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66" r:id="rId4"/>
    <p:sldId id="270" r:id="rId5"/>
    <p:sldId id="268" r:id="rId6"/>
    <p:sldId id="257" r:id="rId7"/>
    <p:sldId id="258" r:id="rId8"/>
    <p:sldId id="259" r:id="rId9"/>
    <p:sldId id="277" r:id="rId10"/>
    <p:sldId id="278" r:id="rId11"/>
    <p:sldId id="263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48" autoAdjust="0"/>
    <p:restoredTop sz="94660"/>
  </p:normalViewPr>
  <p:slideViewPr>
    <p:cSldViewPr showGuides="1"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895" y="2493010"/>
            <a:ext cx="7555865" cy="788670"/>
          </a:xfrm>
        </p:spPr>
        <p:txBody>
          <a:bodyPr>
            <a:normAutofit fontScale="90000"/>
          </a:bodyPr>
          <a:lstStyle/>
          <a:p>
            <a:r>
              <a:rPr lang="zh-CN" altLang="en-US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  <a:sym typeface="+mn-ea"/>
              </a:rPr>
              <a:t>美甲基础</a:t>
            </a:r>
            <a:b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</a:br>
            <a:b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</a:br>
            <a:r>
              <a:rPr lang="zh-CN" altLang="en-US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  <a:sym typeface="+mn-ea"/>
              </a:rPr>
              <a:t>项目六</a:t>
            </a:r>
            <a:r>
              <a:rPr lang="en-US" altLang="zh-CN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  <a:sym typeface="+mn-ea"/>
              </a:rPr>
              <a:t> </a:t>
            </a:r>
            <a:r>
              <a:rPr lang="zh-CN" altLang="en-US" sz="6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  <a:sym typeface="+mn-ea"/>
              </a:rPr>
              <a:t>延长甲的制作与卸除</a:t>
            </a:r>
            <a:b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</a:br>
            <a:b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程行简" panose="00020600040101010101" charset="-122"/>
                <a:ea typeface="汉仪程行简" panose="00020600040101010101" charset="-122"/>
              </a:rPr>
            </a:br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程行简" panose="00020600040101010101" charset="-122"/>
                <a:ea typeface="汉仪程行简" panose="00020600040101010101" charset="-122"/>
                <a:sym typeface="+mn-ea"/>
              </a:rPr>
              <a:t>任务一</a:t>
            </a:r>
            <a:r>
              <a:rPr lang="en-US" altLang="zh-CN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程行简" panose="00020600040101010101" charset="-122"/>
                <a:ea typeface="汉仪程行简" panose="00020600040101010101" charset="-122"/>
                <a:sym typeface="+mn-ea"/>
              </a:rPr>
              <a:t> </a:t>
            </a:r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程行简" panose="00020600040101010101" charset="-122"/>
                <a:ea typeface="汉仪程行简" panose="00020600040101010101" charset="-122"/>
                <a:sym typeface="+mn-ea"/>
              </a:rPr>
              <a:t>延长纸托的使用</a:t>
            </a:r>
            <a:endParaRPr lang="zh-CN" altLang="en-US" sz="6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630" y="671830"/>
            <a:ext cx="8207375" cy="5928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kern="1200" cap="none" spc="0" normalizeH="0" baseline="0" noProof="0" dirty="0" smtClean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作业：</a:t>
            </a:r>
            <a:endParaRPr kumimoji="0" lang="zh-CN" sz="3200" b="0" i="0" kern="1200" cap="none" spc="0" normalizeH="0" baseline="0" noProof="0" dirty="0" smtClean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  <a:p>
            <a:pPr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kern="1200" cap="none" spc="0" normalizeH="0" baseline="0" noProof="0" dirty="0" smtClean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1</a:t>
            </a:r>
            <a:r>
              <a:rPr kumimoji="0" lang="zh-CN" altLang="en-US" sz="3200" b="0" i="0" kern="1200" cap="none" spc="0" normalizeH="0" baseline="0" noProof="0" dirty="0" smtClean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、</a:t>
            </a:r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美甲纸托板</a:t>
            </a:r>
            <a:r>
              <a:rPr lang="zh-CN" sz="3200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的注意事项</a:t>
            </a:r>
            <a:endParaRPr lang="zh-CN" sz="32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kern="1200" cap="none" spc="0" normalizeH="0" baseline="0" noProof="0" dirty="0" smtClean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2</a:t>
            </a:r>
            <a:r>
              <a:rPr kumimoji="0" lang="zh-CN" altLang="en-US" sz="3200" b="0" i="0" kern="1200" cap="none" spc="0" normalizeH="0" baseline="0" noProof="0" dirty="0" smtClean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、</a:t>
            </a:r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指托板试题</a:t>
            </a:r>
            <a:endParaRPr lang="zh-CN" altLang="en-US" sz="3200"/>
          </a:p>
          <a:p>
            <a:pPr marR="0" indent="0" algn="l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kern="1200" cap="none" spc="0" normalizeH="0" baseline="0" noProof="0" dirty="0" smtClean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7995" y="549910"/>
            <a:ext cx="82073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</a:rPr>
              <a:t> 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57166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任务描述 </a:t>
            </a:r>
            <a:r>
              <a:rPr lang="en-US" alt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美甲上纸托板</a:t>
            </a:r>
            <a:endParaRPr lang="en-US" altLang="zh-CN" sz="4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sz="4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r>
              <a:rPr 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用具准备</a:t>
            </a:r>
            <a:r>
              <a:rPr lang="en-US" alt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en-US" alt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小剪刀、纸托板</a:t>
            </a:r>
            <a:endParaRPr lang="en-US" altLang="zh-CN" sz="4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sz="4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r>
              <a:rPr 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实训场地 </a:t>
            </a:r>
            <a:r>
              <a:rPr lang="en-US" alt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美甲</a:t>
            </a:r>
            <a:r>
              <a:rPr 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实训室</a:t>
            </a:r>
            <a:endParaRPr lang="en-US" altLang="zh-CN" sz="4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sz="4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r>
              <a:rPr 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技能要求 </a:t>
            </a:r>
            <a:r>
              <a:rPr lang="zh-CN" altLang="en-US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上纸托板</a:t>
            </a:r>
            <a:r>
              <a:rPr lang="zh-CN" sz="4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动作熟练、条理、步骤清楚。</a:t>
            </a:r>
            <a:endParaRPr lang="zh-CN" sz="4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2918" y="1428736"/>
            <a:ext cx="8686800" cy="52578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zh-CN" altLang="en-US" sz="2800" dirty="0" smtClean="0"/>
          </a:p>
          <a:p>
            <a:pPr eaLnBrk="1" hangingPunct="1"/>
            <a:endParaRPr lang="zh-CN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美甲纸托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板的作用</a:t>
            </a:r>
            <a:endParaRPr 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910" y="1357298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做</a:t>
            </a:r>
            <a:r>
              <a:rPr lang="zh-CN" altLang="en-US" sz="4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光疗甲、水晶甲延长必备工具。制作光疗甲水晶甲时起安置、定型、矫正的作用</a:t>
            </a:r>
            <a:r>
              <a:rPr lang="zh-CN" altLang="en-US" sz="4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。一般纸托板上有刻度的数值，方便每个手指甲都延长到一样的程度。</a:t>
            </a:r>
            <a:endParaRPr lang="zh-CN" altLang="en-US" sz="4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2918" y="1428736"/>
            <a:ext cx="8686800" cy="52578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zh-CN" altLang="en-US" sz="2800" dirty="0" smtClean="0"/>
          </a:p>
          <a:p>
            <a:pPr eaLnBrk="1" hangingPunct="1"/>
            <a:endParaRPr lang="zh-CN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66" y="14286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美甲纸托板</a:t>
            </a:r>
            <a:r>
              <a:rPr 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的注意事项</a:t>
            </a:r>
            <a:endParaRPr 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750099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上纸托时是一卡二压三对。</a:t>
            </a:r>
            <a:endParaRPr lang="zh-CN" altLang="en-US" sz="32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卡是纸托和自然甲要卡紧；压是压游离缘两侧；对是纸托板和手指的第一指关节对正。</a:t>
            </a:r>
            <a:endParaRPr lang="en-US" altLang="zh-CN" sz="32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上完指托后要从正面、前面、侧面和上面等多个角度检查。</a:t>
            </a:r>
            <a:endParaRPr lang="zh-CN" altLang="en-US" sz="32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检查指托上的是否标准要正视指托板与第一指关节成一条直线；侧视纸托板与指甲表面平行；前视纸托板与自然甲之间无缝隙；俯视指托板与指甲</a:t>
            </a:r>
            <a:r>
              <a:rPr lang="en-US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AB</a:t>
            </a:r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两点衔接紧密。</a:t>
            </a:r>
            <a:endParaRPr lang="zh-CN" altLang="en-US" sz="32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69170" cy="46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85728"/>
            <a:ext cx="9144000" cy="85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latin typeface="+mn-ea"/>
                <a:cs typeface="+mj-cs"/>
              </a:rPr>
              <a:t>步骤一</a:t>
            </a:r>
            <a:r>
              <a:rPr lang="zh-CN" altLang="en-US" sz="4400" dirty="0" smtClean="0">
                <a:latin typeface="+mj-lt"/>
                <a:ea typeface="+mj-ea"/>
                <a:cs typeface="+mj-cs"/>
              </a:rPr>
              <a:t>：修剪纸托</a:t>
            </a:r>
            <a:endParaRPr kumimoji="0" 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50765" y="0"/>
            <a:ext cx="42932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latin typeface="+mn-ea"/>
                <a:cs typeface="+mj-cs"/>
              </a:rPr>
              <a:t>步骤二</a:t>
            </a:r>
            <a:r>
              <a:rPr lang="zh-CN" altLang="en-US" sz="4400" dirty="0" smtClean="0">
                <a:latin typeface="+mj-lt"/>
                <a:ea typeface="+mj-ea"/>
                <a:cs typeface="+mj-cs"/>
              </a:rPr>
              <a:t>：上纸托板</a:t>
            </a:r>
            <a:endParaRPr kumimoji="0" 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146" t="5370" r="8536" b="5131"/>
          <a:stretch>
            <a:fillRect/>
          </a:stretch>
        </p:blipFill>
        <p:spPr bwMode="auto">
          <a:xfrm>
            <a:off x="284480" y="260350"/>
            <a:ext cx="4598035" cy="31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078" t="5611" r="5186" b="4613"/>
          <a:stretch>
            <a:fillRect/>
          </a:stretch>
        </p:blipFill>
        <p:spPr bwMode="auto">
          <a:xfrm>
            <a:off x="877570" y="2729230"/>
            <a:ext cx="450469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4900"/>
            <a:ext cx="4203700" cy="271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卡</a:t>
            </a:r>
            <a:endParaRPr lang="zh-CN" altLang="en-US" sz="40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554" y="3886509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压</a:t>
            </a:r>
            <a:endParaRPr lang="zh-CN" altLang="en-US" sz="40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1701" y="5300665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</a:t>
            </a:r>
            <a:endParaRPr lang="zh-CN" altLang="en-US" sz="40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85728"/>
            <a:ext cx="9144000" cy="85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latin typeface="+mn-ea"/>
                <a:cs typeface="+mj-cs"/>
              </a:rPr>
              <a:t>步骤三</a:t>
            </a:r>
            <a:r>
              <a:rPr lang="zh-CN" altLang="en-US" sz="4400" dirty="0" smtClean="0">
                <a:latin typeface="+mj-lt"/>
                <a:ea typeface="+mj-ea"/>
                <a:cs typeface="+mj-cs"/>
              </a:rPr>
              <a:t>：检查纠正</a:t>
            </a:r>
            <a:endParaRPr kumimoji="0" 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620" y="1071245"/>
            <a:ext cx="7560310" cy="48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63855" y="755650"/>
            <a:ext cx="8779510" cy="6102350"/>
          </a:xfrm>
        </p:spPr>
        <p:txBody>
          <a:bodyPr>
            <a:noAutofit/>
          </a:bodyPr>
          <a:lstStyle/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sz="2300">
                <a:ea typeface="宋体" panose="02010600030101010101" pitchFamily="2" charset="-122"/>
                <a:sym typeface="+mn-ea"/>
              </a:rPr>
              <a:t>指托板是在制作水晶指甲时，延长指甲前缘用的专用支撑物。（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sz="2300">
                <a:ea typeface="宋体" panose="02010600030101010101" pitchFamily="2" charset="-122"/>
                <a:sym typeface="+mn-ea"/>
              </a:rPr>
              <a:t>指托板主要分为：贴片指托板、铝箍指托板、环形指托板这三种（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sz="2300">
                <a:ea typeface="宋体" panose="02010600030101010101" pitchFamily="2" charset="-122"/>
                <a:sym typeface="+mn-ea"/>
              </a:rPr>
              <a:t>给手指固定指托板，只需撕去指托板的底纸，捏紧即可。（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</a:t>
            </a:r>
            <a:r>
              <a:rPr lang="zh-CN" sz="2300">
                <a:ea typeface="宋体" panose="02010600030101010101" pitchFamily="2" charset="-122"/>
                <a:sym typeface="+mn-ea"/>
              </a:rPr>
              <a:t>指节过大时，指托板要撕开后部并向两边翻开。（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</a:t>
            </a:r>
            <a:r>
              <a:rPr lang="zh-CN" sz="2300">
                <a:ea typeface="宋体" panose="02010600030101010101" pitchFamily="2" charset="-122"/>
                <a:sym typeface="+mn-ea"/>
              </a:rPr>
              <a:t>没有指甲前缘时，可将指托板相应位置剪成三角形。（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6.</a:t>
            </a:r>
            <a:r>
              <a:rPr lang="zh-CN" sz="2300">
                <a:ea typeface="宋体" panose="02010600030101010101" pitchFamily="2" charset="-122"/>
                <a:sym typeface="+mn-ea"/>
              </a:rPr>
              <a:t>指托板可松可紧。（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7.</a:t>
            </a:r>
            <a:r>
              <a:rPr lang="zh-CN" sz="2300">
                <a:ea typeface="宋体" panose="02010600030101010101" pitchFamily="2" charset="-122"/>
                <a:sym typeface="+mn-ea"/>
              </a:rPr>
              <a:t>顾客的指芯长出了指甲前缘，指芯外露，可在指托板的C形处剪出一齿根状弧线。（  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8.</a:t>
            </a:r>
            <a:r>
              <a:rPr lang="zh-CN" sz="2300">
                <a:ea typeface="宋体" panose="02010600030101010101" pitchFamily="2" charset="-122"/>
                <a:sym typeface="+mn-ea"/>
              </a:rPr>
              <a:t>指板托上不正，只要做的时候对正，也能做出标准甲形。（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9.</a:t>
            </a:r>
            <a:r>
              <a:rPr lang="zh-CN" sz="2300">
                <a:ea typeface="宋体" panose="02010600030101010101" pitchFamily="2" charset="-122"/>
                <a:sym typeface="+mn-ea"/>
              </a:rPr>
              <a:t>环形指托板是一次性的，用完一次必须扔掉。（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2300">
              <a:ea typeface="宋体" panose="02010600030101010101" pitchFamily="2" charset="-122"/>
              <a:sym typeface="+mn-ea"/>
            </a:endParaRPr>
          </a:p>
          <a:p>
            <a:pPr lvl="0" algn="l">
              <a:buNone/>
            </a:pP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10.</a:t>
            </a:r>
            <a:r>
              <a:rPr lang="zh-CN" sz="2300">
                <a:ea typeface="宋体" panose="02010600030101010101" pitchFamily="2" charset="-122"/>
                <a:sym typeface="+mn-ea"/>
              </a:rPr>
              <a:t>上纸托的要领是一卡二捏三对。（</a:t>
            </a:r>
            <a:r>
              <a:rPr lang="en-US" sz="23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sz="2300">
                <a:ea typeface="宋体" panose="02010600030101010101" pitchFamily="2" charset="-122"/>
                <a:sym typeface="+mn-ea"/>
              </a:rPr>
              <a:t>）</a:t>
            </a:r>
            <a:endParaRPr lang="zh-CN" sz="1800" dirty="0" smtClean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>
          <a:xfrm>
            <a:off x="363220" y="0"/>
            <a:ext cx="8229600" cy="756285"/>
          </a:xfrm>
        </p:spPr>
        <p:txBody>
          <a:bodyPr>
            <a:normAutofit fontScale="90000"/>
          </a:bodyPr>
          <a:p>
            <a:r>
              <a:rPr lang="zh-CN" b="1">
                <a:ea typeface="宋体" panose="02010600030101010101" pitchFamily="2" charset="-122"/>
                <a:sym typeface="+mn-ea"/>
              </a:rPr>
              <a:t>指托板试题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2015年6月待完成任务\PPT背景图片\d5547c74-d9ad-4625-bd93-41c2817f1dff_01 (1).jpg"/>
          <p:cNvPicPr>
            <a:picLocks noChangeAspect="1" noChangeArrowheads="1"/>
          </p:cNvPicPr>
          <p:nvPr/>
        </p:nvPicPr>
        <p:blipFill>
          <a:blip r:embed="rId1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6535" y="365125"/>
            <a:ext cx="8605520" cy="6122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6600" b="0" i="0" kern="1200" cap="none" spc="0" normalizeH="0" baseline="0" noProof="0" dirty="0" smtClean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答案：</a:t>
            </a:r>
            <a:endParaRPr kumimoji="0" lang="zh-CN" sz="6600" b="0" i="0" kern="1200" cap="none" spc="0" normalizeH="0" baseline="0" noProof="0" dirty="0" smtClean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0" i="0" kern="1200" cap="none" spc="0" normalizeH="0" baseline="0" noProof="0" dirty="0" smtClean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1.√  2.×  3.×  4.√  5.×  </a:t>
            </a:r>
            <a:endParaRPr kumimoji="0" lang="zh-CN" sz="2800" b="0" i="0" kern="1200" cap="none" spc="0" normalizeH="0" baseline="0" noProof="0" dirty="0" smtClean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0" i="0" kern="1200" cap="none" spc="0" normalizeH="0" baseline="0" noProof="0" dirty="0" smtClean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6.×  7.√  8.×  9.×  10.√</a:t>
            </a:r>
            <a:endParaRPr kumimoji="0" lang="zh-CN" sz="2800" b="0" i="0" kern="1200" cap="none" spc="0" normalizeH="0" baseline="0" noProof="0" dirty="0" smtClean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7995" y="549910"/>
            <a:ext cx="82073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</a:rPr>
              <a:t> 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875.055118110236,&quot;width&quot;:12375.086614173228}"/>
</p:tagLst>
</file>

<file path=ppt/tags/tag2.xml><?xml version="1.0" encoding="utf-8"?>
<p:tagLst xmlns:p="http://schemas.openxmlformats.org/presentationml/2006/main">
  <p:tag name="KSO_WPP_MARK_KEY" val="391a868c-feeb-4674-a795-5244674a16fc"/>
  <p:tag name="COMMONDATA" val="eyJoZGlkIjoiMWU5MTk2YThjZTI1N2Q0ZmUyNDc2YmU0YTFmZGM1N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WPS 演示</Application>
  <PresentationFormat>全屏显示(4:3)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汉仪程行简</vt:lpstr>
      <vt:lpstr>隶书</vt:lpstr>
      <vt:lpstr>华文行楷</vt:lpstr>
      <vt:lpstr>微软雅黑</vt:lpstr>
      <vt:lpstr>Arial Unicode MS</vt:lpstr>
      <vt:lpstr>Calibri</vt:lpstr>
      <vt:lpstr>Office 主题</vt:lpstr>
      <vt:lpstr>美甲基础  项目六 延长甲的制作与卸除  任务一 延长纸托的使用</vt:lpstr>
      <vt:lpstr>PowerPoint 演示文稿</vt:lpstr>
      <vt:lpstr>美甲纸托板的作用</vt:lpstr>
      <vt:lpstr>美甲纸托板的注意事项</vt:lpstr>
      <vt:lpstr>PowerPoint 演示文稿</vt:lpstr>
      <vt:lpstr>PowerPoint 演示文稿</vt:lpstr>
      <vt:lpstr>PowerPoint 演示文稿</vt:lpstr>
      <vt:lpstr>指托板试题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APPLE</dc:creator>
  <cp:lastModifiedBy>Hh</cp:lastModifiedBy>
  <cp:revision>12</cp:revision>
  <dcterms:created xsi:type="dcterms:W3CDTF">2015-06-06T13:07:00Z</dcterms:created>
  <dcterms:modified xsi:type="dcterms:W3CDTF">2023-01-28T03:34:42Z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4A6A861D0E33441392A2B664BF659F0A</vt:lpwstr>
  </property>
</Properties>
</file>