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9"/>
  </p:notesMasterIdLst>
  <p:sldIdLst>
    <p:sldId id="322" r:id="rId4"/>
    <p:sldId id="324" r:id="rId5"/>
    <p:sldId id="306" r:id="rId6"/>
    <p:sldId id="307" r:id="rId7"/>
    <p:sldId id="308" r:id="rId8"/>
    <p:sldId id="309" r:id="rId10"/>
    <p:sldId id="343" r:id="rId11"/>
    <p:sldId id="344" r:id="rId12"/>
    <p:sldId id="316" r:id="rId13"/>
    <p:sldId id="317" r:id="rId14"/>
    <p:sldId id="320" r:id="rId15"/>
    <p:sldId id="321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6762D4-1208-40BD-9F6F-89907E02A741}">
          <p14:sldIdLst>
            <p14:sldId id="322"/>
            <p14:sldId id="324"/>
            <p14:sldId id="306"/>
            <p14:sldId id="307"/>
            <p14:sldId id="308"/>
            <p14:sldId id="309"/>
            <p14:sldId id="343"/>
            <p14:sldId id="344"/>
            <p14:sldId id="316"/>
            <p14:sldId id="317"/>
            <p14:sldId id="320"/>
            <p14:sldId id="321"/>
          </p14:sldIdLst>
        </p14:section>
        <p14:section name="无标题节" id="{596762D4-1208-40BD-9F6F-89907E02A7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0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B2A0-04FB-4DEB-845E-1FA6693AE4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93DE-9D18-4DF4-8B4F-7DC306AEA4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en-US">
              <a:ea typeface="黑体" panose="02010609060101010101" charset="-122"/>
            </a:endParaRPr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r" eaLnBrk="1" hangingPunct="1"/>
            <a:fld id="{05B17328-274A-4C86-877A-12F15FF824AB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image" Target="../media/image3.png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image" Target="../media/image7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image" Target="../media/image6.png"/><Relationship Id="rId12" Type="http://schemas.openxmlformats.org/officeDocument/2006/relationships/tags" Target="../tags/tag44.xml"/><Relationship Id="rId11" Type="http://schemas.openxmlformats.org/officeDocument/2006/relationships/image" Target="../media/image7.png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tags" Target="../tags/tag47.xml"/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tags" Target="../tags/tag79.xml"/><Relationship Id="rId3" Type="http://schemas.openxmlformats.org/officeDocument/2006/relationships/image" Target="../media/image12.png"/><Relationship Id="rId2" Type="http://schemas.openxmlformats.org/officeDocument/2006/relationships/tags" Target="../tags/tag78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image" Target="../media/image3.png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16.png"/><Relationship Id="rId2" Type="http://schemas.openxmlformats.org/officeDocument/2006/relationships/tags" Target="../tags/tag12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38.xml"/><Relationship Id="rId7" Type="http://schemas.openxmlformats.org/officeDocument/2006/relationships/image" Target="../media/image17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863725" y="2078355"/>
            <a:ext cx="8465185" cy="9848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685165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860" b="1" cap="none" dirty="0">
                <a:gradFill rotWithShape="1">
                  <a:gsLst>
                    <a:gs pos="0">
                      <a:schemeClr val="accent1"/>
                    </a:gs>
                    <a:gs pos="49000">
                      <a:schemeClr val="accent2"/>
                    </a:gs>
                    <a:gs pos="83000">
                      <a:srgbClr val="E959CE"/>
                    </a:gs>
                  </a:gsLst>
                  <a:lin/>
                </a:gra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860" b="1" cap="none" dirty="0">
              <a:gradFill rotWithShape="1">
                <a:gsLst>
                  <a:gs pos="0">
                    <a:schemeClr val="accent1"/>
                  </a:gs>
                  <a:gs pos="49000">
                    <a:schemeClr val="accent2"/>
                  </a:gs>
                  <a:gs pos="83000">
                    <a:srgbClr val="E959CE"/>
                  </a:gs>
                </a:gsLst>
                <a:lin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63725" y="3315970"/>
            <a:ext cx="8463280" cy="7156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400" b="0" cap="none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单击此处编辑母版副标题样式</a:t>
            </a:r>
            <a:endParaRPr lang="ko-KR" altLang="en-US" sz="2400" b="0" cap="none" dirty="0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Oval 1"/>
          <p:cNvSpPr/>
          <p:nvPr/>
        </p:nvSpPr>
        <p:spPr bwMode="auto">
          <a:xfrm>
            <a:off x="3013710" y="5048250"/>
            <a:ext cx="5166995" cy="1336040"/>
          </a:xfrm>
          <a:custGeom>
            <a:avLst/>
            <a:gdLst>
              <a:gd name="TX0" fmla="*/ 245299 w 4239999"/>
              <a:gd name="TY0" fmla="*/ 254963 h 1601997"/>
              <a:gd name="TX1" fmla="*/ 2391408 w 4239999"/>
              <a:gd name="TY1" fmla="*/ 22950 h 1601997"/>
              <a:gd name="TX2" fmla="*/ 1227937 w 4239999"/>
              <a:gd name="TY2" fmla="*/ 1128420 h 1601997"/>
              <a:gd name="TX3" fmla="*/ 3053325 w 4239999"/>
              <a:gd name="TY3" fmla="*/ 718986 h 1601997"/>
              <a:gd name="TX4" fmla="*/ 2573379 w 4239999"/>
              <a:gd name="TY4" fmla="*/ 1564010 h 1601997"/>
              <a:gd name="TX5" fmla="*/ 4239998 w 4239999"/>
              <a:gd name="TY5" fmla="*/ 1601996 h 160199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</a:cxnLst>
            <a:rect l="l" t="t" r="r" b="b"/>
            <a:pathLst>
              <a:path w="4239999" h="1601997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69"/>
          <p:cNvGrpSpPr/>
          <p:nvPr/>
        </p:nvGrpSpPr>
        <p:grpSpPr bwMode="auto">
          <a:xfrm rot="-3000000">
            <a:off x="8050530" y="4690110"/>
            <a:ext cx="3634105" cy="383540"/>
            <a:chOff x="8050530" y="4690110"/>
            <a:chExt cx="3634105" cy="383540"/>
          </a:xfrm>
        </p:grpSpPr>
        <p:sp>
          <p:nvSpPr>
            <p:cNvPr id="17" name="Rounded Rectangle 70"/>
            <p:cNvSpPr>
              <a:spLocks noChangeArrowheads="1"/>
            </p:cNvSpPr>
            <p:nvPr/>
          </p:nvSpPr>
          <p:spPr bwMode="auto">
            <a:xfrm>
              <a:off x="10663555" y="3556000"/>
              <a:ext cx="454660" cy="2197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 rot="-5400000">
              <a:off x="8733790" y="6080125"/>
              <a:ext cx="43815" cy="24447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9" name="Rounded Rectangle 72"/>
            <p:cNvSpPr>
              <a:spLocks noChangeArrowheads="1"/>
            </p:cNvSpPr>
            <p:nvPr/>
          </p:nvSpPr>
          <p:spPr bwMode="auto">
            <a:xfrm>
              <a:off x="8771890" y="5245100"/>
              <a:ext cx="1254125" cy="37719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Isosceles Triangle 24"/>
            <p:cNvSpPr>
              <a:spLocks noChangeArrowheads="1"/>
            </p:cNvSpPr>
            <p:nvPr/>
          </p:nvSpPr>
          <p:spPr bwMode="auto">
            <a:xfrm rot="-5400000">
              <a:off x="8742045" y="5821680"/>
              <a:ext cx="251460" cy="49149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1" name="Freeform 74"/>
            <p:cNvSpPr>
              <a:spLocks noChangeAspect="1" noChangeArrowheads="1"/>
            </p:cNvSpPr>
            <p:nvPr/>
          </p:nvSpPr>
          <p:spPr bwMode="auto">
            <a:xfrm>
              <a:off x="9473565" y="4070350"/>
              <a:ext cx="1823720" cy="37719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2" name="Rectangle 75"/>
            <p:cNvSpPr>
              <a:spLocks noChangeArrowheads="1"/>
            </p:cNvSpPr>
            <p:nvPr/>
          </p:nvSpPr>
          <p:spPr bwMode="auto">
            <a:xfrm>
              <a:off x="9773920" y="4780915"/>
              <a:ext cx="31115" cy="37655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Rounded Rectangle 76"/>
            <p:cNvSpPr>
              <a:spLocks noChangeArrowheads="1"/>
            </p:cNvSpPr>
            <p:nvPr/>
          </p:nvSpPr>
          <p:spPr bwMode="auto">
            <a:xfrm>
              <a:off x="8979535" y="5732145"/>
              <a:ext cx="31115" cy="36830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Rounded Rectangle 77"/>
            <p:cNvSpPr>
              <a:spLocks noChangeArrowheads="1"/>
            </p:cNvSpPr>
            <p:nvPr/>
          </p:nvSpPr>
          <p:spPr bwMode="auto">
            <a:xfrm>
              <a:off x="10837545" y="3506470"/>
              <a:ext cx="88265" cy="3632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Rounded Rectangle 78"/>
            <p:cNvSpPr>
              <a:spLocks noChangeArrowheads="1"/>
            </p:cNvSpPr>
            <p:nvPr/>
          </p:nvSpPr>
          <p:spPr bwMode="auto">
            <a:xfrm>
              <a:off x="10140950" y="3930015"/>
              <a:ext cx="984885" cy="11874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6" name="Group 79"/>
            <p:cNvGrpSpPr/>
            <p:nvPr/>
          </p:nvGrpSpPr>
          <p:grpSpPr bwMode="auto">
            <a:xfrm>
              <a:off x="10223500" y="3968750"/>
              <a:ext cx="819150" cy="40640"/>
              <a:chOff x="10223500" y="3968750"/>
              <a:chExt cx="819150" cy="40640"/>
            </a:xfrm>
          </p:grpSpPr>
          <p:sp>
            <p:nvSpPr>
              <p:cNvPr id="27" name="Straight Connector 80"/>
              <p:cNvSpPr>
                <a:spLocks noChangeShapeType="1"/>
              </p:cNvSpPr>
              <p:nvPr/>
            </p:nvSpPr>
            <p:spPr bwMode="auto">
              <a:xfrm>
                <a:off x="10238740" y="4002405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8" name="Straight Connector 81"/>
              <p:cNvSpPr>
                <a:spLocks noChangeShapeType="1"/>
              </p:cNvSpPr>
              <p:nvPr/>
            </p:nvSpPr>
            <p:spPr bwMode="auto">
              <a:xfrm>
                <a:off x="10208260" y="3976370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156845" y="1200150"/>
            <a:ext cx="11197590" cy="47777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3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46760" y="1019175"/>
            <a:ext cx="10699750" cy="51257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21240000">
            <a:off x="3297555" y="3964940"/>
            <a:ext cx="5568950" cy="62484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1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任意多边形 27"/>
          <p:cNvSpPr/>
          <p:nvPr userDrawn="1"/>
        </p:nvSpPr>
        <p:spPr bwMode="auto">
          <a:xfrm>
            <a:off x="2871470" y="2402205"/>
            <a:ext cx="6007735" cy="1574800"/>
          </a:xfrm>
          <a:custGeom>
            <a:avLst/>
            <a:gdLst>
              <a:gd name="TX0" fmla="*/ 3326681 w 6634281"/>
              <a:gd name="TY0" fmla="*/ 1342526 h 1738204"/>
              <a:gd name="TX1" fmla="*/ 3324688 w 6634281"/>
              <a:gd name="TY1" fmla="*/ 1342739 h 1738204"/>
              <a:gd name="TX2" fmla="*/ 3327475 w 6634281"/>
              <a:gd name="TY2" fmla="*/ 1344906 h 1738204"/>
              <a:gd name="TX3" fmla="*/ 3326681 w 6634281"/>
              <a:gd name="TY3" fmla="*/ 1342526 h 1738204"/>
              <a:gd name="TX5" fmla="*/ 3526967 w 6634281"/>
              <a:gd name="TY5" fmla="*/ 1321134 h 1738204"/>
              <a:gd name="TX6" fmla="*/ 3519137 w 6634281"/>
              <a:gd name="TY6" fmla="*/ 1321970 h 1738204"/>
              <a:gd name="TX7" fmla="*/ 3523747 w 6634281"/>
              <a:gd name="TY7" fmla="*/ 1325428 h 1738204"/>
              <a:gd name="TX8" fmla="*/ 3523088 w 6634281"/>
              <a:gd name="TY8" fmla="*/ 1326307 h 1738204"/>
              <a:gd name="TX9" fmla="*/ 3517596 w 6634281"/>
              <a:gd name="TY9" fmla="*/ 1340036 h 1738204"/>
              <a:gd name="TX10" fmla="*/ 3536818 w 6634281"/>
              <a:gd name="TY10" fmla="*/ 1337290 h 1738204"/>
              <a:gd name="TX11" fmla="*/ 3529679 w 6634281"/>
              <a:gd name="TY11" fmla="*/ 1330151 h 1738204"/>
              <a:gd name="TX12" fmla="*/ 3528580 w 6634281"/>
              <a:gd name="TY12" fmla="*/ 1331799 h 1738204"/>
              <a:gd name="TX13" fmla="*/ 3529129 w 6634281"/>
              <a:gd name="TY13" fmla="*/ 1329602 h 1738204"/>
              <a:gd name="TX14" fmla="*/ 3528580 w 6634281"/>
              <a:gd name="TY14" fmla="*/ 1329053 h 1738204"/>
              <a:gd name="TX15" fmla="*/ 3523747 w 6634281"/>
              <a:gd name="TY15" fmla="*/ 1325428 h 1738204"/>
              <a:gd name="TX16" fmla="*/ 3526967 w 6634281"/>
              <a:gd name="TY16" fmla="*/ 1321134 h 1738204"/>
              <a:gd name="TX18" fmla="*/ 3599976 w 6634281"/>
              <a:gd name="TY18" fmla="*/ 1298847 h 1738204"/>
              <a:gd name="TX19" fmla="*/ 3575262 w 6634281"/>
              <a:gd name="TY19" fmla="*/ 1301593 h 1738204"/>
              <a:gd name="TX20" fmla="*/ 3574250 w 6634281"/>
              <a:gd name="TY20" fmla="*/ 1301882 h 1738204"/>
              <a:gd name="TX21" fmla="*/ 3577576 w 6634281"/>
              <a:gd name="TY21" fmla="*/ 1302436 h 1738204"/>
              <a:gd name="TX22" fmla="*/ 3603861 w 6634281"/>
              <a:gd name="TY22" fmla="*/ 1299304 h 1738204"/>
              <a:gd name="TX23" fmla="*/ 3599976 w 6634281"/>
              <a:gd name="TY23" fmla="*/ 1298847 h 1738204"/>
              <a:gd name="TX25" fmla="*/ 3767126 w 6634281"/>
              <a:gd name="TY25" fmla="*/ 1295483 h 1738204"/>
              <a:gd name="TX26" fmla="*/ 3755086 w 6634281"/>
              <a:gd name="TY26" fmla="*/ 1296769 h 1738204"/>
              <a:gd name="TX27" fmla="*/ 3764735 w 6634281"/>
              <a:gd name="TY27" fmla="*/ 1301593 h 1738204"/>
              <a:gd name="TX28" fmla="*/ 3765911 w 6634281"/>
              <a:gd name="TY28" fmla="*/ 1302769 h 1738204"/>
              <a:gd name="TX29" fmla="*/ 3767126 w 6634281"/>
              <a:gd name="TY29" fmla="*/ 1295483 h 1738204"/>
              <a:gd name="TX31" fmla="*/ 5384650 w 6634281"/>
              <a:gd name="TY31" fmla="*/ 1258502 h 1738204"/>
              <a:gd name="TX32" fmla="*/ 5387607 w 6634281"/>
              <a:gd name="TY32" fmla="*/ 1265895 h 1738204"/>
              <a:gd name="TX33" fmla="*/ 5393099 w 6634281"/>
              <a:gd name="TY33" fmla="*/ 1268641 h 1738204"/>
              <a:gd name="TX34" fmla="*/ 5398590 w 6634281"/>
              <a:gd name="TY34" fmla="*/ 1271387 h 1738204"/>
              <a:gd name="TX35" fmla="*/ 5404082 w 6634281"/>
              <a:gd name="TY35" fmla="*/ 1274132 h 1738204"/>
              <a:gd name="TX36" fmla="*/ 5409574 w 6634281"/>
              <a:gd name="TY36" fmla="*/ 1279624 h 1738204"/>
              <a:gd name="TX37" fmla="*/ 5412320 w 6634281"/>
              <a:gd name="TY37" fmla="*/ 1287862 h 1738204"/>
              <a:gd name="TX38" fmla="*/ 5412320 w 6634281"/>
              <a:gd name="TY38" fmla="*/ 1296100 h 1738204"/>
              <a:gd name="TX39" fmla="*/ 5409574 w 6634281"/>
              <a:gd name="TY39" fmla="*/ 1298846 h 1738204"/>
              <a:gd name="TX40" fmla="*/ 5404082 w 6634281"/>
              <a:gd name="TY40" fmla="*/ 1307084 h 1738204"/>
              <a:gd name="TX41" fmla="*/ 5401336 w 6634281"/>
              <a:gd name="TY41" fmla="*/ 1309830 h 1738204"/>
              <a:gd name="TX42" fmla="*/ 5395844 w 6634281"/>
              <a:gd name="TY42" fmla="*/ 1309830 h 1738204"/>
              <a:gd name="TX43" fmla="*/ 5393099 w 6634281"/>
              <a:gd name="TY43" fmla="*/ 1309830 h 1738204"/>
              <a:gd name="TX44" fmla="*/ 5382115 w 6634281"/>
              <a:gd name="TY44" fmla="*/ 1307084 h 1738204"/>
              <a:gd name="TX45" fmla="*/ 5373877 w 6634281"/>
              <a:gd name="TY45" fmla="*/ 1298846 h 1738204"/>
              <a:gd name="TX46" fmla="*/ 5373877 w 6634281"/>
              <a:gd name="TY46" fmla="*/ 1287862 h 1738204"/>
              <a:gd name="TX47" fmla="*/ 5376623 w 6634281"/>
              <a:gd name="TY47" fmla="*/ 1282370 h 1738204"/>
              <a:gd name="TX48" fmla="*/ 5379369 w 6634281"/>
              <a:gd name="TY48" fmla="*/ 1276878 h 1738204"/>
              <a:gd name="TX49" fmla="*/ 5382115 w 6634281"/>
              <a:gd name="TY49" fmla="*/ 1268641 h 1738204"/>
              <a:gd name="TX50" fmla="*/ 5384650 w 6634281"/>
              <a:gd name="TY50" fmla="*/ 1258502 h 1738204"/>
              <a:gd name="TX52" fmla="*/ 5382548 w 6634281"/>
              <a:gd name="TY52" fmla="*/ 1232220 h 1738204"/>
              <a:gd name="TX53" fmla="*/ 5384861 w 6634281"/>
              <a:gd name="TY53" fmla="*/ 1257657 h 1738204"/>
              <a:gd name="TX54" fmla="*/ 5384650 w 6634281"/>
              <a:gd name="TY54" fmla="*/ 1258502 h 1738204"/>
              <a:gd name="TX55" fmla="*/ 5382115 w 6634281"/>
              <a:gd name="TY55" fmla="*/ 1252165 h 1738204"/>
              <a:gd name="TX56" fmla="*/ 5382115 w 6634281"/>
              <a:gd name="TY56" fmla="*/ 1235689 h 1738204"/>
              <a:gd name="TX57" fmla="*/ 5382548 w 6634281"/>
              <a:gd name="TY57" fmla="*/ 1232220 h 1738204"/>
              <a:gd name="TX59" fmla="*/ 4338643 w 6634281"/>
              <a:gd name="TY59" fmla="*/ 1216468 h 1738204"/>
              <a:gd name="TX60" fmla="*/ 4338643 w 6634281"/>
              <a:gd name="TY60" fmla="*/ 1219214 h 1738204"/>
              <a:gd name="TX61" fmla="*/ 4338643 w 6634281"/>
              <a:gd name="TY61" fmla="*/ 1221960 h 1738204"/>
              <a:gd name="TX62" fmla="*/ 4344135 w 6634281"/>
              <a:gd name="TY62" fmla="*/ 1219214 h 1738204"/>
              <a:gd name="TX63" fmla="*/ 4344135 w 6634281"/>
              <a:gd name="TY63" fmla="*/ 1216468 h 1738204"/>
              <a:gd name="TX64" fmla="*/ 4338643 w 6634281"/>
              <a:gd name="TY64" fmla="*/ 1216468 h 1738204"/>
              <a:gd name="TX66" fmla="*/ 4300199 w 6634281"/>
              <a:gd name="TY66" fmla="*/ 1213722 h 1738204"/>
              <a:gd name="TX67" fmla="*/ 4298827 w 6634281"/>
              <a:gd name="TY67" fmla="*/ 1215095 h 1738204"/>
              <a:gd name="TX68" fmla="*/ 4300199 w 6634281"/>
              <a:gd name="TY68" fmla="*/ 1216467 h 1738204"/>
              <a:gd name="TX69" fmla="*/ 4297453 w 6634281"/>
              <a:gd name="TY69" fmla="*/ 1219213 h 1738204"/>
              <a:gd name="TX70" fmla="*/ 4297449 w 6634281"/>
              <a:gd name="TY70" fmla="*/ 1219214 h 1738204"/>
              <a:gd name="TX71" fmla="*/ 4300199 w 6634281"/>
              <a:gd name="TY71" fmla="*/ 1219214 h 1738204"/>
              <a:gd name="TX72" fmla="*/ 4305691 w 6634281"/>
              <a:gd name="TY72" fmla="*/ 1221960 h 1738204"/>
              <a:gd name="TX73" fmla="*/ 4308437 w 6634281"/>
              <a:gd name="TY73" fmla="*/ 1224706 h 1738204"/>
              <a:gd name="TX74" fmla="*/ 4311183 w 6634281"/>
              <a:gd name="TY74" fmla="*/ 1221960 h 1738204"/>
              <a:gd name="TX75" fmla="*/ 4308437 w 6634281"/>
              <a:gd name="TY75" fmla="*/ 1221960 h 1738204"/>
              <a:gd name="TX76" fmla="*/ 4308437 w 6634281"/>
              <a:gd name="TY76" fmla="*/ 1219214 h 1738204"/>
              <a:gd name="TX77" fmla="*/ 4308437 w 6634281"/>
              <a:gd name="TY77" fmla="*/ 1216468 h 1738204"/>
              <a:gd name="TX78" fmla="*/ 4302945 w 6634281"/>
              <a:gd name="TY78" fmla="*/ 1216468 h 1738204"/>
              <a:gd name="TX79" fmla="*/ 4300199 w 6634281"/>
              <a:gd name="TY79" fmla="*/ 1213722 h 1738204"/>
              <a:gd name="TX81" fmla="*/ 4492418 w 6634281"/>
              <a:gd name="TY81" fmla="*/ 1210976 h 1738204"/>
              <a:gd name="TX82" fmla="*/ 4492418 w 6634281"/>
              <a:gd name="TY82" fmla="*/ 1213722 h 1738204"/>
              <a:gd name="TX83" fmla="*/ 4497910 w 6634281"/>
              <a:gd name="TY83" fmla="*/ 1213722 h 1738204"/>
              <a:gd name="TX84" fmla="*/ 4497910 w 6634281"/>
              <a:gd name="TY84" fmla="*/ 1210976 h 1738204"/>
              <a:gd name="TX85" fmla="*/ 4492418 w 6634281"/>
              <a:gd name="TY85" fmla="*/ 1210976 h 1738204"/>
              <a:gd name="TX87" fmla="*/ 4434752 w 6634281"/>
              <a:gd name="TY87" fmla="*/ 1199992 h 1738204"/>
              <a:gd name="TX88" fmla="*/ 4429260 w 6634281"/>
              <a:gd name="TY88" fmla="*/ 1202738 h 1738204"/>
              <a:gd name="TX89" fmla="*/ 4429260 w 6634281"/>
              <a:gd name="TY89" fmla="*/ 1208230 h 1738204"/>
              <a:gd name="TX90" fmla="*/ 4434752 w 6634281"/>
              <a:gd name="TY90" fmla="*/ 1208230 h 1738204"/>
              <a:gd name="TX91" fmla="*/ 4434752 w 6634281"/>
              <a:gd name="TY91" fmla="*/ 1199992 h 1738204"/>
              <a:gd name="TX93" fmla="*/ 4404547 w 6634281"/>
              <a:gd name="TY93" fmla="*/ 1194500 h 1738204"/>
              <a:gd name="TX94" fmla="*/ 4401801 w 6634281"/>
              <a:gd name="TY94" fmla="*/ 1197246 h 1738204"/>
              <a:gd name="TX95" fmla="*/ 4401801 w 6634281"/>
              <a:gd name="TY95" fmla="*/ 1199992 h 1738204"/>
              <a:gd name="TX96" fmla="*/ 4404547 w 6634281"/>
              <a:gd name="TY96" fmla="*/ 1199992 h 1738204"/>
              <a:gd name="TX97" fmla="*/ 4412784 w 6634281"/>
              <a:gd name="TY97" fmla="*/ 1199992 h 1738204"/>
              <a:gd name="TX98" fmla="*/ 4412784 w 6634281"/>
              <a:gd name="TY98" fmla="*/ 1194500 h 1738204"/>
              <a:gd name="TX99" fmla="*/ 4404547 w 6634281"/>
              <a:gd name="TY99" fmla="*/ 1194500 h 1738204"/>
              <a:gd name="TX101" fmla="*/ 6049387 w 6634281"/>
              <a:gd name="TY101" fmla="*/ 1158802 h 1738204"/>
              <a:gd name="TX102" fmla="*/ 6054021 w 6634281"/>
              <a:gd name="TY102" fmla="*/ 1160347 h 1738204"/>
              <a:gd name="TX103" fmla="*/ 6054879 w 6634281"/>
              <a:gd name="TY103" fmla="*/ 1161548 h 1738204"/>
              <a:gd name="TX104" fmla="*/ 6049387 w 6634281"/>
              <a:gd name="TY104" fmla="*/ 1158802 h 1738204"/>
              <a:gd name="TX106" fmla="*/ 5062413 w 6634281"/>
              <a:gd name="TY106" fmla="*/ 1157634 h 1738204"/>
              <a:gd name="TX107" fmla="*/ 5057771 w 6634281"/>
              <a:gd name="TY107" fmla="*/ 1158125 h 1738204"/>
              <a:gd name="TX108" fmla="*/ 5066327 w 6634281"/>
              <a:gd name="TY108" fmla="*/ 1161548 h 1738204"/>
              <a:gd name="TX109" fmla="*/ 5062413 w 6634281"/>
              <a:gd name="TY109" fmla="*/ 1157634 h 1738204"/>
              <a:gd name="TX111" fmla="*/ 4945951 w 6634281"/>
              <a:gd name="TY111" fmla="*/ 1148115 h 1738204"/>
              <a:gd name="TX112" fmla="*/ 4904314 w 6634281"/>
              <a:gd name="TY112" fmla="*/ 1150564 h 1738204"/>
              <a:gd name="TX113" fmla="*/ 4912552 w 6634281"/>
              <a:gd name="TY113" fmla="*/ 1156056 h 1738204"/>
              <a:gd name="TX114" fmla="*/ 4923536 w 6634281"/>
              <a:gd name="TY114" fmla="*/ 1161548 h 1738204"/>
              <a:gd name="TX115" fmla="*/ 4934520 w 6634281"/>
              <a:gd name="TY115" fmla="*/ 1161548 h 1738204"/>
              <a:gd name="TX116" fmla="*/ 4945504 w 6634281"/>
              <a:gd name="TY116" fmla="*/ 1158802 h 1738204"/>
              <a:gd name="TX117" fmla="*/ 4958813 w 6634281"/>
              <a:gd name="TY117" fmla="*/ 1155845 h 1738204"/>
              <a:gd name="TX118" fmla="*/ 4953742 w 6634281"/>
              <a:gd name="TY118" fmla="*/ 1153310 h 1738204"/>
              <a:gd name="TX119" fmla="*/ 4945951 w 6634281"/>
              <a:gd name="TY119" fmla="*/ 1148115 h 1738204"/>
              <a:gd name="TX121" fmla="*/ 5014153 w 6634281"/>
              <a:gd name="TY121" fmla="*/ 1139581 h 1738204"/>
              <a:gd name="TX122" fmla="*/ 5010164 w 6634281"/>
              <a:gd name="TY122" fmla="*/ 1140578 h 1738204"/>
              <a:gd name="TX123" fmla="*/ 5019988 w 6634281"/>
              <a:gd name="TY123" fmla="*/ 1139923 h 1738204"/>
              <a:gd name="TX124" fmla="*/ 5019645 w 6634281"/>
              <a:gd name="TY124" fmla="*/ 1139581 h 1738204"/>
              <a:gd name="TX125" fmla="*/ 5014153 w 6634281"/>
              <a:gd name="TY125" fmla="*/ 1139581 h 1738204"/>
              <a:gd name="TX127" fmla="*/ 4907060 w 6634281"/>
              <a:gd name="TY127" fmla="*/ 1136835 h 1738204"/>
              <a:gd name="TX128" fmla="*/ 4909806 w 6634281"/>
              <a:gd name="TY128" fmla="*/ 1142327 h 1738204"/>
              <a:gd name="TX129" fmla="*/ 4912552 w 6634281"/>
              <a:gd name="TY129" fmla="*/ 1142327 h 1738204"/>
              <a:gd name="TX130" fmla="*/ 4915298 w 6634281"/>
              <a:gd name="TY130" fmla="*/ 1139581 h 1738204"/>
              <a:gd name="TX131" fmla="*/ 4915298 w 6634281"/>
              <a:gd name="TY131" fmla="*/ 1136835 h 1738204"/>
              <a:gd name="TX132" fmla="*/ 4907060 w 6634281"/>
              <a:gd name="TY132" fmla="*/ 1136835 h 1738204"/>
              <a:gd name="TX134" fmla="*/ 5176166 w 6634281"/>
              <a:gd name="TY134" fmla="*/ 1131343 h 1738204"/>
              <a:gd name="TX135" fmla="*/ 5176166 w 6634281"/>
              <a:gd name="TY135" fmla="*/ 1136835 h 1738204"/>
              <a:gd name="TX136" fmla="*/ 5177645 w 6634281"/>
              <a:gd name="TY136" fmla="*/ 1139791 h 1738204"/>
              <a:gd name="TX137" fmla="*/ 5178912 w 6634281"/>
              <a:gd name="TY137" fmla="*/ 1139580 h 1738204"/>
              <a:gd name="TX138" fmla="*/ 5189896 w 6634281"/>
              <a:gd name="TY138" fmla="*/ 1136834 h 1738204"/>
              <a:gd name="TX139" fmla="*/ 5189896 w 6634281"/>
              <a:gd name="TY139" fmla="*/ 1134089 h 1738204"/>
              <a:gd name="TX140" fmla="*/ 5187150 w 6634281"/>
              <a:gd name="TY140" fmla="*/ 1134089 h 1738204"/>
              <a:gd name="TX141" fmla="*/ 5181658 w 6634281"/>
              <a:gd name="TY141" fmla="*/ 1131343 h 1738204"/>
              <a:gd name="TX142" fmla="*/ 5178912 w 6634281"/>
              <a:gd name="TY142" fmla="*/ 1131343 h 1738204"/>
              <a:gd name="TX143" fmla="*/ 5176166 w 6634281"/>
              <a:gd name="TY143" fmla="*/ 1131343 h 1738204"/>
              <a:gd name="TX145" fmla="*/ 6075474 w 6634281"/>
              <a:gd name="TY145" fmla="*/ 1129969 h 1738204"/>
              <a:gd name="TX146" fmla="*/ 6076847 w 6634281"/>
              <a:gd name="TY146" fmla="*/ 1131342 h 1738204"/>
              <a:gd name="TX147" fmla="*/ 6079593 w 6634281"/>
              <a:gd name="TY147" fmla="*/ 1136834 h 1738204"/>
              <a:gd name="TX148" fmla="*/ 6079593 w 6634281"/>
              <a:gd name="TY148" fmla="*/ 1142326 h 1738204"/>
              <a:gd name="TX149" fmla="*/ 6076847 w 6634281"/>
              <a:gd name="TY149" fmla="*/ 1134088 h 1738204"/>
              <a:gd name="TX150" fmla="*/ 6075474 w 6634281"/>
              <a:gd name="TY150" fmla="*/ 1129969 h 1738204"/>
              <a:gd name="TX152" fmla="*/ 5104771 w 6634281"/>
              <a:gd name="TY152" fmla="*/ 1128597 h 1738204"/>
              <a:gd name="TX153" fmla="*/ 5104771 w 6634281"/>
              <a:gd name="TY153" fmla="*/ 1130884 h 1738204"/>
              <a:gd name="TX154" fmla="*/ 5115753 w 6634281"/>
              <a:gd name="TY154" fmla="*/ 1129969 h 1738204"/>
              <a:gd name="TX155" fmla="*/ 5113009 w 6634281"/>
              <a:gd name="TY155" fmla="*/ 1128597 h 1738204"/>
              <a:gd name="TX156" fmla="*/ 5104771 w 6634281"/>
              <a:gd name="TY156" fmla="*/ 1128597 h 1738204"/>
              <a:gd name="TX158" fmla="*/ 5093787 w 6634281"/>
              <a:gd name="TY158" fmla="*/ 1128597 h 1738204"/>
              <a:gd name="TX159" fmla="*/ 5092011 w 6634281"/>
              <a:gd name="TY159" fmla="*/ 1132149 h 1738204"/>
              <a:gd name="TX160" fmla="*/ 5096807 w 6634281"/>
              <a:gd name="TY160" fmla="*/ 1131617 h 1738204"/>
              <a:gd name="TX161" fmla="*/ 5093787 w 6634281"/>
              <a:gd name="TY161" fmla="*/ 1128597 h 1738204"/>
              <a:gd name="TX163" fmla="*/ 5140468 w 6634281"/>
              <a:gd name="TY163" fmla="*/ 1123105 h 1738204"/>
              <a:gd name="TX164" fmla="*/ 5137723 w 6634281"/>
              <a:gd name="TY164" fmla="*/ 1128596 h 1738204"/>
              <a:gd name="TX165" fmla="*/ 5145961 w 6634281"/>
              <a:gd name="TY165" fmla="*/ 1131342 h 1738204"/>
              <a:gd name="TX166" fmla="*/ 5151452 w 6634281"/>
              <a:gd name="TY166" fmla="*/ 1136833 h 1738204"/>
              <a:gd name="TX167" fmla="*/ 5151452 w 6634281"/>
              <a:gd name="TY167" fmla="*/ 1128597 h 1738204"/>
              <a:gd name="TX168" fmla="*/ 5145960 w 6634281"/>
              <a:gd name="TY168" fmla="*/ 1125851 h 1738204"/>
              <a:gd name="TX169" fmla="*/ 5140468 w 6634281"/>
              <a:gd name="TY169" fmla="*/ 1123105 h 1738204"/>
              <a:gd name="TX171" fmla="*/ 5121247 w 6634281"/>
              <a:gd name="TY171" fmla="*/ 1123105 h 1738204"/>
              <a:gd name="TX172" fmla="*/ 5121247 w 6634281"/>
              <a:gd name="TY172" fmla="*/ 1128597 h 1738204"/>
              <a:gd name="TX173" fmla="*/ 5120249 w 6634281"/>
              <a:gd name="TY173" fmla="*/ 1129594 h 1738204"/>
              <a:gd name="TX174" fmla="*/ 5128465 w 6634281"/>
              <a:gd name="TY174" fmla="*/ 1128910 h 1738204"/>
              <a:gd name="TX175" fmla="*/ 5129485 w 6634281"/>
              <a:gd name="TY175" fmla="*/ 1125851 h 1738204"/>
              <a:gd name="TX176" fmla="*/ 5126739 w 6634281"/>
              <a:gd name="TY176" fmla="*/ 1125851 h 1738204"/>
              <a:gd name="TX177" fmla="*/ 5123993 w 6634281"/>
              <a:gd name="TY177" fmla="*/ 1125851 h 1738204"/>
              <a:gd name="TX178" fmla="*/ 5121247 w 6634281"/>
              <a:gd name="TY178" fmla="*/ 1123105 h 1738204"/>
              <a:gd name="TX180" fmla="*/ 6046642 w 6634281"/>
              <a:gd name="TY180" fmla="*/ 1120359 h 1738204"/>
              <a:gd name="TX181" fmla="*/ 6047557 w 6634281"/>
              <a:gd name="TY181" fmla="*/ 1120359 h 1738204"/>
              <a:gd name="TX182" fmla="*/ 6046642 w 6634281"/>
              <a:gd name="TY182" fmla="*/ 1123104 h 1738204"/>
              <a:gd name="TX183" fmla="*/ 6043896 w 6634281"/>
              <a:gd name="TY183" fmla="*/ 1134088 h 1738204"/>
              <a:gd name="TX184" fmla="*/ 6079593 w 6634281"/>
              <a:gd name="TY184" fmla="*/ 1142326 h 1738204"/>
              <a:gd name="TX185" fmla="*/ 6076847 w 6634281"/>
              <a:gd name="TY185" fmla="*/ 1150564 h 1738204"/>
              <a:gd name="TX186" fmla="*/ 6071355 w 6634281"/>
              <a:gd name="TY186" fmla="*/ 1156056 h 1738204"/>
              <a:gd name="TX187" fmla="*/ 6065863 w 6634281"/>
              <a:gd name="TY187" fmla="*/ 1161548 h 1738204"/>
              <a:gd name="TX188" fmla="*/ 6057625 w 6634281"/>
              <a:gd name="TY188" fmla="*/ 1161548 h 1738204"/>
              <a:gd name="TX189" fmla="*/ 6054021 w 6634281"/>
              <a:gd name="TY189" fmla="*/ 1160347 h 1738204"/>
              <a:gd name="TX190" fmla="*/ 6041150 w 6634281"/>
              <a:gd name="TY190" fmla="*/ 1142326 h 1738204"/>
              <a:gd name="TX191" fmla="*/ 6043896 w 6634281"/>
              <a:gd name="TY191" fmla="*/ 1153310 h 1738204"/>
              <a:gd name="TX192" fmla="*/ 6049387 w 6634281"/>
              <a:gd name="TY192" fmla="*/ 1158802 h 1738204"/>
              <a:gd name="TX193" fmla="*/ 6041150 w 6634281"/>
              <a:gd name="TY193" fmla="*/ 1156056 h 1738204"/>
              <a:gd name="TX194" fmla="*/ 6035658 w 6634281"/>
              <a:gd name="TY194" fmla="*/ 1147818 h 1738204"/>
              <a:gd name="TX195" fmla="*/ 6032912 w 6634281"/>
              <a:gd name="TY195" fmla="*/ 1142326 h 1738204"/>
              <a:gd name="TX196" fmla="*/ 6035658 w 6634281"/>
              <a:gd name="TY196" fmla="*/ 1134088 h 1738204"/>
              <a:gd name="TX197" fmla="*/ 6041150 w 6634281"/>
              <a:gd name="TY197" fmla="*/ 1125850 h 1738204"/>
              <a:gd name="TX198" fmla="*/ 6046642 w 6634281"/>
              <a:gd name="TY198" fmla="*/ 1120359 h 1738204"/>
              <a:gd name="TX200" fmla="*/ 5318957 w 6634281"/>
              <a:gd name="TY200" fmla="*/ 1117613 h 1738204"/>
              <a:gd name="TX201" fmla="*/ 5324449 w 6634281"/>
              <a:gd name="TY201" fmla="*/ 1117613 h 1738204"/>
              <a:gd name="TX202" fmla="*/ 5329941 w 6634281"/>
              <a:gd name="TY202" fmla="*/ 1117613 h 1738204"/>
              <a:gd name="TX203" fmla="*/ 5338179 w 6634281"/>
              <a:gd name="TY203" fmla="*/ 1120359 h 1738204"/>
              <a:gd name="TX204" fmla="*/ 5354655 w 6634281"/>
              <a:gd name="TY204" fmla="*/ 1128597 h 1738204"/>
              <a:gd name="TX205" fmla="*/ 5294243 w 6634281"/>
              <a:gd name="TY205" fmla="*/ 1134089 h 1738204"/>
              <a:gd name="TX206" fmla="*/ 5318957 w 6634281"/>
              <a:gd name="TY206" fmla="*/ 1120359 h 1738204"/>
              <a:gd name="TX207" fmla="*/ 5318957 w 6634281"/>
              <a:gd name="TY207" fmla="*/ 1117613 h 1738204"/>
              <a:gd name="TX209" fmla="*/ 4901568 w 6634281"/>
              <a:gd name="TY209" fmla="*/ 1117613 h 1738204"/>
              <a:gd name="TX210" fmla="*/ 4885093 w 6634281"/>
              <a:gd name="TY210" fmla="*/ 1120359 h 1738204"/>
              <a:gd name="TX211" fmla="*/ 4868617 w 6634281"/>
              <a:gd name="TY211" fmla="*/ 1123105 h 1738204"/>
              <a:gd name="TX212" fmla="*/ 4835665 w 6634281"/>
              <a:gd name="TY212" fmla="*/ 1136835 h 1738204"/>
              <a:gd name="TX213" fmla="*/ 4805459 w 6634281"/>
              <a:gd name="TY213" fmla="*/ 1150564 h 1738204"/>
              <a:gd name="TX214" fmla="*/ 4799967 w 6634281"/>
              <a:gd name="TY214" fmla="*/ 1147819 h 1738204"/>
              <a:gd name="TX215" fmla="*/ 4794475 w 6634281"/>
              <a:gd name="TY215" fmla="*/ 1145073 h 1738204"/>
              <a:gd name="TX216" fmla="*/ 4788983 w 6634281"/>
              <a:gd name="TY216" fmla="*/ 1145073 h 1738204"/>
              <a:gd name="TX217" fmla="*/ 4780745 w 6634281"/>
              <a:gd name="TY217" fmla="*/ 1153310 h 1738204"/>
              <a:gd name="TX218" fmla="*/ 4775253 w 6634281"/>
              <a:gd name="TY218" fmla="*/ 1158802 h 1738204"/>
              <a:gd name="TX219" fmla="*/ 4775253 w 6634281"/>
              <a:gd name="TY219" fmla="*/ 1167040 h 1738204"/>
              <a:gd name="TX220" fmla="*/ 4777999 w 6634281"/>
              <a:gd name="TY220" fmla="*/ 1172532 h 1738204"/>
              <a:gd name="TX221" fmla="*/ 4783491 w 6634281"/>
              <a:gd name="TY221" fmla="*/ 1172532 h 1738204"/>
              <a:gd name="TX222" fmla="*/ 4791729 w 6634281"/>
              <a:gd name="TY222" fmla="*/ 1175278 h 1738204"/>
              <a:gd name="TX223" fmla="*/ 4805459 w 6634281"/>
              <a:gd name="TY223" fmla="*/ 1175278 h 1738204"/>
              <a:gd name="TX224" fmla="*/ 4816443 w 6634281"/>
              <a:gd name="TY224" fmla="*/ 1175278 h 1738204"/>
              <a:gd name="TX225" fmla="*/ 4810951 w 6634281"/>
              <a:gd name="TY225" fmla="*/ 1167040 h 1738204"/>
              <a:gd name="TX226" fmla="*/ 4810951 w 6634281"/>
              <a:gd name="TY226" fmla="*/ 1161548 h 1738204"/>
              <a:gd name="TX227" fmla="*/ 4810951 w 6634281"/>
              <a:gd name="TY227" fmla="*/ 1158802 h 1738204"/>
              <a:gd name="TX228" fmla="*/ 4827427 w 6634281"/>
              <a:gd name="TY228" fmla="*/ 1156056 h 1738204"/>
              <a:gd name="TX229" fmla="*/ 4841157 w 6634281"/>
              <a:gd name="TY229" fmla="*/ 1153310 h 1738204"/>
              <a:gd name="TX230" fmla="*/ 4852141 w 6634281"/>
              <a:gd name="TY230" fmla="*/ 1150564 h 1738204"/>
              <a:gd name="TX231" fmla="*/ 4863125 w 6634281"/>
              <a:gd name="TY231" fmla="*/ 1147819 h 1738204"/>
              <a:gd name="TX232" fmla="*/ 4865871 w 6634281"/>
              <a:gd name="TY232" fmla="*/ 1147819 h 1738204"/>
              <a:gd name="TX233" fmla="*/ 4865871 w 6634281"/>
              <a:gd name="TY233" fmla="*/ 1150564 h 1738204"/>
              <a:gd name="TX234" fmla="*/ 4868617 w 6634281"/>
              <a:gd name="TY234" fmla="*/ 1150564 h 1738204"/>
              <a:gd name="TX235" fmla="*/ 4876855 w 6634281"/>
              <a:gd name="TY235" fmla="*/ 1156056 h 1738204"/>
              <a:gd name="TX236" fmla="*/ 4879601 w 6634281"/>
              <a:gd name="TY236" fmla="*/ 1156056 h 1738204"/>
              <a:gd name="TX237" fmla="*/ 4885093 w 6634281"/>
              <a:gd name="TY237" fmla="*/ 1156056 h 1738204"/>
              <a:gd name="TX238" fmla="*/ 4893330 w 6634281"/>
              <a:gd name="TY238" fmla="*/ 1147819 h 1738204"/>
              <a:gd name="TX239" fmla="*/ 4904314 w 6634281"/>
              <a:gd name="TY239" fmla="*/ 1134089 h 1738204"/>
              <a:gd name="TX240" fmla="*/ 4909806 w 6634281"/>
              <a:gd name="TY240" fmla="*/ 1128597 h 1738204"/>
              <a:gd name="TX241" fmla="*/ 4918044 w 6634281"/>
              <a:gd name="TY241" fmla="*/ 1123105 h 1738204"/>
              <a:gd name="TX242" fmla="*/ 4926282 w 6634281"/>
              <a:gd name="TY242" fmla="*/ 1123105 h 1738204"/>
              <a:gd name="TX243" fmla="*/ 4918044 w 6634281"/>
              <a:gd name="TY243" fmla="*/ 1120359 h 1738204"/>
              <a:gd name="TX244" fmla="*/ 4901568 w 6634281"/>
              <a:gd name="TY244" fmla="*/ 1117613 h 1738204"/>
              <a:gd name="TX246" fmla="*/ 5011407 w 6634281"/>
              <a:gd name="TY246" fmla="*/ 1103883 h 1738204"/>
              <a:gd name="TX247" fmla="*/ 5008661 w 6634281"/>
              <a:gd name="TY247" fmla="*/ 1106629 h 1738204"/>
              <a:gd name="TX248" fmla="*/ 5011407 w 6634281"/>
              <a:gd name="TY248" fmla="*/ 1109375 h 1738204"/>
              <a:gd name="TX249" fmla="*/ 5011407 w 6634281"/>
              <a:gd name="TY249" fmla="*/ 1112121 h 1738204"/>
              <a:gd name="TX250" fmla="*/ 5014153 w 6634281"/>
              <a:gd name="TY250" fmla="*/ 1109375 h 1738204"/>
              <a:gd name="TX251" fmla="*/ 5016899 w 6634281"/>
              <a:gd name="TY251" fmla="*/ 1109375 h 1738204"/>
              <a:gd name="TX252" fmla="*/ 5016899 w 6634281"/>
              <a:gd name="TY252" fmla="*/ 1106629 h 1738204"/>
              <a:gd name="TX253" fmla="*/ 5016899 w 6634281"/>
              <a:gd name="TY253" fmla="*/ 1103883 h 1738204"/>
              <a:gd name="TX254" fmla="*/ 5011407 w 6634281"/>
              <a:gd name="TY254" fmla="*/ 1103883 h 1738204"/>
              <a:gd name="TX256" fmla="*/ 5052597 w 6634281"/>
              <a:gd name="TY256" fmla="*/ 1095645 h 1738204"/>
              <a:gd name="TX257" fmla="*/ 5049851 w 6634281"/>
              <a:gd name="TY257" fmla="*/ 1098391 h 1738204"/>
              <a:gd name="TX258" fmla="*/ 5055343 w 6634281"/>
              <a:gd name="TY258" fmla="*/ 1101137 h 1738204"/>
              <a:gd name="TX259" fmla="*/ 5060835 w 6634281"/>
              <a:gd name="TY259" fmla="*/ 1101137 h 1738204"/>
              <a:gd name="TX260" fmla="*/ 5060835 w 6634281"/>
              <a:gd name="TY260" fmla="*/ 1098391 h 1738204"/>
              <a:gd name="TX261" fmla="*/ 5063581 w 6634281"/>
              <a:gd name="TY261" fmla="*/ 1098391 h 1738204"/>
              <a:gd name="TX262" fmla="*/ 5063581 w 6634281"/>
              <a:gd name="TY262" fmla="*/ 1095645 h 1738204"/>
              <a:gd name="TX263" fmla="*/ 5058089 w 6634281"/>
              <a:gd name="TY263" fmla="*/ 1098391 h 1738204"/>
              <a:gd name="TX264" fmla="*/ 5058089 w 6634281"/>
              <a:gd name="TY264" fmla="*/ 1095645 h 1738204"/>
              <a:gd name="TX265" fmla="*/ 5052597 w 6634281"/>
              <a:gd name="TY265" fmla="*/ 1095645 h 1738204"/>
              <a:gd name="TX267" fmla="*/ 5151452 w 6634281"/>
              <a:gd name="TY267" fmla="*/ 1094272 h 1738204"/>
              <a:gd name="TX268" fmla="*/ 5151452 w 6634281"/>
              <a:gd name="TY268" fmla="*/ 1095645 h 1738204"/>
              <a:gd name="TX269" fmla="*/ 5148706 w 6634281"/>
              <a:gd name="TY269" fmla="*/ 1095645 h 1738204"/>
              <a:gd name="TX270" fmla="*/ 5151452 w 6634281"/>
              <a:gd name="TY270" fmla="*/ 1094272 h 1738204"/>
              <a:gd name="TX272" fmla="*/ 2746 w 6634281"/>
              <a:gd name="TY272" fmla="*/ 1092899 h 1738204"/>
              <a:gd name="TX273" fmla="*/ 10984 w 6634281"/>
              <a:gd name="TY273" fmla="*/ 1092899 h 1738204"/>
              <a:gd name="TX274" fmla="*/ 21968 w 6634281"/>
              <a:gd name="TY274" fmla="*/ 1092899 h 1738204"/>
              <a:gd name="TX275" fmla="*/ 0 w 6634281"/>
              <a:gd name="TY275" fmla="*/ 1095645 h 1738204"/>
              <a:gd name="TX276" fmla="*/ 2746 w 6634281"/>
              <a:gd name="TY276" fmla="*/ 1092899 h 1738204"/>
              <a:gd name="TX278" fmla="*/ 5398590 w 6634281"/>
              <a:gd name="TY278" fmla="*/ 1092899 h 1738204"/>
              <a:gd name="TX279" fmla="*/ 5398590 w 6634281"/>
              <a:gd name="TY279" fmla="*/ 1095645 h 1738204"/>
              <a:gd name="TX280" fmla="*/ 5401336 w 6634281"/>
              <a:gd name="TY280" fmla="*/ 1095645 h 1738204"/>
              <a:gd name="TX281" fmla="*/ 5398590 w 6634281"/>
              <a:gd name="TY281" fmla="*/ 1092899 h 1738204"/>
              <a:gd name="TX283" fmla="*/ 5601793 w 6634281"/>
              <a:gd name="TY283" fmla="*/ 1090153 h 1738204"/>
              <a:gd name="TX284" fmla="*/ 5640236 w 6634281"/>
              <a:gd name="TY284" fmla="*/ 1090153 h 1738204"/>
              <a:gd name="TX285" fmla="*/ 5670442 w 6634281"/>
              <a:gd name="TY285" fmla="*/ 1095645 h 1738204"/>
              <a:gd name="TX286" fmla="*/ 5535889 w 6634281"/>
              <a:gd name="TY286" fmla="*/ 1109375 h 1738204"/>
              <a:gd name="TX287" fmla="*/ 5549619 w 6634281"/>
              <a:gd name="TY287" fmla="*/ 1101137 h 1738204"/>
              <a:gd name="TX288" fmla="*/ 5566095 w 6634281"/>
              <a:gd name="TY288" fmla="*/ 1095645 h 1738204"/>
              <a:gd name="TX289" fmla="*/ 5582571 w 6634281"/>
              <a:gd name="TY289" fmla="*/ 1092899 h 1738204"/>
              <a:gd name="TX290" fmla="*/ 5601793 w 6634281"/>
              <a:gd name="TY290" fmla="*/ 1090153 h 1738204"/>
              <a:gd name="TX292" fmla="*/ 5848573 w 6634281"/>
              <a:gd name="TY292" fmla="*/ 1088123 h 1738204"/>
              <a:gd name="TX293" fmla="*/ 5846185 w 6634281"/>
              <a:gd name="TY293" fmla="*/ 1092899 h 1738204"/>
              <a:gd name="TX294" fmla="*/ 5845636 w 6634281"/>
              <a:gd name="TY294" fmla="*/ 1093997 h 1738204"/>
              <a:gd name="TX295" fmla="*/ 5840693 w 6634281"/>
              <a:gd name="TY295" fmla="*/ 1095645 h 1738204"/>
              <a:gd name="TX296" fmla="*/ 5843439 w 6634281"/>
              <a:gd name="TY296" fmla="*/ 1098391 h 1738204"/>
              <a:gd name="TX297" fmla="*/ 5845636 w 6634281"/>
              <a:gd name="TY297" fmla="*/ 1093997 h 1738204"/>
              <a:gd name="TX298" fmla="*/ 5860112 w 6634281"/>
              <a:gd name="TY298" fmla="*/ 1089172 h 1738204"/>
              <a:gd name="TX299" fmla="*/ 5848573 w 6634281"/>
              <a:gd name="TY299" fmla="*/ 1088123 h 1738204"/>
              <a:gd name="TX301" fmla="*/ 5703394 w 6634281"/>
              <a:gd name="TY301" fmla="*/ 1084661 h 1738204"/>
              <a:gd name="TX302" fmla="*/ 5711632 w 6634281"/>
              <a:gd name="TY302" fmla="*/ 1087407 h 1738204"/>
              <a:gd name="TX303" fmla="*/ 5722616 w 6634281"/>
              <a:gd name="TY303" fmla="*/ 1090153 h 1738204"/>
              <a:gd name="TX304" fmla="*/ 5689664 w 6634281"/>
              <a:gd name="TY304" fmla="*/ 1092899 h 1738204"/>
              <a:gd name="TX305" fmla="*/ 5695156 w 6634281"/>
              <a:gd name="TY305" fmla="*/ 1087407 h 1738204"/>
              <a:gd name="TX306" fmla="*/ 5703394 w 6634281"/>
              <a:gd name="TY306" fmla="*/ 1084661 h 1738204"/>
              <a:gd name="TX308" fmla="*/ 5261291 w 6634281"/>
              <a:gd name="TY308" fmla="*/ 1081915 h 1738204"/>
              <a:gd name="TX309" fmla="*/ 5264037 w 6634281"/>
              <a:gd name="TY309" fmla="*/ 1084661 h 1738204"/>
              <a:gd name="TX310" fmla="*/ 5261291 w 6634281"/>
              <a:gd name="TY310" fmla="*/ 1087407 h 1738204"/>
              <a:gd name="TX311" fmla="*/ 5261291 w 6634281"/>
              <a:gd name="TY311" fmla="*/ 1081915 h 1738204"/>
              <a:gd name="TX313" fmla="*/ 5091041 w 6634281"/>
              <a:gd name="TY313" fmla="*/ 1079169 h 1738204"/>
              <a:gd name="TX314" fmla="*/ 5091041 w 6634281"/>
              <a:gd name="TY314" fmla="*/ 1084661 h 1738204"/>
              <a:gd name="TX315" fmla="*/ 5096533 w 6634281"/>
              <a:gd name="TY315" fmla="*/ 1084661 h 1738204"/>
              <a:gd name="TX316" fmla="*/ 5096533 w 6634281"/>
              <a:gd name="TY316" fmla="*/ 1079169 h 1738204"/>
              <a:gd name="TX317" fmla="*/ 5093787 w 6634281"/>
              <a:gd name="TY317" fmla="*/ 1079169 h 1738204"/>
              <a:gd name="TX318" fmla="*/ 5091041 w 6634281"/>
              <a:gd name="TY318" fmla="*/ 1079169 h 1738204"/>
              <a:gd name="TX320" fmla="*/ 5132230 w 6634281"/>
              <a:gd name="TY320" fmla="*/ 1068185 h 1738204"/>
              <a:gd name="TX321" fmla="*/ 5129485 w 6634281"/>
              <a:gd name="TY321" fmla="*/ 1070931 h 1738204"/>
              <a:gd name="TX322" fmla="*/ 5129485 w 6634281"/>
              <a:gd name="TY322" fmla="*/ 1073677 h 1738204"/>
              <a:gd name="TX323" fmla="*/ 5126739 w 6634281"/>
              <a:gd name="TY323" fmla="*/ 1079169 h 1738204"/>
              <a:gd name="TX324" fmla="*/ 5126739 w 6634281"/>
              <a:gd name="TY324" fmla="*/ 1076423 h 1738204"/>
              <a:gd name="TX325" fmla="*/ 5121247 w 6634281"/>
              <a:gd name="TY325" fmla="*/ 1076423 h 1738204"/>
              <a:gd name="TX326" fmla="*/ 5121247 w 6634281"/>
              <a:gd name="TY326" fmla="*/ 1081915 h 1738204"/>
              <a:gd name="TX327" fmla="*/ 5118501 w 6634281"/>
              <a:gd name="TY327" fmla="*/ 1081915 h 1738204"/>
              <a:gd name="TX328" fmla="*/ 5115755 w 6634281"/>
              <a:gd name="TY328" fmla="*/ 1084661 h 1738204"/>
              <a:gd name="TX329" fmla="*/ 5113009 w 6634281"/>
              <a:gd name="TY329" fmla="*/ 1084661 h 1738204"/>
              <a:gd name="TX330" fmla="*/ 5113009 w 6634281"/>
              <a:gd name="TY330" fmla="*/ 1087407 h 1738204"/>
              <a:gd name="TX331" fmla="*/ 5115755 w 6634281"/>
              <a:gd name="TY331" fmla="*/ 1090153 h 1738204"/>
              <a:gd name="TX332" fmla="*/ 5118501 w 6634281"/>
              <a:gd name="TY332" fmla="*/ 1095645 h 1738204"/>
              <a:gd name="TX333" fmla="*/ 5110263 w 6634281"/>
              <a:gd name="TY333" fmla="*/ 1092899 h 1738204"/>
              <a:gd name="TX334" fmla="*/ 5104771 w 6634281"/>
              <a:gd name="TY334" fmla="*/ 1090153 h 1738204"/>
              <a:gd name="TX335" fmla="*/ 5102025 w 6634281"/>
              <a:gd name="TY335" fmla="*/ 1092899 h 1738204"/>
              <a:gd name="TX336" fmla="*/ 5102025 w 6634281"/>
              <a:gd name="TY336" fmla="*/ 1103883 h 1738204"/>
              <a:gd name="TX337" fmla="*/ 5102025 w 6634281"/>
              <a:gd name="TY337" fmla="*/ 1112121 h 1738204"/>
              <a:gd name="TX338" fmla="*/ 5099279 w 6634281"/>
              <a:gd name="TY338" fmla="*/ 1112121 h 1738204"/>
              <a:gd name="TX339" fmla="*/ 5099279 w 6634281"/>
              <a:gd name="TY339" fmla="*/ 1114867 h 1738204"/>
              <a:gd name="TX340" fmla="*/ 5096533 w 6634281"/>
              <a:gd name="TY340" fmla="*/ 1112121 h 1738204"/>
              <a:gd name="TX341" fmla="*/ 5096533 w 6634281"/>
              <a:gd name="TY341" fmla="*/ 1103883 h 1738204"/>
              <a:gd name="TX342" fmla="*/ 5099279 w 6634281"/>
              <a:gd name="TY342" fmla="*/ 1095645 h 1738204"/>
              <a:gd name="TX343" fmla="*/ 5088295 w 6634281"/>
              <a:gd name="TY343" fmla="*/ 1095645 h 1738204"/>
              <a:gd name="TX344" fmla="*/ 5080057 w 6634281"/>
              <a:gd name="TY344" fmla="*/ 1095645 h 1738204"/>
              <a:gd name="TX345" fmla="*/ 5071819 w 6634281"/>
              <a:gd name="TY345" fmla="*/ 1101137 h 1738204"/>
              <a:gd name="TX346" fmla="*/ 5063581 w 6634281"/>
              <a:gd name="TY346" fmla="*/ 1103883 h 1738204"/>
              <a:gd name="TX347" fmla="*/ 5069073 w 6634281"/>
              <a:gd name="TY347" fmla="*/ 1109375 h 1738204"/>
              <a:gd name="TX348" fmla="*/ 5074565 w 6634281"/>
              <a:gd name="TY348" fmla="*/ 1114867 h 1738204"/>
              <a:gd name="TX349" fmla="*/ 5074565 w 6634281"/>
              <a:gd name="TY349" fmla="*/ 1112121 h 1738204"/>
              <a:gd name="TX350" fmla="*/ 5074565 w 6634281"/>
              <a:gd name="TY350" fmla="*/ 1109375 h 1738204"/>
              <a:gd name="TX351" fmla="*/ 5082803 w 6634281"/>
              <a:gd name="TY351" fmla="*/ 1106629 h 1738204"/>
              <a:gd name="TX352" fmla="*/ 5091041 w 6634281"/>
              <a:gd name="TY352" fmla="*/ 1106629 h 1738204"/>
              <a:gd name="TX353" fmla="*/ 5093787 w 6634281"/>
              <a:gd name="TY353" fmla="*/ 1109375 h 1738204"/>
              <a:gd name="TX354" fmla="*/ 5093787 w 6634281"/>
              <a:gd name="TY354" fmla="*/ 1112121 h 1738204"/>
              <a:gd name="TX355" fmla="*/ 5088295 w 6634281"/>
              <a:gd name="TY355" fmla="*/ 1112121 h 1738204"/>
              <a:gd name="TX356" fmla="*/ 5082803 w 6634281"/>
              <a:gd name="TY356" fmla="*/ 1114867 h 1738204"/>
              <a:gd name="TX357" fmla="*/ 5082803 w 6634281"/>
              <a:gd name="TY357" fmla="*/ 1117613 h 1738204"/>
              <a:gd name="TX358" fmla="*/ 5049851 w 6634281"/>
              <a:gd name="TY358" fmla="*/ 1112121 h 1738204"/>
              <a:gd name="TX359" fmla="*/ 5033375 w 6634281"/>
              <a:gd name="TY359" fmla="*/ 1112121 h 1738204"/>
              <a:gd name="TX360" fmla="*/ 5025137 w 6634281"/>
              <a:gd name="TY360" fmla="*/ 1114867 h 1738204"/>
              <a:gd name="TX361" fmla="*/ 5016899 w 6634281"/>
              <a:gd name="TY361" fmla="*/ 1120359 h 1738204"/>
              <a:gd name="TX362" fmla="*/ 5025137 w 6634281"/>
              <a:gd name="TY362" fmla="*/ 1123105 h 1738204"/>
              <a:gd name="TX363" fmla="*/ 5030629 w 6634281"/>
              <a:gd name="TY363" fmla="*/ 1125851 h 1738204"/>
              <a:gd name="TX364" fmla="*/ 5033375 w 6634281"/>
              <a:gd name="TY364" fmla="*/ 1134089 h 1738204"/>
              <a:gd name="TX365" fmla="*/ 5034748 w 6634281"/>
              <a:gd name="TY365" fmla="*/ 1139580 h 1738204"/>
              <a:gd name="TX366" fmla="*/ 5038867 w 6634281"/>
              <a:gd name="TY366" fmla="*/ 1139580 h 1738204"/>
              <a:gd name="TX367" fmla="*/ 5036121 w 6634281"/>
              <a:gd name="TY367" fmla="*/ 1145072 h 1738204"/>
              <a:gd name="TX368" fmla="*/ 5036121 w 6634281"/>
              <a:gd name="TY368" fmla="*/ 1145073 h 1738204"/>
              <a:gd name="TX369" fmla="*/ 5042006 w 6634281"/>
              <a:gd name="TY369" fmla="*/ 1141149 h 1738204"/>
              <a:gd name="TX370" fmla="*/ 5038867 w 6634281"/>
              <a:gd name="TY370" fmla="*/ 1139580 h 1738204"/>
              <a:gd name="TX371" fmla="*/ 5049851 w 6634281"/>
              <a:gd name="TY371" fmla="*/ 1131342 h 1738204"/>
              <a:gd name="TX372" fmla="*/ 5063581 w 6634281"/>
              <a:gd name="TY372" fmla="*/ 1128596 h 1738204"/>
              <a:gd name="TX373" fmla="*/ 5069073 w 6634281"/>
              <a:gd name="TY373" fmla="*/ 1131342 h 1738204"/>
              <a:gd name="TX374" fmla="*/ 5069074 w 6634281"/>
              <a:gd name="TY374" fmla="*/ 1131342 h 1738204"/>
              <a:gd name="TX375" fmla="*/ 5088295 w 6634281"/>
              <a:gd name="TY375" fmla="*/ 1128597 h 1738204"/>
              <a:gd name="TX376" fmla="*/ 5104771 w 6634281"/>
              <a:gd name="TY376" fmla="*/ 1125851 h 1738204"/>
              <a:gd name="TX377" fmla="*/ 5110263 w 6634281"/>
              <a:gd name="TY377" fmla="*/ 1123105 h 1738204"/>
              <a:gd name="TX378" fmla="*/ 5118501 w 6634281"/>
              <a:gd name="TY378" fmla="*/ 1117613 h 1738204"/>
              <a:gd name="TX379" fmla="*/ 5126739 w 6634281"/>
              <a:gd name="TY379" fmla="*/ 1112121 h 1738204"/>
              <a:gd name="TX380" fmla="*/ 5107517 w 6634281"/>
              <a:gd name="TY380" fmla="*/ 1117613 h 1738204"/>
              <a:gd name="TX381" fmla="*/ 5104771 w 6634281"/>
              <a:gd name="TY381" fmla="*/ 1112121 h 1738204"/>
              <a:gd name="TX382" fmla="*/ 5118501 w 6634281"/>
              <a:gd name="TY382" fmla="*/ 1112121 h 1738204"/>
              <a:gd name="TX383" fmla="*/ 5118501 w 6634281"/>
              <a:gd name="TY383" fmla="*/ 1103883 h 1738204"/>
              <a:gd name="TX384" fmla="*/ 5118501 w 6634281"/>
              <a:gd name="TY384" fmla="*/ 1101137 h 1738204"/>
              <a:gd name="TX385" fmla="*/ 5118501 w 6634281"/>
              <a:gd name="TY385" fmla="*/ 1095645 h 1738204"/>
              <a:gd name="TX386" fmla="*/ 5123993 w 6634281"/>
              <a:gd name="TY386" fmla="*/ 1095645 h 1738204"/>
              <a:gd name="TX387" fmla="*/ 5126739 w 6634281"/>
              <a:gd name="TY387" fmla="*/ 1098391 h 1738204"/>
              <a:gd name="TX388" fmla="*/ 5132230 w 6634281"/>
              <a:gd name="TY388" fmla="*/ 1098391 h 1738204"/>
              <a:gd name="TX389" fmla="*/ 5134976 w 6634281"/>
              <a:gd name="TY389" fmla="*/ 1095645 h 1738204"/>
              <a:gd name="TX390" fmla="*/ 5134976 w 6634281"/>
              <a:gd name="TY390" fmla="*/ 1092899 h 1738204"/>
              <a:gd name="TX391" fmla="*/ 5129485 w 6634281"/>
              <a:gd name="TY391" fmla="*/ 1092899 h 1738204"/>
              <a:gd name="TX392" fmla="*/ 5129485 w 6634281"/>
              <a:gd name="TY392" fmla="*/ 1087407 h 1738204"/>
              <a:gd name="TX393" fmla="*/ 5134976 w 6634281"/>
              <a:gd name="TY393" fmla="*/ 1087407 h 1738204"/>
              <a:gd name="TX394" fmla="*/ 5137722 w 6634281"/>
              <a:gd name="TY394" fmla="*/ 1087407 h 1738204"/>
              <a:gd name="TX395" fmla="*/ 5140468 w 6634281"/>
              <a:gd name="TY395" fmla="*/ 1087407 h 1738204"/>
              <a:gd name="TX396" fmla="*/ 5143214 w 6634281"/>
              <a:gd name="TY396" fmla="*/ 1087407 h 1738204"/>
              <a:gd name="TX397" fmla="*/ 5145960 w 6634281"/>
              <a:gd name="TY397" fmla="*/ 1084661 h 1738204"/>
              <a:gd name="TX398" fmla="*/ 5143214 w 6634281"/>
              <a:gd name="TY398" fmla="*/ 1081915 h 1738204"/>
              <a:gd name="TX399" fmla="*/ 5143214 w 6634281"/>
              <a:gd name="TY399" fmla="*/ 1079169 h 1738204"/>
              <a:gd name="TX400" fmla="*/ 5143214 w 6634281"/>
              <a:gd name="TY400" fmla="*/ 1073677 h 1738204"/>
              <a:gd name="TX401" fmla="*/ 5137722 w 6634281"/>
              <a:gd name="TY401" fmla="*/ 1070931 h 1738204"/>
              <a:gd name="TX402" fmla="*/ 5132230 w 6634281"/>
              <a:gd name="TY402" fmla="*/ 1068185 h 1738204"/>
              <a:gd name="TX404" fmla="*/ 5266783 w 6634281"/>
              <a:gd name="TY404" fmla="*/ 1065439 h 1738204"/>
              <a:gd name="TX405" fmla="*/ 5266783 w 6634281"/>
              <a:gd name="TY405" fmla="*/ 1070931 h 1738204"/>
              <a:gd name="TX406" fmla="*/ 5269529 w 6634281"/>
              <a:gd name="TY406" fmla="*/ 1073677 h 1738204"/>
              <a:gd name="TX407" fmla="*/ 5272275 w 6634281"/>
              <a:gd name="TY407" fmla="*/ 1076423 h 1738204"/>
              <a:gd name="TX408" fmla="*/ 5272275 w 6634281"/>
              <a:gd name="TY408" fmla="*/ 1081915 h 1738204"/>
              <a:gd name="TX409" fmla="*/ 5280513 w 6634281"/>
              <a:gd name="TY409" fmla="*/ 1081915 h 1738204"/>
              <a:gd name="TX410" fmla="*/ 5280513 w 6634281"/>
              <a:gd name="TY410" fmla="*/ 1076423 h 1738204"/>
              <a:gd name="TX411" fmla="*/ 5277767 w 6634281"/>
              <a:gd name="TY411" fmla="*/ 1073677 h 1738204"/>
              <a:gd name="TX412" fmla="*/ 5275021 w 6634281"/>
              <a:gd name="TY412" fmla="*/ 1070931 h 1738204"/>
              <a:gd name="TX413" fmla="*/ 5275021 w 6634281"/>
              <a:gd name="TY413" fmla="*/ 1065439 h 1738204"/>
              <a:gd name="TX414" fmla="*/ 5266783 w 6634281"/>
              <a:gd name="TY414" fmla="*/ 1065439 h 1738204"/>
              <a:gd name="TX416" fmla="*/ 5206372 w 6634281"/>
              <a:gd name="TY416" fmla="*/ 1065439 h 1738204"/>
              <a:gd name="TX417" fmla="*/ 5200880 w 6634281"/>
              <a:gd name="TY417" fmla="*/ 1068185 h 1738204"/>
              <a:gd name="TX418" fmla="*/ 5198134 w 6634281"/>
              <a:gd name="TY418" fmla="*/ 1070931 h 1738204"/>
              <a:gd name="TX419" fmla="*/ 5198134 w 6634281"/>
              <a:gd name="TY419" fmla="*/ 1076423 h 1738204"/>
              <a:gd name="TX420" fmla="*/ 5203626 w 6634281"/>
              <a:gd name="TY420" fmla="*/ 1081915 h 1738204"/>
              <a:gd name="TX421" fmla="*/ 5209118 w 6634281"/>
              <a:gd name="TY421" fmla="*/ 1084661 h 1738204"/>
              <a:gd name="TX422" fmla="*/ 5214610 w 6634281"/>
              <a:gd name="TY422" fmla="*/ 1084661 h 1738204"/>
              <a:gd name="TX423" fmla="*/ 5217356 w 6634281"/>
              <a:gd name="TY423" fmla="*/ 1084661 h 1738204"/>
              <a:gd name="TX424" fmla="*/ 5217356 w 6634281"/>
              <a:gd name="TY424" fmla="*/ 1068185 h 1738204"/>
              <a:gd name="TX425" fmla="*/ 5209118 w 6634281"/>
              <a:gd name="TY425" fmla="*/ 1068185 h 1738204"/>
              <a:gd name="TX426" fmla="*/ 5206372 w 6634281"/>
              <a:gd name="TY426" fmla="*/ 1065439 h 1738204"/>
              <a:gd name="TX428" fmla="*/ 5069073 w 6634281"/>
              <a:gd name="TY428" fmla="*/ 1059947 h 1738204"/>
              <a:gd name="TX429" fmla="*/ 5069073 w 6634281"/>
              <a:gd name="TY429" fmla="*/ 1062693 h 1738204"/>
              <a:gd name="TX430" fmla="*/ 5071819 w 6634281"/>
              <a:gd name="TY430" fmla="*/ 1065439 h 1738204"/>
              <a:gd name="TX431" fmla="*/ 5077311 w 6634281"/>
              <a:gd name="TY431" fmla="*/ 1068185 h 1738204"/>
              <a:gd name="TX432" fmla="*/ 5080057 w 6634281"/>
              <a:gd name="TY432" fmla="*/ 1065439 h 1738204"/>
              <a:gd name="TX433" fmla="*/ 5080057 w 6634281"/>
              <a:gd name="TY433" fmla="*/ 1062693 h 1738204"/>
              <a:gd name="TX434" fmla="*/ 5077311 w 6634281"/>
              <a:gd name="TY434" fmla="*/ 1059947 h 1738204"/>
              <a:gd name="TX435" fmla="*/ 5071819 w 6634281"/>
              <a:gd name="TY435" fmla="*/ 1059947 h 1738204"/>
              <a:gd name="TX436" fmla="*/ 5069073 w 6634281"/>
              <a:gd name="TY436" fmla="*/ 1059947 h 1738204"/>
              <a:gd name="TX438" fmla="*/ 5390352 w 6634281"/>
              <a:gd name="TY438" fmla="*/ 1057201 h 1738204"/>
              <a:gd name="TX439" fmla="*/ 5382114 w 6634281"/>
              <a:gd name="TY439" fmla="*/ 1059947 h 1738204"/>
              <a:gd name="TX440" fmla="*/ 5384860 w 6634281"/>
              <a:gd name="TY440" fmla="*/ 1070931 h 1738204"/>
              <a:gd name="TX441" fmla="*/ 5387606 w 6634281"/>
              <a:gd name="TY441" fmla="*/ 1076423 h 1738204"/>
              <a:gd name="TX442" fmla="*/ 5387606 w 6634281"/>
              <a:gd name="TY442" fmla="*/ 1084661 h 1738204"/>
              <a:gd name="TX443" fmla="*/ 5401336 w 6634281"/>
              <a:gd name="TY443" fmla="*/ 1087407 h 1738204"/>
              <a:gd name="TX444" fmla="*/ 5415066 w 6634281"/>
              <a:gd name="TY444" fmla="*/ 1084661 h 1738204"/>
              <a:gd name="TX445" fmla="*/ 5415066 w 6634281"/>
              <a:gd name="TY445" fmla="*/ 1073677 h 1738204"/>
              <a:gd name="TX446" fmla="*/ 5412320 w 6634281"/>
              <a:gd name="TY446" fmla="*/ 1073677 h 1738204"/>
              <a:gd name="TX447" fmla="*/ 5409574 w 6634281"/>
              <a:gd name="TY447" fmla="*/ 1070931 h 1738204"/>
              <a:gd name="TX448" fmla="*/ 5412320 w 6634281"/>
              <a:gd name="TY448" fmla="*/ 1062693 h 1738204"/>
              <a:gd name="TX449" fmla="*/ 5406828 w 6634281"/>
              <a:gd name="TY449" fmla="*/ 1059947 h 1738204"/>
              <a:gd name="TX450" fmla="*/ 5404082 w 6634281"/>
              <a:gd name="TY450" fmla="*/ 1057201 h 1738204"/>
              <a:gd name="TX451" fmla="*/ 5390352 w 6634281"/>
              <a:gd name="TY451" fmla="*/ 1057201 h 1738204"/>
              <a:gd name="TX453" fmla="*/ 5302481 w 6634281"/>
              <a:gd name="TY453" fmla="*/ 1057201 h 1738204"/>
              <a:gd name="TX454" fmla="*/ 5296989 w 6634281"/>
              <a:gd name="TY454" fmla="*/ 1059947 h 1738204"/>
              <a:gd name="TX455" fmla="*/ 5296989 w 6634281"/>
              <a:gd name="TY455" fmla="*/ 1065439 h 1738204"/>
              <a:gd name="TX456" fmla="*/ 5302481 w 6634281"/>
              <a:gd name="TY456" fmla="*/ 1062693 h 1738204"/>
              <a:gd name="TX457" fmla="*/ 5302481 w 6634281"/>
              <a:gd name="TY457" fmla="*/ 1057201 h 1738204"/>
              <a:gd name="TX459" fmla="*/ 5220102 w 6634281"/>
              <a:gd name="TY459" fmla="*/ 1057201 h 1738204"/>
              <a:gd name="TX460" fmla="*/ 5217356 w 6634281"/>
              <a:gd name="TY460" fmla="*/ 1059947 h 1738204"/>
              <a:gd name="TX461" fmla="*/ 5217356 w 6634281"/>
              <a:gd name="TY461" fmla="*/ 1065439 h 1738204"/>
              <a:gd name="TX462" fmla="*/ 5222848 w 6634281"/>
              <a:gd name="TY462" fmla="*/ 1065439 h 1738204"/>
              <a:gd name="TX463" fmla="*/ 5222848 w 6634281"/>
              <a:gd name="TY463" fmla="*/ 1059947 h 1738204"/>
              <a:gd name="TX464" fmla="*/ 5225594 w 6634281"/>
              <a:gd name="TY464" fmla="*/ 1059947 h 1738204"/>
              <a:gd name="TX465" fmla="*/ 5225594 w 6634281"/>
              <a:gd name="TY465" fmla="*/ 1057201 h 1738204"/>
              <a:gd name="TX466" fmla="*/ 5222848 w 6634281"/>
              <a:gd name="TY466" fmla="*/ 1057201 h 1738204"/>
              <a:gd name="TX467" fmla="*/ 5220102 w 6634281"/>
              <a:gd name="TY467" fmla="*/ 1057201 h 1738204"/>
              <a:gd name="TX469" fmla="*/ 6050990 w 6634281"/>
              <a:gd name="TY469" fmla="*/ 1055027 h 1738204"/>
              <a:gd name="TX470" fmla="*/ 5826635 w 6634281"/>
              <a:gd name="TY470" fmla="*/ 1077772 h 1738204"/>
              <a:gd name="TX471" fmla="*/ 5846185 w 6634281"/>
              <a:gd name="TY471" fmla="*/ 1079169 h 1738204"/>
              <a:gd name="TX472" fmla="*/ 5881883 w 6634281"/>
              <a:gd name="TY472" fmla="*/ 1076423 h 1738204"/>
              <a:gd name="TX473" fmla="*/ 5917580 w 6634281"/>
              <a:gd name="TY473" fmla="*/ 1070931 h 1738204"/>
              <a:gd name="TX474" fmla="*/ 5956024 w 6634281"/>
              <a:gd name="TY474" fmla="*/ 1065439 h 1738204"/>
              <a:gd name="TX475" fmla="*/ 5983484 w 6634281"/>
              <a:gd name="TY475" fmla="*/ 1062693 h 1738204"/>
              <a:gd name="TX476" fmla="*/ 6008198 w 6634281"/>
              <a:gd name="TY476" fmla="*/ 1062693 h 1738204"/>
              <a:gd name="TX477" fmla="*/ 6032912 w 6634281"/>
              <a:gd name="TY477" fmla="*/ 1059947 h 1738204"/>
              <a:gd name="TX478" fmla="*/ 6046642 w 6634281"/>
              <a:gd name="TY478" fmla="*/ 1057201 h 1738204"/>
              <a:gd name="TX479" fmla="*/ 6050990 w 6634281"/>
              <a:gd name="TY479" fmla="*/ 1055027 h 1738204"/>
              <a:gd name="TX481" fmla="*/ 5209118 w 6634281"/>
              <a:gd name="TY481" fmla="*/ 1051709 h 1738204"/>
              <a:gd name="TX482" fmla="*/ 5206372 w 6634281"/>
              <a:gd name="TY482" fmla="*/ 1054455 h 1738204"/>
              <a:gd name="TX483" fmla="*/ 5200880 w 6634281"/>
              <a:gd name="TY483" fmla="*/ 1054455 h 1738204"/>
              <a:gd name="TX484" fmla="*/ 5195388 w 6634281"/>
              <a:gd name="TY484" fmla="*/ 1057201 h 1738204"/>
              <a:gd name="TX485" fmla="*/ 5192642 w 6634281"/>
              <a:gd name="TY485" fmla="*/ 1062693 h 1738204"/>
              <a:gd name="TX486" fmla="*/ 5209118 w 6634281"/>
              <a:gd name="TY486" fmla="*/ 1062693 h 1738204"/>
              <a:gd name="TX487" fmla="*/ 5211864 w 6634281"/>
              <a:gd name="TY487" fmla="*/ 1059947 h 1738204"/>
              <a:gd name="TX488" fmla="*/ 5211864 w 6634281"/>
              <a:gd name="TY488" fmla="*/ 1057201 h 1738204"/>
              <a:gd name="TX489" fmla="*/ 5209118 w 6634281"/>
              <a:gd name="TY489" fmla="*/ 1051709 h 1738204"/>
              <a:gd name="TX491" fmla="*/ 5187150 w 6634281"/>
              <a:gd name="TY491" fmla="*/ 1051709 h 1738204"/>
              <a:gd name="TX492" fmla="*/ 5187150 w 6634281"/>
              <a:gd name="TY492" fmla="*/ 1057201 h 1738204"/>
              <a:gd name="TX493" fmla="*/ 5192642 w 6634281"/>
              <a:gd name="TY493" fmla="*/ 1057201 h 1738204"/>
              <a:gd name="TX494" fmla="*/ 5192642 w 6634281"/>
              <a:gd name="TY494" fmla="*/ 1051709 h 1738204"/>
              <a:gd name="TX495" fmla="*/ 5187150 w 6634281"/>
              <a:gd name="TY495" fmla="*/ 1051709 h 1738204"/>
              <a:gd name="TX497" fmla="*/ 5118501 w 6634281"/>
              <a:gd name="TY497" fmla="*/ 1051709 h 1738204"/>
              <a:gd name="TX498" fmla="*/ 5121247 w 6634281"/>
              <a:gd name="TY498" fmla="*/ 1057201 h 1738204"/>
              <a:gd name="TX499" fmla="*/ 5126739 w 6634281"/>
              <a:gd name="TY499" fmla="*/ 1057201 h 1738204"/>
              <a:gd name="TX500" fmla="*/ 5123993 w 6634281"/>
              <a:gd name="TY500" fmla="*/ 1051709 h 1738204"/>
              <a:gd name="TX501" fmla="*/ 5118501 w 6634281"/>
              <a:gd name="TY501" fmla="*/ 1051709 h 1738204"/>
              <a:gd name="TX503" fmla="*/ 5480970 w 6634281"/>
              <a:gd name="TY503" fmla="*/ 1048963 h 1738204"/>
              <a:gd name="TX504" fmla="*/ 5478224 w 6634281"/>
              <a:gd name="TY504" fmla="*/ 1051709 h 1738204"/>
              <a:gd name="TX505" fmla="*/ 5478224 w 6634281"/>
              <a:gd name="TY505" fmla="*/ 1054455 h 1738204"/>
              <a:gd name="TX506" fmla="*/ 5480970 w 6634281"/>
              <a:gd name="TY506" fmla="*/ 1057201 h 1738204"/>
              <a:gd name="TX507" fmla="*/ 5483716 w 6634281"/>
              <a:gd name="TY507" fmla="*/ 1057201 h 1738204"/>
              <a:gd name="TX508" fmla="*/ 5486462 w 6634281"/>
              <a:gd name="TY508" fmla="*/ 1057201 h 1738204"/>
              <a:gd name="TX509" fmla="*/ 5486462 w 6634281"/>
              <a:gd name="TY509" fmla="*/ 1051709 h 1738204"/>
              <a:gd name="TX510" fmla="*/ 5486462 w 6634281"/>
              <a:gd name="TY510" fmla="*/ 1048963 h 1738204"/>
              <a:gd name="TX511" fmla="*/ 5480970 w 6634281"/>
              <a:gd name="TY511" fmla="*/ 1048963 h 1738204"/>
              <a:gd name="TX513" fmla="*/ 5091041 w 6634281"/>
              <a:gd name="TY513" fmla="*/ 1043471 h 1738204"/>
              <a:gd name="TX514" fmla="*/ 5088295 w 6634281"/>
              <a:gd name="TY514" fmla="*/ 1046217 h 1738204"/>
              <a:gd name="TX515" fmla="*/ 5088295 w 6634281"/>
              <a:gd name="TY515" fmla="*/ 1054455 h 1738204"/>
              <a:gd name="TX516" fmla="*/ 5093787 w 6634281"/>
              <a:gd name="TY516" fmla="*/ 1054455 h 1738204"/>
              <a:gd name="TX517" fmla="*/ 5096533 w 6634281"/>
              <a:gd name="TY517" fmla="*/ 1057201 h 1738204"/>
              <a:gd name="TX518" fmla="*/ 5099279 w 6634281"/>
              <a:gd name="TY518" fmla="*/ 1057201 h 1738204"/>
              <a:gd name="TX519" fmla="*/ 5099279 w 6634281"/>
              <a:gd name="TY519" fmla="*/ 1046217 h 1738204"/>
              <a:gd name="TX520" fmla="*/ 5096533 w 6634281"/>
              <a:gd name="TY520" fmla="*/ 1046217 h 1738204"/>
              <a:gd name="TX521" fmla="*/ 5093787 w 6634281"/>
              <a:gd name="TY521" fmla="*/ 1046217 h 1738204"/>
              <a:gd name="TX522" fmla="*/ 5093787 w 6634281"/>
              <a:gd name="TY522" fmla="*/ 1043471 h 1738204"/>
              <a:gd name="TX523" fmla="*/ 5091041 w 6634281"/>
              <a:gd name="TY523" fmla="*/ 1043471 h 1738204"/>
              <a:gd name="TX525" fmla="*/ 5264037 w 6634281"/>
              <a:gd name="TY525" fmla="*/ 1040725 h 1738204"/>
              <a:gd name="TX526" fmla="*/ 5261291 w 6634281"/>
              <a:gd name="TY526" fmla="*/ 1048963 h 1738204"/>
              <a:gd name="TX527" fmla="*/ 5261291 w 6634281"/>
              <a:gd name="TY527" fmla="*/ 1057201 h 1738204"/>
              <a:gd name="TX528" fmla="*/ 5266783 w 6634281"/>
              <a:gd name="TY528" fmla="*/ 1057201 h 1738204"/>
              <a:gd name="TX529" fmla="*/ 5266783 w 6634281"/>
              <a:gd name="TY529" fmla="*/ 1054455 h 1738204"/>
              <a:gd name="TX530" fmla="*/ 5272275 w 6634281"/>
              <a:gd name="TY530" fmla="*/ 1054455 h 1738204"/>
              <a:gd name="TX531" fmla="*/ 5272275 w 6634281"/>
              <a:gd name="TY531" fmla="*/ 1043471 h 1738204"/>
              <a:gd name="TX532" fmla="*/ 5269529 w 6634281"/>
              <a:gd name="TY532" fmla="*/ 1040725 h 1738204"/>
              <a:gd name="TX533" fmla="*/ 5264037 w 6634281"/>
              <a:gd name="TY533" fmla="*/ 1040725 h 1738204"/>
              <a:gd name="TX535" fmla="*/ 5250308 w 6634281"/>
              <a:gd name="TY535" fmla="*/ 1040725 h 1738204"/>
              <a:gd name="TX536" fmla="*/ 5250308 w 6634281"/>
              <a:gd name="TY536" fmla="*/ 1043471 h 1738204"/>
              <a:gd name="TX537" fmla="*/ 5253053 w 6634281"/>
              <a:gd name="TY537" fmla="*/ 1043471 h 1738204"/>
              <a:gd name="TX538" fmla="*/ 5253053 w 6634281"/>
              <a:gd name="TY538" fmla="*/ 1046217 h 1738204"/>
              <a:gd name="TX539" fmla="*/ 5253053 w 6634281"/>
              <a:gd name="TY539" fmla="*/ 1048963 h 1738204"/>
              <a:gd name="TX540" fmla="*/ 5258545 w 6634281"/>
              <a:gd name="TY540" fmla="*/ 1048963 h 1738204"/>
              <a:gd name="TX541" fmla="*/ 5258545 w 6634281"/>
              <a:gd name="TY541" fmla="*/ 1043471 h 1738204"/>
              <a:gd name="TX542" fmla="*/ 5258545 w 6634281"/>
              <a:gd name="TY542" fmla="*/ 1040725 h 1738204"/>
              <a:gd name="TX543" fmla="*/ 5255799 w 6634281"/>
              <a:gd name="TY543" fmla="*/ 1040725 h 1738204"/>
              <a:gd name="TX544" fmla="*/ 5253053 w 6634281"/>
              <a:gd name="TY544" fmla="*/ 1040725 h 1738204"/>
              <a:gd name="TX545" fmla="*/ 5250308 w 6634281"/>
              <a:gd name="TY545" fmla="*/ 1040725 h 1738204"/>
              <a:gd name="TX547" fmla="*/ 5071819 w 6634281"/>
              <a:gd name="TY547" fmla="*/ 1040725 h 1738204"/>
              <a:gd name="TX548" fmla="*/ 5069073 w 6634281"/>
              <a:gd name="TY548" fmla="*/ 1043471 h 1738204"/>
              <a:gd name="TX549" fmla="*/ 5066327 w 6634281"/>
              <a:gd name="TY549" fmla="*/ 1043471 h 1738204"/>
              <a:gd name="TX550" fmla="*/ 5063581 w 6634281"/>
              <a:gd name="TY550" fmla="*/ 1043471 h 1738204"/>
              <a:gd name="TX551" fmla="*/ 5066327 w 6634281"/>
              <a:gd name="TY551" fmla="*/ 1048963 h 1738204"/>
              <a:gd name="TX552" fmla="*/ 5066327 w 6634281"/>
              <a:gd name="TY552" fmla="*/ 1054455 h 1738204"/>
              <a:gd name="TX553" fmla="*/ 5074565 w 6634281"/>
              <a:gd name="TY553" fmla="*/ 1054455 h 1738204"/>
              <a:gd name="TX554" fmla="*/ 5074565 w 6634281"/>
              <a:gd name="TY554" fmla="*/ 1048963 h 1738204"/>
              <a:gd name="TX555" fmla="*/ 5074565 w 6634281"/>
              <a:gd name="TY555" fmla="*/ 1046217 h 1738204"/>
              <a:gd name="TX556" fmla="*/ 5071819 w 6634281"/>
              <a:gd name="TY556" fmla="*/ 1040725 h 1738204"/>
              <a:gd name="TX558" fmla="*/ 5579825 w 6634281"/>
              <a:gd name="TY558" fmla="*/ 1037979 h 1738204"/>
              <a:gd name="TX559" fmla="*/ 5579825 w 6634281"/>
              <a:gd name="TY559" fmla="*/ 1040725 h 1738204"/>
              <a:gd name="TX560" fmla="*/ 5582571 w 6634281"/>
              <a:gd name="TY560" fmla="*/ 1046217 h 1738204"/>
              <a:gd name="TX561" fmla="*/ 5588063 w 6634281"/>
              <a:gd name="TY561" fmla="*/ 1046217 h 1738204"/>
              <a:gd name="TX562" fmla="*/ 5593555 w 6634281"/>
              <a:gd name="TY562" fmla="*/ 1043471 h 1738204"/>
              <a:gd name="TX563" fmla="*/ 5588063 w 6634281"/>
              <a:gd name="TY563" fmla="*/ 1040725 h 1738204"/>
              <a:gd name="TX564" fmla="*/ 5579825 w 6634281"/>
              <a:gd name="TY564" fmla="*/ 1037979 h 1738204"/>
              <a:gd name="TX566" fmla="*/ 5198134 w 6634281"/>
              <a:gd name="TY566" fmla="*/ 1037979 h 1738204"/>
              <a:gd name="TX567" fmla="*/ 5195388 w 6634281"/>
              <a:gd name="TY567" fmla="*/ 1040725 h 1738204"/>
              <a:gd name="TX568" fmla="*/ 5198134 w 6634281"/>
              <a:gd name="TY568" fmla="*/ 1046217 h 1738204"/>
              <a:gd name="TX569" fmla="*/ 5203626 w 6634281"/>
              <a:gd name="TY569" fmla="*/ 1046217 h 1738204"/>
              <a:gd name="TX570" fmla="*/ 5209118 w 6634281"/>
              <a:gd name="TY570" fmla="*/ 1043471 h 1738204"/>
              <a:gd name="TX571" fmla="*/ 5214610 w 6634281"/>
              <a:gd name="TY571" fmla="*/ 1040725 h 1738204"/>
              <a:gd name="TX572" fmla="*/ 5203626 w 6634281"/>
              <a:gd name="TY572" fmla="*/ 1037979 h 1738204"/>
              <a:gd name="TX573" fmla="*/ 5198134 w 6634281"/>
              <a:gd name="TY573" fmla="*/ 1037979 h 1738204"/>
              <a:gd name="TX575" fmla="*/ 5129485 w 6634281"/>
              <a:gd name="TY575" fmla="*/ 1037979 h 1738204"/>
              <a:gd name="TX576" fmla="*/ 5126739 w 6634281"/>
              <a:gd name="TY576" fmla="*/ 1040725 h 1738204"/>
              <a:gd name="TX577" fmla="*/ 5123993 w 6634281"/>
              <a:gd name="TY577" fmla="*/ 1046217 h 1738204"/>
              <a:gd name="TX578" fmla="*/ 5126739 w 6634281"/>
              <a:gd name="TY578" fmla="*/ 1048963 h 1738204"/>
              <a:gd name="TX579" fmla="*/ 5132230 w 6634281"/>
              <a:gd name="TY579" fmla="*/ 1048963 h 1738204"/>
              <a:gd name="TX580" fmla="*/ 5137722 w 6634281"/>
              <a:gd name="TY580" fmla="*/ 1043471 h 1738204"/>
              <a:gd name="TX581" fmla="*/ 5145960 w 6634281"/>
              <a:gd name="TY581" fmla="*/ 1040725 h 1738204"/>
              <a:gd name="TX582" fmla="*/ 5145960 w 6634281"/>
              <a:gd name="TY582" fmla="*/ 1046217 h 1738204"/>
              <a:gd name="TX583" fmla="*/ 5143214 w 6634281"/>
              <a:gd name="TY583" fmla="*/ 1051709 h 1738204"/>
              <a:gd name="TX584" fmla="*/ 5140468 w 6634281"/>
              <a:gd name="TY584" fmla="*/ 1057201 h 1738204"/>
              <a:gd name="TX585" fmla="*/ 5143214 w 6634281"/>
              <a:gd name="TY585" fmla="*/ 1057201 h 1738204"/>
              <a:gd name="TX586" fmla="*/ 5148706 w 6634281"/>
              <a:gd name="TY586" fmla="*/ 1062693 h 1738204"/>
              <a:gd name="TX587" fmla="*/ 5143214 w 6634281"/>
              <a:gd name="TY587" fmla="*/ 1065439 h 1738204"/>
              <a:gd name="TX588" fmla="*/ 5143214 w 6634281"/>
              <a:gd name="TY588" fmla="*/ 1070931 h 1738204"/>
              <a:gd name="TX589" fmla="*/ 5145960 w 6634281"/>
              <a:gd name="TY589" fmla="*/ 1070931 h 1738204"/>
              <a:gd name="TX590" fmla="*/ 5148706 w 6634281"/>
              <a:gd name="TY590" fmla="*/ 1073677 h 1738204"/>
              <a:gd name="TX591" fmla="*/ 5151452 w 6634281"/>
              <a:gd name="TY591" fmla="*/ 1076423 h 1738204"/>
              <a:gd name="TX592" fmla="*/ 5148706 w 6634281"/>
              <a:gd name="TY592" fmla="*/ 1076423 h 1738204"/>
              <a:gd name="TX593" fmla="*/ 5151452 w 6634281"/>
              <a:gd name="TY593" fmla="*/ 1079169 h 1738204"/>
              <a:gd name="TX594" fmla="*/ 5151452 w 6634281"/>
              <a:gd name="TY594" fmla="*/ 1084661 h 1738204"/>
              <a:gd name="TX595" fmla="*/ 5154198 w 6634281"/>
              <a:gd name="TY595" fmla="*/ 1084661 h 1738204"/>
              <a:gd name="TX596" fmla="*/ 5156944 w 6634281"/>
              <a:gd name="TY596" fmla="*/ 1081915 h 1738204"/>
              <a:gd name="TX597" fmla="*/ 5159690 w 6634281"/>
              <a:gd name="TY597" fmla="*/ 1084661 h 1738204"/>
              <a:gd name="TX598" fmla="*/ 5176166 w 6634281"/>
              <a:gd name="TY598" fmla="*/ 1084661 h 1738204"/>
              <a:gd name="TX599" fmla="*/ 5176166 w 6634281"/>
              <a:gd name="TY599" fmla="*/ 1081915 h 1738204"/>
              <a:gd name="TX600" fmla="*/ 5178912 w 6634281"/>
              <a:gd name="TY600" fmla="*/ 1076423 h 1738204"/>
              <a:gd name="TX601" fmla="*/ 5181658 w 6634281"/>
              <a:gd name="TY601" fmla="*/ 1076423 h 1738204"/>
              <a:gd name="TX602" fmla="*/ 5187150 w 6634281"/>
              <a:gd name="TY602" fmla="*/ 1076423 h 1738204"/>
              <a:gd name="TX603" fmla="*/ 5187150 w 6634281"/>
              <a:gd name="TY603" fmla="*/ 1070931 h 1738204"/>
              <a:gd name="TX604" fmla="*/ 5187150 w 6634281"/>
              <a:gd name="TY604" fmla="*/ 1068185 h 1738204"/>
              <a:gd name="TX605" fmla="*/ 5187150 w 6634281"/>
              <a:gd name="TY605" fmla="*/ 1065439 h 1738204"/>
              <a:gd name="TX606" fmla="*/ 5181658 w 6634281"/>
              <a:gd name="TY606" fmla="*/ 1065439 h 1738204"/>
              <a:gd name="TX607" fmla="*/ 5178912 w 6634281"/>
              <a:gd name="TY607" fmla="*/ 1065439 h 1738204"/>
              <a:gd name="TX608" fmla="*/ 5167928 w 6634281"/>
              <a:gd name="TY608" fmla="*/ 1062693 h 1738204"/>
              <a:gd name="TX609" fmla="*/ 5167928 w 6634281"/>
              <a:gd name="TY609" fmla="*/ 1065439 h 1738204"/>
              <a:gd name="TX610" fmla="*/ 5165182 w 6634281"/>
              <a:gd name="TY610" fmla="*/ 1068185 h 1738204"/>
              <a:gd name="TX611" fmla="*/ 5159690 w 6634281"/>
              <a:gd name="TY611" fmla="*/ 1068185 h 1738204"/>
              <a:gd name="TX612" fmla="*/ 5156944 w 6634281"/>
              <a:gd name="TY612" fmla="*/ 1068185 h 1738204"/>
              <a:gd name="TX613" fmla="*/ 5154198 w 6634281"/>
              <a:gd name="TY613" fmla="*/ 1065439 h 1738204"/>
              <a:gd name="TX614" fmla="*/ 5154198 w 6634281"/>
              <a:gd name="TY614" fmla="*/ 1062693 h 1738204"/>
              <a:gd name="TX615" fmla="*/ 5154198 w 6634281"/>
              <a:gd name="TY615" fmla="*/ 1059947 h 1738204"/>
              <a:gd name="TX616" fmla="*/ 5159690 w 6634281"/>
              <a:gd name="TY616" fmla="*/ 1059947 h 1738204"/>
              <a:gd name="TX617" fmla="*/ 5165182 w 6634281"/>
              <a:gd name="TY617" fmla="*/ 1062693 h 1738204"/>
              <a:gd name="TX618" fmla="*/ 5170674 w 6634281"/>
              <a:gd name="TY618" fmla="*/ 1057201 h 1738204"/>
              <a:gd name="TX619" fmla="*/ 5173420 w 6634281"/>
              <a:gd name="TY619" fmla="*/ 1057201 h 1738204"/>
              <a:gd name="TX620" fmla="*/ 5176166 w 6634281"/>
              <a:gd name="TY620" fmla="*/ 1057201 h 1738204"/>
              <a:gd name="TX621" fmla="*/ 5178912 w 6634281"/>
              <a:gd name="TY621" fmla="*/ 1054455 h 1738204"/>
              <a:gd name="TX622" fmla="*/ 5178912 w 6634281"/>
              <a:gd name="TY622" fmla="*/ 1046217 h 1738204"/>
              <a:gd name="TX623" fmla="*/ 5173420 w 6634281"/>
              <a:gd name="TY623" fmla="*/ 1046217 h 1738204"/>
              <a:gd name="TX624" fmla="*/ 5170674 w 6634281"/>
              <a:gd name="TY624" fmla="*/ 1048963 h 1738204"/>
              <a:gd name="TX625" fmla="*/ 5167928 w 6634281"/>
              <a:gd name="TY625" fmla="*/ 1046217 h 1738204"/>
              <a:gd name="TX626" fmla="*/ 5165182 w 6634281"/>
              <a:gd name="TY626" fmla="*/ 1043471 h 1738204"/>
              <a:gd name="TX627" fmla="*/ 5165182 w 6634281"/>
              <a:gd name="TY627" fmla="*/ 1040725 h 1738204"/>
              <a:gd name="TX628" fmla="*/ 5159690 w 6634281"/>
              <a:gd name="TY628" fmla="*/ 1040725 h 1738204"/>
              <a:gd name="TX629" fmla="*/ 5156944 w 6634281"/>
              <a:gd name="TY629" fmla="*/ 1043471 h 1738204"/>
              <a:gd name="TX630" fmla="*/ 5154198 w 6634281"/>
              <a:gd name="TY630" fmla="*/ 1040725 h 1738204"/>
              <a:gd name="TX631" fmla="*/ 5151452 w 6634281"/>
              <a:gd name="TY631" fmla="*/ 1040725 h 1738204"/>
              <a:gd name="TX632" fmla="*/ 5145960 w 6634281"/>
              <a:gd name="TY632" fmla="*/ 1037979 h 1738204"/>
              <a:gd name="TX633" fmla="*/ 5143214 w 6634281"/>
              <a:gd name="TY633" fmla="*/ 1037979 h 1738204"/>
              <a:gd name="TX634" fmla="*/ 5140468 w 6634281"/>
              <a:gd name="TY634" fmla="*/ 1040725 h 1738204"/>
              <a:gd name="TX635" fmla="*/ 5137722 w 6634281"/>
              <a:gd name="TY635" fmla="*/ 1040725 h 1738204"/>
              <a:gd name="TX636" fmla="*/ 5129485 w 6634281"/>
              <a:gd name="TY636" fmla="*/ 1037979 h 1738204"/>
              <a:gd name="TX638" fmla="*/ 400913 w 6634281"/>
              <a:gd name="TY638" fmla="*/ 1035234 h 1738204"/>
              <a:gd name="TX639" fmla="*/ 409150 w 6634281"/>
              <a:gd name="TY639" fmla="*/ 1035234 h 1738204"/>
              <a:gd name="TX640" fmla="*/ 414642 w 6634281"/>
              <a:gd name="TY640" fmla="*/ 1035234 h 1738204"/>
              <a:gd name="TX641" fmla="*/ 417389 w 6634281"/>
              <a:gd name="TY641" fmla="*/ 1037980 h 1738204"/>
              <a:gd name="TX642" fmla="*/ 411897 w 6634281"/>
              <a:gd name="TY642" fmla="*/ 1040726 h 1738204"/>
              <a:gd name="TX643" fmla="*/ 409150 w 6634281"/>
              <a:gd name="TY643" fmla="*/ 1043472 h 1738204"/>
              <a:gd name="TX644" fmla="*/ 411897 w 6634281"/>
              <a:gd name="TY644" fmla="*/ 1043472 h 1738204"/>
              <a:gd name="TX645" fmla="*/ 414642 w 6634281"/>
              <a:gd name="TY645" fmla="*/ 1046218 h 1738204"/>
              <a:gd name="TX646" fmla="*/ 398167 w 6634281"/>
              <a:gd name="TY646" fmla="*/ 1048964 h 1738204"/>
              <a:gd name="TX647" fmla="*/ 398167 w 6634281"/>
              <a:gd name="TY647" fmla="*/ 1046218 h 1738204"/>
              <a:gd name="TX648" fmla="*/ 406404 w 6634281"/>
              <a:gd name="TY648" fmla="*/ 1046218 h 1738204"/>
              <a:gd name="TX649" fmla="*/ 406404 w 6634281"/>
              <a:gd name="TY649" fmla="*/ 1040726 h 1738204"/>
              <a:gd name="TX650" fmla="*/ 403658 w 6634281"/>
              <a:gd name="TY650" fmla="*/ 1040726 h 1738204"/>
              <a:gd name="TX651" fmla="*/ 403658 w 6634281"/>
              <a:gd name="TY651" fmla="*/ 1037980 h 1738204"/>
              <a:gd name="TX652" fmla="*/ 400913 w 6634281"/>
              <a:gd name="TY652" fmla="*/ 1035234 h 1738204"/>
              <a:gd name="TX654" fmla="*/ 5110263 w 6634281"/>
              <a:gd name="TY654" fmla="*/ 1032487 h 1738204"/>
              <a:gd name="TX655" fmla="*/ 5110263 w 6634281"/>
              <a:gd name="TY655" fmla="*/ 1043471 h 1738204"/>
              <a:gd name="TX656" fmla="*/ 5118501 w 6634281"/>
              <a:gd name="TY656" fmla="*/ 1043471 h 1738204"/>
              <a:gd name="TX657" fmla="*/ 5123993 w 6634281"/>
              <a:gd name="TY657" fmla="*/ 1037979 h 1738204"/>
              <a:gd name="TX658" fmla="*/ 5118501 w 6634281"/>
              <a:gd name="TY658" fmla="*/ 1032487 h 1738204"/>
              <a:gd name="TX659" fmla="*/ 5110263 w 6634281"/>
              <a:gd name="TY659" fmla="*/ 1032487 h 1738204"/>
              <a:gd name="TX661" fmla="*/ 5286005 w 6634281"/>
              <a:gd name="TY661" fmla="*/ 1029741 h 1738204"/>
              <a:gd name="TX662" fmla="*/ 5286005 w 6634281"/>
              <a:gd name="TY662" fmla="*/ 1032487 h 1738204"/>
              <a:gd name="TX663" fmla="*/ 5286005 w 6634281"/>
              <a:gd name="TY663" fmla="*/ 1035233 h 1738204"/>
              <a:gd name="TX664" fmla="*/ 5291497 w 6634281"/>
              <a:gd name="TY664" fmla="*/ 1037979 h 1738204"/>
              <a:gd name="TX665" fmla="*/ 5294243 w 6634281"/>
              <a:gd name="TY665" fmla="*/ 1035233 h 1738204"/>
              <a:gd name="TX666" fmla="*/ 5294243 w 6634281"/>
              <a:gd name="TY666" fmla="*/ 1032487 h 1738204"/>
              <a:gd name="TX667" fmla="*/ 5291497 w 6634281"/>
              <a:gd name="TY667" fmla="*/ 1029741 h 1738204"/>
              <a:gd name="TX668" fmla="*/ 5288751 w 6634281"/>
              <a:gd name="TY668" fmla="*/ 1029741 h 1738204"/>
              <a:gd name="TX669" fmla="*/ 5286005 w 6634281"/>
              <a:gd name="TY669" fmla="*/ 1029741 h 1738204"/>
              <a:gd name="TX671" fmla="*/ 5181658 w 6634281"/>
              <a:gd name="TY671" fmla="*/ 1026996 h 1738204"/>
              <a:gd name="TX672" fmla="*/ 5181658 w 6634281"/>
              <a:gd name="TY672" fmla="*/ 1032487 h 1738204"/>
              <a:gd name="TX673" fmla="*/ 5187150 w 6634281"/>
              <a:gd name="TY673" fmla="*/ 1032487 h 1738204"/>
              <a:gd name="TX674" fmla="*/ 5187150 w 6634281"/>
              <a:gd name="TY674" fmla="*/ 1026996 h 1738204"/>
              <a:gd name="TX675" fmla="*/ 5181658 w 6634281"/>
              <a:gd name="TY675" fmla="*/ 1026996 h 1738204"/>
              <a:gd name="TX677" fmla="*/ 5140468 w 6634281"/>
              <a:gd name="TY677" fmla="*/ 1026996 h 1738204"/>
              <a:gd name="TX678" fmla="*/ 5137722 w 6634281"/>
              <a:gd name="TY678" fmla="*/ 1029741 h 1738204"/>
              <a:gd name="TX679" fmla="*/ 5134976 w 6634281"/>
              <a:gd name="TY679" fmla="*/ 1029741 h 1738204"/>
              <a:gd name="TX680" fmla="*/ 5134976 w 6634281"/>
              <a:gd name="TY680" fmla="*/ 1032487 h 1738204"/>
              <a:gd name="TX681" fmla="*/ 5137722 w 6634281"/>
              <a:gd name="TY681" fmla="*/ 1032487 h 1738204"/>
              <a:gd name="TX682" fmla="*/ 5145960 w 6634281"/>
              <a:gd name="TY682" fmla="*/ 1032487 h 1738204"/>
              <a:gd name="TX683" fmla="*/ 5145960 w 6634281"/>
              <a:gd name="TY683" fmla="*/ 1029741 h 1738204"/>
              <a:gd name="TX684" fmla="*/ 5148706 w 6634281"/>
              <a:gd name="TY684" fmla="*/ 1029741 h 1738204"/>
              <a:gd name="TX685" fmla="*/ 5140468 w 6634281"/>
              <a:gd name="TY685" fmla="*/ 1026996 h 1738204"/>
              <a:gd name="TX687" fmla="*/ 428372 w 6634281"/>
              <a:gd name="TY687" fmla="*/ 1024250 h 1738204"/>
              <a:gd name="TX688" fmla="*/ 428372 w 6634281"/>
              <a:gd name="TY688" fmla="*/ 1029742 h 1738204"/>
              <a:gd name="TX689" fmla="*/ 431118 w 6634281"/>
              <a:gd name="TY689" fmla="*/ 1032488 h 1738204"/>
              <a:gd name="TX690" fmla="*/ 431118 w 6634281"/>
              <a:gd name="TY690" fmla="*/ 1024250 h 1738204"/>
              <a:gd name="TX691" fmla="*/ 428372 w 6634281"/>
              <a:gd name="TY691" fmla="*/ 1024250 h 1738204"/>
              <a:gd name="TX693" fmla="*/ 486038 w 6634281"/>
              <a:gd name="TY693" fmla="*/ 1021504 h 1738204"/>
              <a:gd name="TX694" fmla="*/ 486038 w 6634281"/>
              <a:gd name="TY694" fmla="*/ 1026996 h 1738204"/>
              <a:gd name="TX695" fmla="*/ 483292 w 6634281"/>
              <a:gd name="TY695" fmla="*/ 1029742 h 1738204"/>
              <a:gd name="TX696" fmla="*/ 483292 w 6634281"/>
              <a:gd name="TY696" fmla="*/ 1032488 h 1738204"/>
              <a:gd name="TX697" fmla="*/ 483292 w 6634281"/>
              <a:gd name="TY697" fmla="*/ 1037980 h 1738204"/>
              <a:gd name="TX698" fmla="*/ 488784 w 6634281"/>
              <a:gd name="TY698" fmla="*/ 1035234 h 1738204"/>
              <a:gd name="TX699" fmla="*/ 499768 w 6634281"/>
              <a:gd name="TY699" fmla="*/ 1035234 h 1738204"/>
              <a:gd name="TX700" fmla="*/ 499768 w 6634281"/>
              <a:gd name="TY700" fmla="*/ 1029742 h 1738204"/>
              <a:gd name="TX701" fmla="*/ 491530 w 6634281"/>
              <a:gd name="TY701" fmla="*/ 1029742 h 1738204"/>
              <a:gd name="TX702" fmla="*/ 491530 w 6634281"/>
              <a:gd name="TY702" fmla="*/ 1026996 h 1738204"/>
              <a:gd name="TX703" fmla="*/ 488784 w 6634281"/>
              <a:gd name="TY703" fmla="*/ 1024250 h 1738204"/>
              <a:gd name="TX704" fmla="*/ 491530 w 6634281"/>
              <a:gd name="TY704" fmla="*/ 1024250 h 1738204"/>
              <a:gd name="TX705" fmla="*/ 491530 w 6634281"/>
              <a:gd name="TY705" fmla="*/ 1021504 h 1738204"/>
              <a:gd name="TX706" fmla="*/ 486038 w 6634281"/>
              <a:gd name="TY706" fmla="*/ 1021504 h 1738204"/>
              <a:gd name="TX708" fmla="*/ 5258545 w 6634281"/>
              <a:gd name="TY708" fmla="*/ 1018758 h 1738204"/>
              <a:gd name="TX709" fmla="*/ 5258545 w 6634281"/>
              <a:gd name="TY709" fmla="*/ 1026996 h 1738204"/>
              <a:gd name="TX710" fmla="*/ 5250308 w 6634281"/>
              <a:gd name="TY710" fmla="*/ 1026996 h 1738204"/>
              <a:gd name="TX711" fmla="*/ 5244816 w 6634281"/>
              <a:gd name="TY711" fmla="*/ 1026996 h 1738204"/>
              <a:gd name="TX712" fmla="*/ 5244816 w 6634281"/>
              <a:gd name="TY712" fmla="*/ 1029741 h 1738204"/>
              <a:gd name="TX713" fmla="*/ 5247562 w 6634281"/>
              <a:gd name="TY713" fmla="*/ 1032487 h 1738204"/>
              <a:gd name="TX714" fmla="*/ 5255799 w 6634281"/>
              <a:gd name="TY714" fmla="*/ 1035233 h 1738204"/>
              <a:gd name="TX715" fmla="*/ 5258545 w 6634281"/>
              <a:gd name="TY715" fmla="*/ 1029741 h 1738204"/>
              <a:gd name="TX716" fmla="*/ 5261291 w 6634281"/>
              <a:gd name="TY716" fmla="*/ 1029741 h 1738204"/>
              <a:gd name="TX717" fmla="*/ 5261291 w 6634281"/>
              <a:gd name="TY717" fmla="*/ 1018758 h 1738204"/>
              <a:gd name="TX718" fmla="*/ 5258545 w 6634281"/>
              <a:gd name="TY718" fmla="*/ 1018758 h 1738204"/>
              <a:gd name="TX720" fmla="*/ 5104771 w 6634281"/>
              <a:gd name="TY720" fmla="*/ 1018758 h 1738204"/>
              <a:gd name="TX721" fmla="*/ 5104771 w 6634281"/>
              <a:gd name="TY721" fmla="*/ 1021504 h 1738204"/>
              <a:gd name="TX722" fmla="*/ 5107517 w 6634281"/>
              <a:gd name="TY722" fmla="*/ 1024250 h 1738204"/>
              <a:gd name="TX723" fmla="*/ 5110263 w 6634281"/>
              <a:gd name="TY723" fmla="*/ 1026996 h 1738204"/>
              <a:gd name="TX724" fmla="*/ 5110263 w 6634281"/>
              <a:gd name="TY724" fmla="*/ 1029741 h 1738204"/>
              <a:gd name="TX725" fmla="*/ 5115755 w 6634281"/>
              <a:gd name="TY725" fmla="*/ 1029741 h 1738204"/>
              <a:gd name="TX726" fmla="*/ 5118501 w 6634281"/>
              <a:gd name="TY726" fmla="*/ 1029741 h 1738204"/>
              <a:gd name="TX727" fmla="*/ 5118501 w 6634281"/>
              <a:gd name="TY727" fmla="*/ 1026996 h 1738204"/>
              <a:gd name="TX728" fmla="*/ 5118501 w 6634281"/>
              <a:gd name="TY728" fmla="*/ 1024250 h 1738204"/>
              <a:gd name="TX729" fmla="*/ 5113009 w 6634281"/>
              <a:gd name="TY729" fmla="*/ 1024250 h 1738204"/>
              <a:gd name="TX730" fmla="*/ 5110263 w 6634281"/>
              <a:gd name="TY730" fmla="*/ 1021504 h 1738204"/>
              <a:gd name="TX731" fmla="*/ 5110263 w 6634281"/>
              <a:gd name="TY731" fmla="*/ 1018758 h 1738204"/>
              <a:gd name="TX732" fmla="*/ 5104771 w 6634281"/>
              <a:gd name="TY732" fmla="*/ 1018758 h 1738204"/>
              <a:gd name="TX734" fmla="*/ 475054 w 6634281"/>
              <a:gd name="TY734" fmla="*/ 1016012 h 1738204"/>
              <a:gd name="TX735" fmla="*/ 475054 w 6634281"/>
              <a:gd name="TY735" fmla="*/ 1024250 h 1738204"/>
              <a:gd name="TX736" fmla="*/ 477800 w 6634281"/>
              <a:gd name="TY736" fmla="*/ 1021504 h 1738204"/>
              <a:gd name="TX737" fmla="*/ 480546 w 6634281"/>
              <a:gd name="TY737" fmla="*/ 1018758 h 1738204"/>
              <a:gd name="TX738" fmla="*/ 477800 w 6634281"/>
              <a:gd name="TY738" fmla="*/ 1016012 h 1738204"/>
              <a:gd name="TX739" fmla="*/ 475054 w 6634281"/>
              <a:gd name="TY739" fmla="*/ 1016012 h 1738204"/>
              <a:gd name="TX741" fmla="*/ 321279 w 6634281"/>
              <a:gd name="TY741" fmla="*/ 1016012 h 1738204"/>
              <a:gd name="TX742" fmla="*/ 321279 w 6634281"/>
              <a:gd name="TY742" fmla="*/ 1021504 h 1738204"/>
              <a:gd name="TX743" fmla="*/ 326771 w 6634281"/>
              <a:gd name="TY743" fmla="*/ 1021504 h 1738204"/>
              <a:gd name="TX744" fmla="*/ 326771 w 6634281"/>
              <a:gd name="TY744" fmla="*/ 1016012 h 1738204"/>
              <a:gd name="TX745" fmla="*/ 321279 w 6634281"/>
              <a:gd name="TY745" fmla="*/ 1016012 h 1738204"/>
              <a:gd name="TX747" fmla="*/ 447594 w 6634281"/>
              <a:gd name="TY747" fmla="*/ 1013266 h 1738204"/>
              <a:gd name="TX748" fmla="*/ 444848 w 6634281"/>
              <a:gd name="TY748" fmla="*/ 1016012 h 1738204"/>
              <a:gd name="TX749" fmla="*/ 444848 w 6634281"/>
              <a:gd name="TY749" fmla="*/ 1018758 h 1738204"/>
              <a:gd name="TX750" fmla="*/ 442102 w 6634281"/>
              <a:gd name="TY750" fmla="*/ 1021504 h 1738204"/>
              <a:gd name="TX751" fmla="*/ 442102 w 6634281"/>
              <a:gd name="TY751" fmla="*/ 1024250 h 1738204"/>
              <a:gd name="TX752" fmla="*/ 444848 w 6634281"/>
              <a:gd name="TY752" fmla="*/ 1026996 h 1738204"/>
              <a:gd name="TX753" fmla="*/ 444848 w 6634281"/>
              <a:gd name="TY753" fmla="*/ 1024250 h 1738204"/>
              <a:gd name="TX754" fmla="*/ 447594 w 6634281"/>
              <a:gd name="TY754" fmla="*/ 1024250 h 1738204"/>
              <a:gd name="TX755" fmla="*/ 447594 w 6634281"/>
              <a:gd name="TY755" fmla="*/ 1013266 h 1738204"/>
              <a:gd name="TX757" fmla="*/ 5140468 w 6634281"/>
              <a:gd name="TY757" fmla="*/ 1013266 h 1738204"/>
              <a:gd name="TX758" fmla="*/ 5140468 w 6634281"/>
              <a:gd name="TY758" fmla="*/ 1016012 h 1738204"/>
              <a:gd name="TX759" fmla="*/ 5143214 w 6634281"/>
              <a:gd name="TY759" fmla="*/ 1016012 h 1738204"/>
              <a:gd name="TX760" fmla="*/ 5145960 w 6634281"/>
              <a:gd name="TY760" fmla="*/ 1013266 h 1738204"/>
              <a:gd name="TX761" fmla="*/ 5140468 w 6634281"/>
              <a:gd name="TY761" fmla="*/ 1013266 h 1738204"/>
              <a:gd name="TX763" fmla="*/ 5118501 w 6634281"/>
              <a:gd name="TY763" fmla="*/ 1013266 h 1738204"/>
              <a:gd name="TX764" fmla="*/ 5121247 w 6634281"/>
              <a:gd name="TY764" fmla="*/ 1016012 h 1738204"/>
              <a:gd name="TX765" fmla="*/ 5126739 w 6634281"/>
              <a:gd name="TY765" fmla="*/ 1016012 h 1738204"/>
              <a:gd name="TX766" fmla="*/ 5126739 w 6634281"/>
              <a:gd name="TY766" fmla="*/ 1013266 h 1738204"/>
              <a:gd name="TX767" fmla="*/ 5118501 w 6634281"/>
              <a:gd name="TY767" fmla="*/ 1013266 h 1738204"/>
              <a:gd name="TX769" fmla="*/ 175743 w 6634281"/>
              <a:gd name="TY769" fmla="*/ 1010520 h 1738204"/>
              <a:gd name="TX770" fmla="*/ 178488 w 6634281"/>
              <a:gd name="TY770" fmla="*/ 1016012 h 1738204"/>
              <a:gd name="TX771" fmla="*/ 181234 w 6634281"/>
              <a:gd name="TY771" fmla="*/ 1018758 h 1738204"/>
              <a:gd name="TX772" fmla="*/ 183980 w 6634281"/>
              <a:gd name="TY772" fmla="*/ 1016012 h 1738204"/>
              <a:gd name="TX773" fmla="*/ 186726 w 6634281"/>
              <a:gd name="TY773" fmla="*/ 1013266 h 1738204"/>
              <a:gd name="TX774" fmla="*/ 181234 w 6634281"/>
              <a:gd name="TY774" fmla="*/ 1010520 h 1738204"/>
              <a:gd name="TX775" fmla="*/ 175743 w 6634281"/>
              <a:gd name="TY775" fmla="*/ 1010520 h 1738204"/>
              <a:gd name="TX777" fmla="*/ 1062693 w 6634281"/>
              <a:gd name="TY777" fmla="*/ 1010520 h 1738204"/>
              <a:gd name="TX778" fmla="*/ 1065439 w 6634281"/>
              <a:gd name="TY778" fmla="*/ 1015096 h 1738204"/>
              <a:gd name="TX779" fmla="*/ 1065439 w 6634281"/>
              <a:gd name="TY779" fmla="*/ 1018758 h 1738204"/>
              <a:gd name="TX780" fmla="*/ 1062693 w 6634281"/>
              <a:gd name="TY780" fmla="*/ 1010520 h 1738204"/>
              <a:gd name="TX782" fmla="*/ 472308 w 6634281"/>
              <a:gd name="TY782" fmla="*/ 1007774 h 1738204"/>
              <a:gd name="TX783" fmla="*/ 472308 w 6634281"/>
              <a:gd name="TY783" fmla="*/ 1010520 h 1738204"/>
              <a:gd name="TX784" fmla="*/ 469562 w 6634281"/>
              <a:gd name="TY784" fmla="*/ 1010520 h 1738204"/>
              <a:gd name="TX785" fmla="*/ 469562 w 6634281"/>
              <a:gd name="TY785" fmla="*/ 1016012 h 1738204"/>
              <a:gd name="TX786" fmla="*/ 472308 w 6634281"/>
              <a:gd name="TY786" fmla="*/ 1016012 h 1738204"/>
              <a:gd name="TX787" fmla="*/ 475054 w 6634281"/>
              <a:gd name="TY787" fmla="*/ 1010520 h 1738204"/>
              <a:gd name="TX788" fmla="*/ 475054 w 6634281"/>
              <a:gd name="TY788" fmla="*/ 1007774 h 1738204"/>
              <a:gd name="TX789" fmla="*/ 472308 w 6634281"/>
              <a:gd name="TY789" fmla="*/ 1007774 h 1738204"/>
              <a:gd name="TX791" fmla="*/ 5060835 w 6634281"/>
              <a:gd name="TY791" fmla="*/ 1007774 h 1738204"/>
              <a:gd name="TX792" fmla="*/ 5060835 w 6634281"/>
              <a:gd name="TY792" fmla="*/ 1013266 h 1738204"/>
              <a:gd name="TX793" fmla="*/ 5063581 w 6634281"/>
              <a:gd name="TY793" fmla="*/ 1010520 h 1738204"/>
              <a:gd name="TX794" fmla="*/ 5063581 w 6634281"/>
              <a:gd name="TY794" fmla="*/ 1013266 h 1738204"/>
              <a:gd name="TX795" fmla="*/ 5066327 w 6634281"/>
              <a:gd name="TY795" fmla="*/ 1013266 h 1738204"/>
              <a:gd name="TX796" fmla="*/ 5069073 w 6634281"/>
              <a:gd name="TY796" fmla="*/ 1013266 h 1738204"/>
              <a:gd name="TX797" fmla="*/ 5069073 w 6634281"/>
              <a:gd name="TY797" fmla="*/ 1010520 h 1738204"/>
              <a:gd name="TX798" fmla="*/ 5066327 w 6634281"/>
              <a:gd name="TY798" fmla="*/ 1007774 h 1738204"/>
              <a:gd name="TX799" fmla="*/ 5060835 w 6634281"/>
              <a:gd name="TY799" fmla="*/ 1007774 h 1738204"/>
              <a:gd name="TX801" fmla="*/ 5156944 w 6634281"/>
              <a:gd name="TY801" fmla="*/ 1005028 h 1738204"/>
              <a:gd name="TX802" fmla="*/ 5156944 w 6634281"/>
              <a:gd name="TY802" fmla="*/ 1010520 h 1738204"/>
              <a:gd name="TX803" fmla="*/ 5159690 w 6634281"/>
              <a:gd name="TY803" fmla="*/ 1013266 h 1738204"/>
              <a:gd name="TX804" fmla="*/ 5162436 w 6634281"/>
              <a:gd name="TY804" fmla="*/ 1013266 h 1738204"/>
              <a:gd name="TX805" fmla="*/ 5162436 w 6634281"/>
              <a:gd name="TY805" fmla="*/ 1010520 h 1738204"/>
              <a:gd name="TX806" fmla="*/ 5165182 w 6634281"/>
              <a:gd name="TY806" fmla="*/ 1010520 h 1738204"/>
              <a:gd name="TX807" fmla="*/ 5165182 w 6634281"/>
              <a:gd name="TY807" fmla="*/ 1013266 h 1738204"/>
              <a:gd name="TX808" fmla="*/ 5159690 w 6634281"/>
              <a:gd name="TY808" fmla="*/ 1016012 h 1738204"/>
              <a:gd name="TX809" fmla="*/ 5162436 w 6634281"/>
              <a:gd name="TY809" fmla="*/ 1021504 h 1738204"/>
              <a:gd name="TX810" fmla="*/ 5162436 w 6634281"/>
              <a:gd name="TY810" fmla="*/ 1026996 h 1738204"/>
              <a:gd name="TX811" fmla="*/ 5165182 w 6634281"/>
              <a:gd name="TY811" fmla="*/ 1026996 h 1738204"/>
              <a:gd name="TX812" fmla="*/ 5173420 w 6634281"/>
              <a:gd name="TY812" fmla="*/ 1024250 h 1738204"/>
              <a:gd name="TX813" fmla="*/ 5181658 w 6634281"/>
              <a:gd name="TY813" fmla="*/ 1024250 h 1738204"/>
              <a:gd name="TX814" fmla="*/ 5181658 w 6634281"/>
              <a:gd name="TY814" fmla="*/ 1018758 h 1738204"/>
              <a:gd name="TX815" fmla="*/ 5181658 w 6634281"/>
              <a:gd name="TY815" fmla="*/ 1016012 h 1738204"/>
              <a:gd name="TX816" fmla="*/ 5178912 w 6634281"/>
              <a:gd name="TY816" fmla="*/ 1013266 h 1738204"/>
              <a:gd name="TX817" fmla="*/ 5178912 w 6634281"/>
              <a:gd name="TY817" fmla="*/ 1010520 h 1738204"/>
              <a:gd name="TX818" fmla="*/ 5167928 w 6634281"/>
              <a:gd name="TY818" fmla="*/ 1007774 h 1738204"/>
              <a:gd name="TX819" fmla="*/ 5156944 w 6634281"/>
              <a:gd name="TY819" fmla="*/ 1005028 h 1738204"/>
              <a:gd name="TX821" fmla="*/ 505260 w 6634281"/>
              <a:gd name="TY821" fmla="*/ 1002282 h 1738204"/>
              <a:gd name="TX822" fmla="*/ 499768 w 6634281"/>
              <a:gd name="TY822" fmla="*/ 1005028 h 1738204"/>
              <a:gd name="TX823" fmla="*/ 497022 w 6634281"/>
              <a:gd name="TY823" fmla="*/ 1005028 h 1738204"/>
              <a:gd name="TX824" fmla="*/ 494276 w 6634281"/>
              <a:gd name="TY824" fmla="*/ 1007774 h 1738204"/>
              <a:gd name="TX825" fmla="*/ 497022 w 6634281"/>
              <a:gd name="TY825" fmla="*/ 1007774 h 1738204"/>
              <a:gd name="TX826" fmla="*/ 497022 w 6634281"/>
              <a:gd name="TY826" fmla="*/ 1010520 h 1738204"/>
              <a:gd name="TX827" fmla="*/ 499768 w 6634281"/>
              <a:gd name="TY827" fmla="*/ 1010520 h 1738204"/>
              <a:gd name="TX828" fmla="*/ 502514 w 6634281"/>
              <a:gd name="TY828" fmla="*/ 1007774 h 1738204"/>
              <a:gd name="TX829" fmla="*/ 505260 w 6634281"/>
              <a:gd name="TY829" fmla="*/ 1007774 h 1738204"/>
              <a:gd name="TX830" fmla="*/ 505260 w 6634281"/>
              <a:gd name="TY830" fmla="*/ 1002282 h 1738204"/>
              <a:gd name="TX832" fmla="*/ 428372 w 6634281"/>
              <a:gd name="TY832" fmla="*/ 1002282 h 1738204"/>
              <a:gd name="TX833" fmla="*/ 422880 w 6634281"/>
              <a:gd name="TY833" fmla="*/ 1007774 h 1738204"/>
              <a:gd name="TX834" fmla="*/ 417389 w 6634281"/>
              <a:gd name="TY834" fmla="*/ 1016012 h 1738204"/>
              <a:gd name="TX835" fmla="*/ 420134 w 6634281"/>
              <a:gd name="TY835" fmla="*/ 1016012 h 1738204"/>
              <a:gd name="TX836" fmla="*/ 422880 w 6634281"/>
              <a:gd name="TY836" fmla="*/ 1016012 h 1738204"/>
              <a:gd name="TX837" fmla="*/ 425626 w 6634281"/>
              <a:gd name="TY837" fmla="*/ 1018758 h 1738204"/>
              <a:gd name="TX838" fmla="*/ 428372 w 6634281"/>
              <a:gd name="TY838" fmla="*/ 1021504 h 1738204"/>
              <a:gd name="TX839" fmla="*/ 431118 w 6634281"/>
              <a:gd name="TY839" fmla="*/ 1018758 h 1738204"/>
              <a:gd name="TX840" fmla="*/ 433864 w 6634281"/>
              <a:gd name="TY840" fmla="*/ 1021504 h 1738204"/>
              <a:gd name="TX841" fmla="*/ 433864 w 6634281"/>
              <a:gd name="TY841" fmla="*/ 1016012 h 1738204"/>
              <a:gd name="TX842" fmla="*/ 428372 w 6634281"/>
              <a:gd name="TY842" fmla="*/ 1016012 h 1738204"/>
              <a:gd name="TX843" fmla="*/ 425626 w 6634281"/>
              <a:gd name="TY843" fmla="*/ 1013266 h 1738204"/>
              <a:gd name="TX844" fmla="*/ 425626 w 6634281"/>
              <a:gd name="TY844" fmla="*/ 1010520 h 1738204"/>
              <a:gd name="TX845" fmla="*/ 428372 w 6634281"/>
              <a:gd name="TY845" fmla="*/ 1007774 h 1738204"/>
              <a:gd name="TX846" fmla="*/ 428372 w 6634281"/>
              <a:gd name="TY846" fmla="*/ 1002282 h 1738204"/>
              <a:gd name="TX848" fmla="*/ 5233832 w 6634281"/>
              <a:gd name="TY848" fmla="*/ 1002282 h 1738204"/>
              <a:gd name="TX849" fmla="*/ 5233832 w 6634281"/>
              <a:gd name="TY849" fmla="*/ 1005028 h 1738204"/>
              <a:gd name="TX850" fmla="*/ 5231086 w 6634281"/>
              <a:gd name="TY850" fmla="*/ 1007774 h 1738204"/>
              <a:gd name="TX851" fmla="*/ 5231086 w 6634281"/>
              <a:gd name="TY851" fmla="*/ 1010520 h 1738204"/>
              <a:gd name="TX852" fmla="*/ 5236578 w 6634281"/>
              <a:gd name="TY852" fmla="*/ 1007774 h 1738204"/>
              <a:gd name="TX853" fmla="*/ 5239324 w 6634281"/>
              <a:gd name="TY853" fmla="*/ 1007774 h 1738204"/>
              <a:gd name="TX854" fmla="*/ 5244816 w 6634281"/>
              <a:gd name="TY854" fmla="*/ 1007774 h 1738204"/>
              <a:gd name="TX855" fmla="*/ 5244816 w 6634281"/>
              <a:gd name="TY855" fmla="*/ 1002282 h 1738204"/>
              <a:gd name="TX856" fmla="*/ 5233832 w 6634281"/>
              <a:gd name="TY856" fmla="*/ 1002282 h 1738204"/>
              <a:gd name="TX858" fmla="*/ 6326731 w 6634281"/>
              <a:gd name="TY858" fmla="*/ 999536 h 1738204"/>
              <a:gd name="TX859" fmla="*/ 6323985 w 6634281"/>
              <a:gd name="TY859" fmla="*/ 1005028 h 1738204"/>
              <a:gd name="TX860" fmla="*/ 6323985 w 6634281"/>
              <a:gd name="TY860" fmla="*/ 1007774 h 1738204"/>
              <a:gd name="TX861" fmla="*/ 6323985 w 6634281"/>
              <a:gd name="TY861" fmla="*/ 1013266 h 1738204"/>
              <a:gd name="TX862" fmla="*/ 6326731 w 6634281"/>
              <a:gd name="TY862" fmla="*/ 1016012 h 1738204"/>
              <a:gd name="TX863" fmla="*/ 6332223 w 6634281"/>
              <a:gd name="TY863" fmla="*/ 1016012 h 1738204"/>
              <a:gd name="TX864" fmla="*/ 6334969 w 6634281"/>
              <a:gd name="TY864" fmla="*/ 1016012 h 1738204"/>
              <a:gd name="TX865" fmla="*/ 6337715 w 6634281"/>
              <a:gd name="TY865" fmla="*/ 1013266 h 1738204"/>
              <a:gd name="TX866" fmla="*/ 6340461 w 6634281"/>
              <a:gd name="TY866" fmla="*/ 1007774 h 1738204"/>
              <a:gd name="TX867" fmla="*/ 6337715 w 6634281"/>
              <a:gd name="TY867" fmla="*/ 1005028 h 1738204"/>
              <a:gd name="TX868" fmla="*/ 6334969 w 6634281"/>
              <a:gd name="TY868" fmla="*/ 1002282 h 1738204"/>
              <a:gd name="TX869" fmla="*/ 6326731 w 6634281"/>
              <a:gd name="TY869" fmla="*/ 999536 h 1738204"/>
              <a:gd name="TX871" fmla="*/ 5209118 w 6634281"/>
              <a:gd name="TY871" fmla="*/ 999536 h 1738204"/>
              <a:gd name="TX872" fmla="*/ 5206372 w 6634281"/>
              <a:gd name="TY872" fmla="*/ 1005028 h 1738204"/>
              <a:gd name="TX873" fmla="*/ 5206372 w 6634281"/>
              <a:gd name="TY873" fmla="*/ 1010520 h 1738204"/>
              <a:gd name="TX874" fmla="*/ 5214610 w 6634281"/>
              <a:gd name="TY874" fmla="*/ 1010520 h 1738204"/>
              <a:gd name="TX875" fmla="*/ 5220102 w 6634281"/>
              <a:gd name="TY875" fmla="*/ 1007774 h 1738204"/>
              <a:gd name="TX876" fmla="*/ 5220102 w 6634281"/>
              <a:gd name="TY876" fmla="*/ 999536 h 1738204"/>
              <a:gd name="TX877" fmla="*/ 5209118 w 6634281"/>
              <a:gd name="TY877" fmla="*/ 999536 h 1738204"/>
              <a:gd name="TX879" fmla="*/ 5093787 w 6634281"/>
              <a:gd name="TY879" fmla="*/ 999536 h 1738204"/>
              <a:gd name="TX880" fmla="*/ 5091041 w 6634281"/>
              <a:gd name="TY880" fmla="*/ 1002282 h 1738204"/>
              <a:gd name="TX881" fmla="*/ 5099279 w 6634281"/>
              <a:gd name="TY881" fmla="*/ 1002282 h 1738204"/>
              <a:gd name="TX882" fmla="*/ 5102025 w 6634281"/>
              <a:gd name="TY882" fmla="*/ 1002282 h 1738204"/>
              <a:gd name="TX883" fmla="*/ 5102025 w 6634281"/>
              <a:gd name="TY883" fmla="*/ 999536 h 1738204"/>
              <a:gd name="TX884" fmla="*/ 5099279 w 6634281"/>
              <a:gd name="TY884" fmla="*/ 999536 h 1738204"/>
              <a:gd name="TX885" fmla="*/ 5093787 w 6634281"/>
              <a:gd name="TY885" fmla="*/ 999536 h 1738204"/>
              <a:gd name="TX887" fmla="*/ 1079168 w 6634281"/>
              <a:gd name="TY887" fmla="*/ 988552 h 1738204"/>
              <a:gd name="TX888" fmla="*/ 1073676 w 6634281"/>
              <a:gd name="TY888" fmla="*/ 991298 h 1738204"/>
              <a:gd name="TX889" fmla="*/ 1068185 w 6634281"/>
              <a:gd name="TY889" fmla="*/ 996790 h 1738204"/>
              <a:gd name="TX890" fmla="*/ 1065439 w 6634281"/>
              <a:gd name="TY890" fmla="*/ 1002282 h 1738204"/>
              <a:gd name="TX891" fmla="*/ 1062693 w 6634281"/>
              <a:gd name="TY891" fmla="*/ 1007774 h 1738204"/>
              <a:gd name="TX892" fmla="*/ 1062693 w 6634281"/>
              <a:gd name="TY892" fmla="*/ 1010520 h 1738204"/>
              <a:gd name="TX893" fmla="*/ 1062693 w 6634281"/>
              <a:gd name="TY893" fmla="*/ 1013266 h 1738204"/>
              <a:gd name="TX894" fmla="*/ 1065439 w 6634281"/>
              <a:gd name="TY894" fmla="*/ 1018758 h 1738204"/>
              <a:gd name="TX895" fmla="*/ 1068185 w 6634281"/>
              <a:gd name="TY895" fmla="*/ 1024249 h 1738204"/>
              <a:gd name="TX896" fmla="*/ 1070931 w 6634281"/>
              <a:gd name="TY896" fmla="*/ 1024249 h 1738204"/>
              <a:gd name="TX897" fmla="*/ 1065439 w 6634281"/>
              <a:gd name="TY897" fmla="*/ 1015096 h 1738204"/>
              <a:gd name="TX898" fmla="*/ 1065439 w 6634281"/>
              <a:gd name="TY898" fmla="*/ 1005028 h 1738204"/>
              <a:gd name="TX899" fmla="*/ 1070931 w 6634281"/>
              <a:gd name="TY899" fmla="*/ 994044 h 1738204"/>
              <a:gd name="TX900" fmla="*/ 1077795 w 6634281"/>
              <a:gd name="TY900" fmla="*/ 991298 h 1738204"/>
              <a:gd name="TX901" fmla="*/ 1078253 w 6634281"/>
              <a:gd name="TY901" fmla="*/ 990383 h 1738204"/>
              <a:gd name="TX902" fmla="*/ 1070931 w 6634281"/>
              <a:gd name="TY902" fmla="*/ 994044 h 1738204"/>
              <a:gd name="TX903" fmla="*/ 1079168 w 6634281"/>
              <a:gd name="TY903" fmla="*/ 988553 h 1738204"/>
              <a:gd name="TX904" fmla="*/ 1079168 w 6634281"/>
              <a:gd name="TY904" fmla="*/ 988552 h 1738204"/>
              <a:gd name="TX906" fmla="*/ 5329941 w 6634281"/>
              <a:gd name="TY906" fmla="*/ 988552 h 1738204"/>
              <a:gd name="TX907" fmla="*/ 5327195 w 6634281"/>
              <a:gd name="TY907" fmla="*/ 991298 h 1738204"/>
              <a:gd name="TX908" fmla="*/ 5327195 w 6634281"/>
              <a:gd name="TY908" fmla="*/ 999536 h 1738204"/>
              <a:gd name="TX909" fmla="*/ 5332687 w 6634281"/>
              <a:gd name="TY909" fmla="*/ 999536 h 1738204"/>
              <a:gd name="TX910" fmla="*/ 5332687 w 6634281"/>
              <a:gd name="TY910" fmla="*/ 996790 h 1738204"/>
              <a:gd name="TX911" fmla="*/ 5335433 w 6634281"/>
              <a:gd name="TY911" fmla="*/ 994044 h 1738204"/>
              <a:gd name="TX912" fmla="*/ 5343671 w 6634281"/>
              <a:gd name="TY912" fmla="*/ 996790 h 1738204"/>
              <a:gd name="TX913" fmla="*/ 5343671 w 6634281"/>
              <a:gd name="TY913" fmla="*/ 991298 h 1738204"/>
              <a:gd name="TX914" fmla="*/ 5338179 w 6634281"/>
              <a:gd name="TY914" fmla="*/ 988552 h 1738204"/>
              <a:gd name="TX915" fmla="*/ 5338179 w 6634281"/>
              <a:gd name="TY915" fmla="*/ 991298 h 1738204"/>
              <a:gd name="TX916" fmla="*/ 5338179 w 6634281"/>
              <a:gd name="TY916" fmla="*/ 994044 h 1738204"/>
              <a:gd name="TX917" fmla="*/ 5335433 w 6634281"/>
              <a:gd name="TY917" fmla="*/ 994044 h 1738204"/>
              <a:gd name="TX918" fmla="*/ 5332687 w 6634281"/>
              <a:gd name="TY918" fmla="*/ 991298 h 1738204"/>
              <a:gd name="TX919" fmla="*/ 5329941 w 6634281"/>
              <a:gd name="TY919" fmla="*/ 988552 h 1738204"/>
              <a:gd name="TX921" fmla="*/ 5211864 w 6634281"/>
              <a:gd name="TY921" fmla="*/ 985806 h 1738204"/>
              <a:gd name="TX922" fmla="*/ 5211864 w 6634281"/>
              <a:gd name="TY922" fmla="*/ 994044 h 1738204"/>
              <a:gd name="TX923" fmla="*/ 5217356 w 6634281"/>
              <a:gd name="TY923" fmla="*/ 991298 h 1738204"/>
              <a:gd name="TX924" fmla="*/ 5220102 w 6634281"/>
              <a:gd name="TY924" fmla="*/ 988552 h 1738204"/>
              <a:gd name="TX925" fmla="*/ 5217356 w 6634281"/>
              <a:gd name="TY925" fmla="*/ 985806 h 1738204"/>
              <a:gd name="TX926" fmla="*/ 5211864 w 6634281"/>
              <a:gd name="TY926" fmla="*/ 985806 h 1738204"/>
              <a:gd name="TX928" fmla="*/ 5091041 w 6634281"/>
              <a:gd name="TY928" fmla="*/ 985806 h 1738204"/>
              <a:gd name="TX929" fmla="*/ 5085549 w 6634281"/>
              <a:gd name="TY929" fmla="*/ 988552 h 1738204"/>
              <a:gd name="TX930" fmla="*/ 5077311 w 6634281"/>
              <a:gd name="TY930" fmla="*/ 988552 h 1738204"/>
              <a:gd name="TX931" fmla="*/ 5071819 w 6634281"/>
              <a:gd name="TY931" fmla="*/ 988552 h 1738204"/>
              <a:gd name="TX932" fmla="*/ 5066327 w 6634281"/>
              <a:gd name="TY932" fmla="*/ 991298 h 1738204"/>
              <a:gd name="TX933" fmla="*/ 5069073 w 6634281"/>
              <a:gd name="TY933" fmla="*/ 996790 h 1738204"/>
              <a:gd name="TX934" fmla="*/ 5071819 w 6634281"/>
              <a:gd name="TY934" fmla="*/ 1002282 h 1738204"/>
              <a:gd name="TX935" fmla="*/ 5080057 w 6634281"/>
              <a:gd name="TY935" fmla="*/ 1005028 h 1738204"/>
              <a:gd name="TX936" fmla="*/ 5088295 w 6634281"/>
              <a:gd name="TY936" fmla="*/ 1013266 h 1738204"/>
              <a:gd name="TX937" fmla="*/ 5082803 w 6634281"/>
              <a:gd name="TY937" fmla="*/ 1013266 h 1738204"/>
              <a:gd name="TX938" fmla="*/ 5082803 w 6634281"/>
              <a:gd name="TY938" fmla="*/ 1016012 h 1738204"/>
              <a:gd name="TX939" fmla="*/ 5085549 w 6634281"/>
              <a:gd name="TY939" fmla="*/ 1021504 h 1738204"/>
              <a:gd name="TX940" fmla="*/ 5077311 w 6634281"/>
              <a:gd name="TY940" fmla="*/ 1032487 h 1738204"/>
              <a:gd name="TX941" fmla="*/ 5080057 w 6634281"/>
              <a:gd name="TY941" fmla="*/ 1035233 h 1738204"/>
              <a:gd name="TX942" fmla="*/ 5085549 w 6634281"/>
              <a:gd name="TY942" fmla="*/ 1035233 h 1738204"/>
              <a:gd name="TX943" fmla="*/ 5082803 w 6634281"/>
              <a:gd name="TY943" fmla="*/ 1037979 h 1738204"/>
              <a:gd name="TX944" fmla="*/ 5080057 w 6634281"/>
              <a:gd name="TY944" fmla="*/ 1040725 h 1738204"/>
              <a:gd name="TX945" fmla="*/ 5082803 w 6634281"/>
              <a:gd name="TY945" fmla="*/ 1043471 h 1738204"/>
              <a:gd name="TX946" fmla="*/ 5085549 w 6634281"/>
              <a:gd name="TY946" fmla="*/ 1043471 h 1738204"/>
              <a:gd name="TX947" fmla="*/ 5085549 w 6634281"/>
              <a:gd name="TY947" fmla="*/ 1040725 h 1738204"/>
              <a:gd name="TX948" fmla="*/ 5088295 w 6634281"/>
              <a:gd name="TY948" fmla="*/ 1040725 h 1738204"/>
              <a:gd name="TX949" fmla="*/ 5088295 w 6634281"/>
              <a:gd name="TY949" fmla="*/ 1035233 h 1738204"/>
              <a:gd name="TX950" fmla="*/ 5091041 w 6634281"/>
              <a:gd name="TY950" fmla="*/ 1032487 h 1738204"/>
              <a:gd name="TX951" fmla="*/ 5102025 w 6634281"/>
              <a:gd name="TY951" fmla="*/ 1032487 h 1738204"/>
              <a:gd name="TX952" fmla="*/ 5102025 w 6634281"/>
              <a:gd name="TY952" fmla="*/ 1029741 h 1738204"/>
              <a:gd name="TX953" fmla="*/ 5104771 w 6634281"/>
              <a:gd name="TY953" fmla="*/ 1029741 h 1738204"/>
              <a:gd name="TX954" fmla="*/ 5102025 w 6634281"/>
              <a:gd name="TY954" fmla="*/ 1024250 h 1738204"/>
              <a:gd name="TX955" fmla="*/ 5099279 w 6634281"/>
              <a:gd name="TY955" fmla="*/ 1021504 h 1738204"/>
              <a:gd name="TX956" fmla="*/ 5096533 w 6634281"/>
              <a:gd name="TY956" fmla="*/ 1021504 h 1738204"/>
              <a:gd name="TX957" fmla="*/ 5093787 w 6634281"/>
              <a:gd name="TY957" fmla="*/ 1018758 h 1738204"/>
              <a:gd name="TX958" fmla="*/ 5093787 w 6634281"/>
              <a:gd name="TY958" fmla="*/ 1013266 h 1738204"/>
              <a:gd name="TX959" fmla="*/ 5091041 w 6634281"/>
              <a:gd name="TY959" fmla="*/ 1010520 h 1738204"/>
              <a:gd name="TX960" fmla="*/ 5088295 w 6634281"/>
              <a:gd name="TY960" fmla="*/ 1010520 h 1738204"/>
              <a:gd name="TX961" fmla="*/ 5088295 w 6634281"/>
              <a:gd name="TY961" fmla="*/ 1002282 h 1738204"/>
              <a:gd name="TX962" fmla="*/ 5091041 w 6634281"/>
              <a:gd name="TY962" fmla="*/ 996790 h 1738204"/>
              <a:gd name="TX963" fmla="*/ 5088295 w 6634281"/>
              <a:gd name="TY963" fmla="*/ 994044 h 1738204"/>
              <a:gd name="TX964" fmla="*/ 5088295 w 6634281"/>
              <a:gd name="TY964" fmla="*/ 991298 h 1738204"/>
              <a:gd name="TX965" fmla="*/ 5091041 w 6634281"/>
              <a:gd name="TY965" fmla="*/ 991298 h 1738204"/>
              <a:gd name="TX966" fmla="*/ 5091041 w 6634281"/>
              <a:gd name="TY966" fmla="*/ 988552 h 1738204"/>
              <a:gd name="TX967" fmla="*/ 5091041 w 6634281"/>
              <a:gd name="TY967" fmla="*/ 985806 h 1738204"/>
              <a:gd name="TX969" fmla="*/ 1084661 w 6634281"/>
              <a:gd name="TY969" fmla="*/ 983060 h 1738204"/>
              <a:gd name="TX970" fmla="*/ 1090153 w 6634281"/>
              <a:gd name="TY970" fmla="*/ 985806 h 1738204"/>
              <a:gd name="TX971" fmla="*/ 1092898 w 6634281"/>
              <a:gd name="TY971" fmla="*/ 985806 h 1738204"/>
              <a:gd name="TX972" fmla="*/ 1095644 w 6634281"/>
              <a:gd name="TY972" fmla="*/ 985806 h 1738204"/>
              <a:gd name="TX973" fmla="*/ 1101136 w 6634281"/>
              <a:gd name="TY973" fmla="*/ 988552 h 1738204"/>
              <a:gd name="TX974" fmla="*/ 1101137 w 6634281"/>
              <a:gd name="TY974" fmla="*/ 988552 h 1738204"/>
              <a:gd name="TX975" fmla="*/ 1103882 w 6634281"/>
              <a:gd name="TY975" fmla="*/ 991298 h 1738204"/>
              <a:gd name="TX976" fmla="*/ 1102234 w 6634281"/>
              <a:gd name="TY976" fmla="*/ 990748 h 1738204"/>
              <a:gd name="TX977" fmla="*/ 1103882 w 6634281"/>
              <a:gd name="TY977" fmla="*/ 994044 h 1738204"/>
              <a:gd name="TX978" fmla="*/ 1103882 w 6634281"/>
              <a:gd name="TY978" fmla="*/ 997340 h 1738204"/>
              <a:gd name="TX979" fmla="*/ 1106628 w 6634281"/>
              <a:gd name="TY979" fmla="*/ 999536 h 1738204"/>
              <a:gd name="TX980" fmla="*/ 1103882 w 6634281"/>
              <a:gd name="TY980" fmla="*/ 991298 h 1738204"/>
              <a:gd name="TX981" fmla="*/ 1109374 w 6634281"/>
              <a:gd name="TY981" fmla="*/ 996790 h 1738204"/>
              <a:gd name="TX982" fmla="*/ 1114867 w 6634281"/>
              <a:gd name="TY982" fmla="*/ 1005028 h 1738204"/>
              <a:gd name="TX983" fmla="*/ 1114867 w 6634281"/>
              <a:gd name="TY983" fmla="*/ 1016012 h 1738204"/>
              <a:gd name="TX984" fmla="*/ 1112120 w 6634281"/>
              <a:gd name="TY984" fmla="*/ 1024249 h 1738204"/>
              <a:gd name="TX985" fmla="*/ 1103882 w 6634281"/>
              <a:gd name="TY985" fmla="*/ 1035233 h 1738204"/>
              <a:gd name="TX986" fmla="*/ 1106628 w 6634281"/>
              <a:gd name="TY986" fmla="*/ 1026995 h 1738204"/>
              <a:gd name="TX987" fmla="*/ 1092898 w 6634281"/>
              <a:gd name="TY987" fmla="*/ 1037979 h 1738204"/>
              <a:gd name="TX988" fmla="*/ 1103882 w 6634281"/>
              <a:gd name="TY988" fmla="*/ 1035233 h 1738204"/>
              <a:gd name="TX989" fmla="*/ 1095645 w 6634281"/>
              <a:gd name="TY989" fmla="*/ 1037979 h 1738204"/>
              <a:gd name="TX990" fmla="*/ 1090153 w 6634281"/>
              <a:gd name="TY990" fmla="*/ 1040725 h 1738204"/>
              <a:gd name="TX991" fmla="*/ 1081915 w 6634281"/>
              <a:gd name="TY991" fmla="*/ 1043471 h 1738204"/>
              <a:gd name="TX992" fmla="*/ 1076423 w 6634281"/>
              <a:gd name="TY992" fmla="*/ 1040725 h 1738204"/>
              <a:gd name="TX993" fmla="*/ 1065439 w 6634281"/>
              <a:gd name="TY993" fmla="*/ 1040725 h 1738204"/>
              <a:gd name="TX994" fmla="*/ 1057202 w 6634281"/>
              <a:gd name="TY994" fmla="*/ 1032487 h 1738204"/>
              <a:gd name="TX995" fmla="*/ 1048963 w 6634281"/>
              <a:gd name="TY995" fmla="*/ 1024249 h 1738204"/>
              <a:gd name="TX996" fmla="*/ 1048963 w 6634281"/>
              <a:gd name="TY996" fmla="*/ 1013266 h 1738204"/>
              <a:gd name="TX997" fmla="*/ 1048963 w 6634281"/>
              <a:gd name="TY997" fmla="*/ 1002282 h 1738204"/>
              <a:gd name="TX998" fmla="*/ 1057202 w 6634281"/>
              <a:gd name="TY998" fmla="*/ 994044 h 1738204"/>
              <a:gd name="TX999" fmla="*/ 1065439 w 6634281"/>
              <a:gd name="TY999" fmla="*/ 985806 h 1738204"/>
              <a:gd name="TX1000" fmla="*/ 1073676 w 6634281"/>
              <a:gd name="TY1000" fmla="*/ 985806 h 1738204"/>
              <a:gd name="TX1001" fmla="*/ 1084661 w 6634281"/>
              <a:gd name="TY1001" fmla="*/ 983060 h 1738204"/>
              <a:gd name="TX1003" fmla="*/ 5258545 w 6634281"/>
              <a:gd name="TY1003" fmla="*/ 983060 h 1738204"/>
              <a:gd name="TX1004" fmla="*/ 5258545 w 6634281"/>
              <a:gd name="TY1004" fmla="*/ 985806 h 1738204"/>
              <a:gd name="TX1005" fmla="*/ 5264037 w 6634281"/>
              <a:gd name="TY1005" fmla="*/ 988552 h 1738204"/>
              <a:gd name="TX1006" fmla="*/ 5264037 w 6634281"/>
              <a:gd name="TY1006" fmla="*/ 991298 h 1738204"/>
              <a:gd name="TX1007" fmla="*/ 5269529 w 6634281"/>
              <a:gd name="TY1007" fmla="*/ 991298 h 1738204"/>
              <a:gd name="TX1008" fmla="*/ 5269529 w 6634281"/>
              <a:gd name="TY1008" fmla="*/ 985806 h 1738204"/>
              <a:gd name="TX1009" fmla="*/ 5264037 w 6634281"/>
              <a:gd name="TY1009" fmla="*/ 985806 h 1738204"/>
              <a:gd name="TX1010" fmla="*/ 5258545 w 6634281"/>
              <a:gd name="TY1010" fmla="*/ 983060 h 1738204"/>
              <a:gd name="TX1012" fmla="*/ 5162436 w 6634281"/>
              <a:gd name="TY1012" fmla="*/ 980314 h 1738204"/>
              <a:gd name="TX1013" fmla="*/ 5162436 w 6634281"/>
              <a:gd name="TY1013" fmla="*/ 985806 h 1738204"/>
              <a:gd name="TX1014" fmla="*/ 5165182 w 6634281"/>
              <a:gd name="TY1014" fmla="*/ 988552 h 1738204"/>
              <a:gd name="TX1015" fmla="*/ 5159690 w 6634281"/>
              <a:gd name="TY1015" fmla="*/ 988552 h 1738204"/>
              <a:gd name="TX1016" fmla="*/ 5162436 w 6634281"/>
              <a:gd name="TY1016" fmla="*/ 994044 h 1738204"/>
              <a:gd name="TX1017" fmla="*/ 5165182 w 6634281"/>
              <a:gd name="TY1017" fmla="*/ 996790 h 1738204"/>
              <a:gd name="TX1018" fmla="*/ 5167928 w 6634281"/>
              <a:gd name="TY1018" fmla="*/ 994044 h 1738204"/>
              <a:gd name="TX1019" fmla="*/ 5167928 w 6634281"/>
              <a:gd name="TY1019" fmla="*/ 991298 h 1738204"/>
              <a:gd name="TX1020" fmla="*/ 5167928 w 6634281"/>
              <a:gd name="TY1020" fmla="*/ 988552 h 1738204"/>
              <a:gd name="TX1021" fmla="*/ 5167928 w 6634281"/>
              <a:gd name="TY1021" fmla="*/ 985806 h 1738204"/>
              <a:gd name="TX1022" fmla="*/ 5170674 w 6634281"/>
              <a:gd name="TY1022" fmla="*/ 985806 h 1738204"/>
              <a:gd name="TX1023" fmla="*/ 5170674 w 6634281"/>
              <a:gd name="TY1023" fmla="*/ 983060 h 1738204"/>
              <a:gd name="TX1024" fmla="*/ 5167928 w 6634281"/>
              <a:gd name="TY1024" fmla="*/ 983060 h 1738204"/>
              <a:gd name="TX1025" fmla="*/ 5167928 w 6634281"/>
              <a:gd name="TY1025" fmla="*/ 980314 h 1738204"/>
              <a:gd name="TX1026" fmla="*/ 5165182 w 6634281"/>
              <a:gd name="TY1026" fmla="*/ 980314 h 1738204"/>
              <a:gd name="TX1027" fmla="*/ 5162436 w 6634281"/>
              <a:gd name="TY1027" fmla="*/ 980314 h 1738204"/>
              <a:gd name="TX1029" fmla="*/ 5104771 w 6634281"/>
              <a:gd name="TY1029" fmla="*/ 977568 h 1738204"/>
              <a:gd name="TX1030" fmla="*/ 5107517 w 6634281"/>
              <a:gd name="TY1030" fmla="*/ 980314 h 1738204"/>
              <a:gd name="TX1031" fmla="*/ 5113009 w 6634281"/>
              <a:gd name="TY1031" fmla="*/ 983060 h 1738204"/>
              <a:gd name="TX1032" fmla="*/ 5107517 w 6634281"/>
              <a:gd name="TY1032" fmla="*/ 983060 h 1738204"/>
              <a:gd name="TX1033" fmla="*/ 5104771 w 6634281"/>
              <a:gd name="TY1033" fmla="*/ 985806 h 1738204"/>
              <a:gd name="TX1034" fmla="*/ 5104771 w 6634281"/>
              <a:gd name="TY1034" fmla="*/ 991298 h 1738204"/>
              <a:gd name="TX1035" fmla="*/ 5110263 w 6634281"/>
              <a:gd name="TY1035" fmla="*/ 994044 h 1738204"/>
              <a:gd name="TX1036" fmla="*/ 5115755 w 6634281"/>
              <a:gd name="TY1036" fmla="*/ 994044 h 1738204"/>
              <a:gd name="TX1037" fmla="*/ 5118501 w 6634281"/>
              <a:gd name="TY1037" fmla="*/ 991298 h 1738204"/>
              <a:gd name="TX1038" fmla="*/ 5121247 w 6634281"/>
              <a:gd name="TY1038" fmla="*/ 985806 h 1738204"/>
              <a:gd name="TX1039" fmla="*/ 5115755 w 6634281"/>
              <a:gd name="TY1039" fmla="*/ 983060 h 1738204"/>
              <a:gd name="TX1040" fmla="*/ 5113009 w 6634281"/>
              <a:gd name="TY1040" fmla="*/ 983060 h 1738204"/>
              <a:gd name="TX1041" fmla="*/ 5113009 w 6634281"/>
              <a:gd name="TY1041" fmla="*/ 977568 h 1738204"/>
              <a:gd name="TX1042" fmla="*/ 5104771 w 6634281"/>
              <a:gd name="TY1042" fmla="*/ 977568 h 1738204"/>
              <a:gd name="TX1044" fmla="*/ 6615058 w 6634281"/>
              <a:gd name="TY1044" fmla="*/ 974822 h 1738204"/>
              <a:gd name="TX1045" fmla="*/ 6634280 w 6634281"/>
              <a:gd name="TY1045" fmla="*/ 994044 h 1738204"/>
              <a:gd name="TX1046" fmla="*/ 6436570 w 6634281"/>
              <a:gd name="TY1046" fmla="*/ 1016012 h 1738204"/>
              <a:gd name="TX1047" fmla="*/ 6447554 w 6634281"/>
              <a:gd name="TY1047" fmla="*/ 1007774 h 1738204"/>
              <a:gd name="TX1048" fmla="*/ 6458538 w 6634281"/>
              <a:gd name="TY1048" fmla="*/ 1002282 h 1738204"/>
              <a:gd name="TX1049" fmla="*/ 6475013 w 6634281"/>
              <a:gd name="TY1049" fmla="*/ 999536 h 1738204"/>
              <a:gd name="TX1050" fmla="*/ 6491489 w 6634281"/>
              <a:gd name="TY1050" fmla="*/ 1002282 h 1738204"/>
              <a:gd name="TX1051" fmla="*/ 6521695 w 6634281"/>
              <a:gd name="TY1051" fmla="*/ 1005028 h 1738204"/>
              <a:gd name="TX1052" fmla="*/ 6538171 w 6634281"/>
              <a:gd name="TY1052" fmla="*/ 1002282 h 1738204"/>
              <a:gd name="TX1053" fmla="*/ 6562885 w 6634281"/>
              <a:gd name="TY1053" fmla="*/ 994044 h 1738204"/>
              <a:gd name="TX1054" fmla="*/ 6615058 w 6634281"/>
              <a:gd name="TY1054" fmla="*/ 974822 h 1738204"/>
              <a:gd name="TX1056" fmla="*/ 5137722 w 6634281"/>
              <a:gd name="TY1056" fmla="*/ 966584 h 1738204"/>
              <a:gd name="TX1057" fmla="*/ 5129485 w 6634281"/>
              <a:gd name="TY1057" fmla="*/ 969330 h 1738204"/>
              <a:gd name="TX1058" fmla="*/ 5126739 w 6634281"/>
              <a:gd name="TY1058" fmla="*/ 969330 h 1738204"/>
              <a:gd name="TX1059" fmla="*/ 5123993 w 6634281"/>
              <a:gd name="TY1059" fmla="*/ 972076 h 1738204"/>
              <a:gd name="TX1060" fmla="*/ 5129485 w 6634281"/>
              <a:gd name="TY1060" fmla="*/ 977568 h 1738204"/>
              <a:gd name="TX1061" fmla="*/ 5137722 w 6634281"/>
              <a:gd name="TY1061" fmla="*/ 974822 h 1738204"/>
              <a:gd name="TX1062" fmla="*/ 5137722 w 6634281"/>
              <a:gd name="TY1062" fmla="*/ 966584 h 1738204"/>
              <a:gd name="TX1064" fmla="*/ 5102025 w 6634281"/>
              <a:gd name="TY1064" fmla="*/ 966584 h 1738204"/>
              <a:gd name="TX1065" fmla="*/ 5104771 w 6634281"/>
              <a:gd name="TY1065" fmla="*/ 972076 h 1738204"/>
              <a:gd name="TX1066" fmla="*/ 5107517 w 6634281"/>
              <a:gd name="TY1066" fmla="*/ 972076 h 1738204"/>
              <a:gd name="TX1067" fmla="*/ 5110263 w 6634281"/>
              <a:gd name="TY1067" fmla="*/ 969330 h 1738204"/>
              <a:gd name="TX1068" fmla="*/ 5110263 w 6634281"/>
              <a:gd name="TY1068" fmla="*/ 966584 h 1738204"/>
              <a:gd name="TX1069" fmla="*/ 5102025 w 6634281"/>
              <a:gd name="TY1069" fmla="*/ 966584 h 1738204"/>
              <a:gd name="TX1071" fmla="*/ 1035233 w 6634281"/>
              <a:gd name="TY1071" fmla="*/ 966584 h 1738204"/>
              <a:gd name="TX1072" fmla="*/ 1035233 w 6634281"/>
              <a:gd name="TY1072" fmla="*/ 969330 h 1738204"/>
              <a:gd name="TX1073" fmla="*/ 1043472 w 6634281"/>
              <a:gd name="TY1073" fmla="*/ 969330 h 1738204"/>
              <a:gd name="TX1074" fmla="*/ 1048964 w 6634281"/>
              <a:gd name="TY1074" fmla="*/ 966584 h 1738204"/>
              <a:gd name="TX1075" fmla="*/ 1035233 w 6634281"/>
              <a:gd name="TY1075" fmla="*/ 966584 h 1738204"/>
              <a:gd name="TX1077" fmla="*/ 5264037 w 6634281"/>
              <a:gd name="TY1077" fmla="*/ 963838 h 1738204"/>
              <a:gd name="TX1078" fmla="*/ 5264037 w 6634281"/>
              <a:gd name="TY1078" fmla="*/ 969330 h 1738204"/>
              <a:gd name="TX1079" fmla="*/ 5264037 w 6634281"/>
              <a:gd name="TY1079" fmla="*/ 972076 h 1738204"/>
              <a:gd name="TX1080" fmla="*/ 5258545 w 6634281"/>
              <a:gd name="TY1080" fmla="*/ 977568 h 1738204"/>
              <a:gd name="TX1081" fmla="*/ 5264037 w 6634281"/>
              <a:gd name="TY1081" fmla="*/ 980314 h 1738204"/>
              <a:gd name="TX1082" fmla="*/ 5269529 w 6634281"/>
              <a:gd name="TY1082" fmla="*/ 980314 h 1738204"/>
              <a:gd name="TX1083" fmla="*/ 5272275 w 6634281"/>
              <a:gd name="TY1083" fmla="*/ 972076 h 1738204"/>
              <a:gd name="TX1084" fmla="*/ 5269529 w 6634281"/>
              <a:gd name="TY1084" fmla="*/ 963838 h 1738204"/>
              <a:gd name="TX1085" fmla="*/ 5264037 w 6634281"/>
              <a:gd name="TY1085" fmla="*/ 963838 h 1738204"/>
              <a:gd name="TX1087" fmla="*/ 5244816 w 6634281"/>
              <a:gd name="TY1087" fmla="*/ 961092 h 1738204"/>
              <a:gd name="TX1088" fmla="*/ 5242070 w 6634281"/>
              <a:gd name="TY1088" fmla="*/ 963838 h 1738204"/>
              <a:gd name="TX1089" fmla="*/ 5242070 w 6634281"/>
              <a:gd name="TY1089" fmla="*/ 966584 h 1738204"/>
              <a:gd name="TX1090" fmla="*/ 5244816 w 6634281"/>
              <a:gd name="TY1090" fmla="*/ 966584 h 1738204"/>
              <a:gd name="TX1091" fmla="*/ 5247562 w 6634281"/>
              <a:gd name="TY1091" fmla="*/ 966584 h 1738204"/>
              <a:gd name="TX1092" fmla="*/ 5250308 w 6634281"/>
              <a:gd name="TY1092" fmla="*/ 966584 h 1738204"/>
              <a:gd name="TX1093" fmla="*/ 5253053 w 6634281"/>
              <a:gd name="TY1093" fmla="*/ 966584 h 1738204"/>
              <a:gd name="TX1094" fmla="*/ 5253053 w 6634281"/>
              <a:gd name="TY1094" fmla="*/ 961092 h 1738204"/>
              <a:gd name="TX1095" fmla="*/ 5244816 w 6634281"/>
              <a:gd name="TY1095" fmla="*/ 961092 h 1738204"/>
              <a:gd name="TX1097" fmla="*/ 1169785 w 6634281"/>
              <a:gd name="TY1097" fmla="*/ 961092 h 1738204"/>
              <a:gd name="TX1098" fmla="*/ 1175277 w 6634281"/>
              <a:gd name="TY1098" fmla="*/ 963838 h 1738204"/>
              <a:gd name="TX1099" fmla="*/ 1178023 w 6634281"/>
              <a:gd name="TY1099" fmla="*/ 969330 h 1738204"/>
              <a:gd name="TX1100" fmla="*/ 1178023 w 6634281"/>
              <a:gd name="TY1100" fmla="*/ 974822 h 1738204"/>
              <a:gd name="TX1101" fmla="*/ 1178023 w 6634281"/>
              <a:gd name="TY1101" fmla="*/ 980314 h 1738204"/>
              <a:gd name="TX1102" fmla="*/ 1175277 w 6634281"/>
              <a:gd name="TY1102" fmla="*/ 983060 h 1738204"/>
              <a:gd name="TX1103" fmla="*/ 1169785 w 6634281"/>
              <a:gd name="TY1103" fmla="*/ 983060 h 1738204"/>
              <a:gd name="TX1104" fmla="*/ 1167039 w 6634281"/>
              <a:gd name="TY1104" fmla="*/ 983060 h 1738204"/>
              <a:gd name="TX1105" fmla="*/ 1164293 w 6634281"/>
              <a:gd name="TY1105" fmla="*/ 980314 h 1738204"/>
              <a:gd name="TX1106" fmla="*/ 1161547 w 6634281"/>
              <a:gd name="TY1106" fmla="*/ 974822 h 1738204"/>
              <a:gd name="TX1107" fmla="*/ 1161547 w 6634281"/>
              <a:gd name="TY1107" fmla="*/ 969330 h 1738204"/>
              <a:gd name="TX1108" fmla="*/ 1164293 w 6634281"/>
              <a:gd name="TY1108" fmla="*/ 963838 h 1738204"/>
              <a:gd name="TX1109" fmla="*/ 1169785 w 6634281"/>
              <a:gd name="TY1109" fmla="*/ 961092 h 1738204"/>
              <a:gd name="TX1111" fmla="*/ 6175702 w 6634281"/>
              <a:gd name="TY1111" fmla="*/ 955600 h 1738204"/>
              <a:gd name="TX1112" fmla="*/ 6167464 w 6634281"/>
              <a:gd name="TY1112" fmla="*/ 958346 h 1738204"/>
              <a:gd name="TX1113" fmla="*/ 6159226 w 6634281"/>
              <a:gd name="TY1113" fmla="*/ 961092 h 1738204"/>
              <a:gd name="TX1114" fmla="*/ 6148242 w 6634281"/>
              <a:gd name="TY1114" fmla="*/ 963838 h 1738204"/>
              <a:gd name="TX1115" fmla="*/ 6137258 w 6634281"/>
              <a:gd name="TY1115" fmla="*/ 963838 h 1738204"/>
              <a:gd name="TX1116" fmla="*/ 6137258 w 6634281"/>
              <a:gd name="TY1116" fmla="*/ 958346 h 1738204"/>
              <a:gd name="TX1117" fmla="*/ 6134512 w 6634281"/>
              <a:gd name="TY1117" fmla="*/ 958346 h 1738204"/>
              <a:gd name="TX1118" fmla="*/ 6129020 w 6634281"/>
              <a:gd name="TY1118" fmla="*/ 958346 h 1738204"/>
              <a:gd name="TX1119" fmla="*/ 6129020 w 6634281"/>
              <a:gd name="TY1119" fmla="*/ 963838 h 1738204"/>
              <a:gd name="TX1120" fmla="*/ 6137258 w 6634281"/>
              <a:gd name="TY1120" fmla="*/ 963838 h 1738204"/>
              <a:gd name="TX1121" fmla="*/ 6145496 w 6634281"/>
              <a:gd name="TY1121" fmla="*/ 966584 h 1738204"/>
              <a:gd name="TX1122" fmla="*/ 6159226 w 6634281"/>
              <a:gd name="TY1122" fmla="*/ 966584 h 1738204"/>
              <a:gd name="TX1123" fmla="*/ 6172956 w 6634281"/>
              <a:gd name="TY1123" fmla="*/ 963838 h 1738204"/>
              <a:gd name="TX1124" fmla="*/ 6175702 w 6634281"/>
              <a:gd name="TY1124" fmla="*/ 961092 h 1738204"/>
              <a:gd name="TX1125" fmla="*/ 6175702 w 6634281"/>
              <a:gd name="TY1125" fmla="*/ 955600 h 1738204"/>
              <a:gd name="TX1127" fmla="*/ 5225594 w 6634281"/>
              <a:gd name="TY1127" fmla="*/ 955600 h 1738204"/>
              <a:gd name="TX1128" fmla="*/ 5225594 w 6634281"/>
              <a:gd name="TY1128" fmla="*/ 966584 h 1738204"/>
              <a:gd name="TX1129" fmla="*/ 5231086 w 6634281"/>
              <a:gd name="TY1129" fmla="*/ 963838 h 1738204"/>
              <a:gd name="TX1130" fmla="*/ 5233832 w 6634281"/>
              <a:gd name="TY1130" fmla="*/ 958346 h 1738204"/>
              <a:gd name="TX1131" fmla="*/ 5231086 w 6634281"/>
              <a:gd name="TY1131" fmla="*/ 958346 h 1738204"/>
              <a:gd name="TX1132" fmla="*/ 5225594 w 6634281"/>
              <a:gd name="TY1132" fmla="*/ 955600 h 1738204"/>
              <a:gd name="TX1134" fmla="*/ 5082803 w 6634281"/>
              <a:gd name="TY1134" fmla="*/ 955600 h 1738204"/>
              <a:gd name="TX1135" fmla="*/ 5082803 w 6634281"/>
              <a:gd name="TY1135" fmla="*/ 961092 h 1738204"/>
              <a:gd name="TX1136" fmla="*/ 5088295 w 6634281"/>
              <a:gd name="TY1136" fmla="*/ 961092 h 1738204"/>
              <a:gd name="TX1137" fmla="*/ 5091041 w 6634281"/>
              <a:gd name="TY1137" fmla="*/ 955600 h 1738204"/>
              <a:gd name="TX1138" fmla="*/ 5082803 w 6634281"/>
              <a:gd name="TY1138" fmla="*/ 955600 h 1738204"/>
              <a:gd name="TX1140" fmla="*/ 930887 w 6634281"/>
              <a:gd name="TY1140" fmla="*/ 955600 h 1738204"/>
              <a:gd name="TX1141" fmla="*/ 928141 w 6634281"/>
              <a:gd name="TY1141" fmla="*/ 958346 h 1738204"/>
              <a:gd name="TX1142" fmla="*/ 928141 w 6634281"/>
              <a:gd name="TY1142" fmla="*/ 963838 h 1738204"/>
              <a:gd name="TX1143" fmla="*/ 930887 w 6634281"/>
              <a:gd name="TY1143" fmla="*/ 963838 h 1738204"/>
              <a:gd name="TX1144" fmla="*/ 933632 w 6634281"/>
              <a:gd name="TY1144" fmla="*/ 963838 h 1738204"/>
              <a:gd name="TX1145" fmla="*/ 935005 w 6634281"/>
              <a:gd name="TY1145" fmla="*/ 965211 h 1738204"/>
              <a:gd name="TX1146" fmla="*/ 937857 w 6634281"/>
              <a:gd name="TY1146" fmla="*/ 965528 h 1738204"/>
              <a:gd name="TX1147" fmla="*/ 936378 w 6634281"/>
              <a:gd name="TY1147" fmla="*/ 961092 h 1738204"/>
              <a:gd name="TX1148" fmla="*/ 930887 w 6634281"/>
              <a:gd name="TY1148" fmla="*/ 955600 h 1738204"/>
              <a:gd name="TX1150" fmla="*/ 5354655 w 6634281"/>
              <a:gd name="TY1150" fmla="*/ 952854 h 1738204"/>
              <a:gd name="TX1151" fmla="*/ 5354655 w 6634281"/>
              <a:gd name="TY1151" fmla="*/ 955600 h 1738204"/>
              <a:gd name="TX1152" fmla="*/ 5357401 w 6634281"/>
              <a:gd name="TY1152" fmla="*/ 958346 h 1738204"/>
              <a:gd name="TX1153" fmla="*/ 5360147 w 6634281"/>
              <a:gd name="TY1153" fmla="*/ 955600 h 1738204"/>
              <a:gd name="TX1154" fmla="*/ 5360147 w 6634281"/>
              <a:gd name="TY1154" fmla="*/ 952854 h 1738204"/>
              <a:gd name="TX1155" fmla="*/ 5357401 w 6634281"/>
              <a:gd name="TY1155" fmla="*/ 952854 h 1738204"/>
              <a:gd name="TX1156" fmla="*/ 5354655 w 6634281"/>
              <a:gd name="TY1156" fmla="*/ 952854 h 1738204"/>
              <a:gd name="TX1158" fmla="*/ 5178912 w 6634281"/>
              <a:gd name="TY1158" fmla="*/ 952854 h 1738204"/>
              <a:gd name="TX1159" fmla="*/ 5173420 w 6634281"/>
              <a:gd name="TY1159" fmla="*/ 958346 h 1738204"/>
              <a:gd name="TX1160" fmla="*/ 5167928 w 6634281"/>
              <a:gd name="TY1160" fmla="*/ 966584 h 1738204"/>
              <a:gd name="TX1161" fmla="*/ 5170674 w 6634281"/>
              <a:gd name="TY1161" fmla="*/ 966584 h 1738204"/>
              <a:gd name="TX1162" fmla="*/ 5173420 w 6634281"/>
              <a:gd name="TY1162" fmla="*/ 969330 h 1738204"/>
              <a:gd name="TX1163" fmla="*/ 5176166 w 6634281"/>
              <a:gd name="TY1163" fmla="*/ 972076 h 1738204"/>
              <a:gd name="TX1164" fmla="*/ 5181658 w 6634281"/>
              <a:gd name="TY1164" fmla="*/ 972076 h 1738204"/>
              <a:gd name="TX1165" fmla="*/ 5187150 w 6634281"/>
              <a:gd name="TY1165" fmla="*/ 974822 h 1738204"/>
              <a:gd name="TX1166" fmla="*/ 5187150 w 6634281"/>
              <a:gd name="TY1166" fmla="*/ 980314 h 1738204"/>
              <a:gd name="TX1167" fmla="*/ 5184404 w 6634281"/>
              <a:gd name="TY1167" fmla="*/ 980314 h 1738204"/>
              <a:gd name="TX1168" fmla="*/ 5176166 w 6634281"/>
              <a:gd name="TY1168" fmla="*/ 983060 h 1738204"/>
              <a:gd name="TX1169" fmla="*/ 5178912 w 6634281"/>
              <a:gd name="TY1169" fmla="*/ 994044 h 1738204"/>
              <a:gd name="TX1170" fmla="*/ 5187150 w 6634281"/>
              <a:gd name="TY1170" fmla="*/ 999536 h 1738204"/>
              <a:gd name="TX1171" fmla="*/ 5189896 w 6634281"/>
              <a:gd name="TY1171" fmla="*/ 996790 h 1738204"/>
              <a:gd name="TX1172" fmla="*/ 5192642 w 6634281"/>
              <a:gd name="TY1172" fmla="*/ 991298 h 1738204"/>
              <a:gd name="TX1173" fmla="*/ 5189896 w 6634281"/>
              <a:gd name="TY1173" fmla="*/ 985806 h 1738204"/>
              <a:gd name="TX1174" fmla="*/ 5187150 w 6634281"/>
              <a:gd name="TY1174" fmla="*/ 983060 h 1738204"/>
              <a:gd name="TX1175" fmla="*/ 5198134 w 6634281"/>
              <a:gd name="TY1175" fmla="*/ 983060 h 1738204"/>
              <a:gd name="TX1176" fmla="*/ 5200880 w 6634281"/>
              <a:gd name="TY1176" fmla="*/ 977568 h 1738204"/>
              <a:gd name="TX1177" fmla="*/ 5198134 w 6634281"/>
              <a:gd name="TY1177" fmla="*/ 974822 h 1738204"/>
              <a:gd name="TX1178" fmla="*/ 5195388 w 6634281"/>
              <a:gd name="TY1178" fmla="*/ 969330 h 1738204"/>
              <a:gd name="TX1179" fmla="*/ 5195388 w 6634281"/>
              <a:gd name="TY1179" fmla="*/ 963838 h 1738204"/>
              <a:gd name="TX1180" fmla="*/ 5187150 w 6634281"/>
              <a:gd name="TY1180" fmla="*/ 958346 h 1738204"/>
              <a:gd name="TX1181" fmla="*/ 5181658 w 6634281"/>
              <a:gd name="TY1181" fmla="*/ 955600 h 1738204"/>
              <a:gd name="TX1182" fmla="*/ 5178912 w 6634281"/>
              <a:gd name="TY1182" fmla="*/ 952854 h 1738204"/>
              <a:gd name="TX1184" fmla="*/ 856745 w 6634281"/>
              <a:gd name="TY1184" fmla="*/ 950108 h 1738204"/>
              <a:gd name="TX1185" fmla="*/ 853999 w 6634281"/>
              <a:gd name="TY1185" fmla="*/ 952854 h 1738204"/>
              <a:gd name="TX1186" fmla="*/ 856745 w 6634281"/>
              <a:gd name="TY1186" fmla="*/ 952854 h 1738204"/>
              <a:gd name="TX1187" fmla="*/ 856745 w 6634281"/>
              <a:gd name="TY1187" fmla="*/ 955600 h 1738204"/>
              <a:gd name="TX1188" fmla="*/ 859491 w 6634281"/>
              <a:gd name="TY1188" fmla="*/ 955600 h 1738204"/>
              <a:gd name="TX1189" fmla="*/ 862237 w 6634281"/>
              <a:gd name="TY1189" fmla="*/ 952854 h 1738204"/>
              <a:gd name="TX1190" fmla="*/ 862237 w 6634281"/>
              <a:gd name="TY1190" fmla="*/ 950108 h 1738204"/>
              <a:gd name="TX1191" fmla="*/ 856745 w 6634281"/>
              <a:gd name="TY1191" fmla="*/ 950108 h 1738204"/>
              <a:gd name="TX1193" fmla="*/ 6238859 w 6634281"/>
              <a:gd name="TY1193" fmla="*/ 950108 h 1738204"/>
              <a:gd name="TX1194" fmla="*/ 6222384 w 6634281"/>
              <a:gd name="TY1194" fmla="*/ 955600 h 1738204"/>
              <a:gd name="TX1195" fmla="*/ 6216892 w 6634281"/>
              <a:gd name="TY1195" fmla="*/ 961092 h 1738204"/>
              <a:gd name="TX1196" fmla="*/ 6211400 w 6634281"/>
              <a:gd name="TY1196" fmla="*/ 963838 h 1738204"/>
              <a:gd name="TX1197" fmla="*/ 6238859 w 6634281"/>
              <a:gd name="TY1197" fmla="*/ 958346 h 1738204"/>
              <a:gd name="TX1198" fmla="*/ 6252589 w 6634281"/>
              <a:gd name="TY1198" fmla="*/ 958346 h 1738204"/>
              <a:gd name="TX1199" fmla="*/ 6269065 w 6634281"/>
              <a:gd name="TY1199" fmla="*/ 958346 h 1738204"/>
              <a:gd name="TX1200" fmla="*/ 6263573 w 6634281"/>
              <a:gd name="TY1200" fmla="*/ 952854 h 1738204"/>
              <a:gd name="TX1201" fmla="*/ 6258081 w 6634281"/>
              <a:gd name="TY1201" fmla="*/ 950108 h 1738204"/>
              <a:gd name="TX1202" fmla="*/ 6249843 w 6634281"/>
              <a:gd name="TY1202" fmla="*/ 950108 h 1738204"/>
              <a:gd name="TX1203" fmla="*/ 6238859 w 6634281"/>
              <a:gd name="TY1203" fmla="*/ 950108 h 1738204"/>
              <a:gd name="TX1205" fmla="*/ 5140468 w 6634281"/>
              <a:gd name="TY1205" fmla="*/ 950108 h 1738204"/>
              <a:gd name="TX1206" fmla="*/ 5140468 w 6634281"/>
              <a:gd name="TY1206" fmla="*/ 955600 h 1738204"/>
              <a:gd name="TX1207" fmla="*/ 5148706 w 6634281"/>
              <a:gd name="TY1207" fmla="*/ 955600 h 1738204"/>
              <a:gd name="TX1208" fmla="*/ 5148706 w 6634281"/>
              <a:gd name="TY1208" fmla="*/ 952854 h 1738204"/>
              <a:gd name="TX1209" fmla="*/ 5145960 w 6634281"/>
              <a:gd name="TY1209" fmla="*/ 950108 h 1738204"/>
              <a:gd name="TX1210" fmla="*/ 5140468 w 6634281"/>
              <a:gd name="TY1210" fmla="*/ 950108 h 1738204"/>
              <a:gd name="TX1212" fmla="*/ 1062694 w 6634281"/>
              <a:gd name="TY1212" fmla="*/ 947362 h 1738204"/>
              <a:gd name="TX1213" fmla="*/ 1062694 w 6634281"/>
              <a:gd name="TY1213" fmla="*/ 950108 h 1738204"/>
              <a:gd name="TX1214" fmla="*/ 1062694 w 6634281"/>
              <a:gd name="TY1214" fmla="*/ 952854 h 1738204"/>
              <a:gd name="TX1215" fmla="*/ 1065439 w 6634281"/>
              <a:gd name="TY1215" fmla="*/ 952854 h 1738204"/>
              <a:gd name="TX1216" fmla="*/ 1068185 w 6634281"/>
              <a:gd name="TY1216" fmla="*/ 952854 h 1738204"/>
              <a:gd name="TX1217" fmla="*/ 1068185 w 6634281"/>
              <a:gd name="TY1217" fmla="*/ 950108 h 1738204"/>
              <a:gd name="TX1218" fmla="*/ 1065439 w 6634281"/>
              <a:gd name="TY1218" fmla="*/ 950108 h 1738204"/>
              <a:gd name="TX1219" fmla="*/ 1065439 w 6634281"/>
              <a:gd name="TY1219" fmla="*/ 947362 h 1738204"/>
              <a:gd name="TX1220" fmla="*/ 1062694 w 6634281"/>
              <a:gd name="TY1220" fmla="*/ 947362 h 1738204"/>
              <a:gd name="TX1222" fmla="*/ 799080 w 6634281"/>
              <a:gd name="TY1222" fmla="*/ 947362 h 1738204"/>
              <a:gd name="TX1223" fmla="*/ 799080 w 6634281"/>
              <a:gd name="TY1223" fmla="*/ 952854 h 1738204"/>
              <a:gd name="TX1224" fmla="*/ 804571 w 6634281"/>
              <a:gd name="TY1224" fmla="*/ 952854 h 1738204"/>
              <a:gd name="TX1225" fmla="*/ 804571 w 6634281"/>
              <a:gd name="TY1225" fmla="*/ 950108 h 1738204"/>
              <a:gd name="TX1226" fmla="*/ 799080 w 6634281"/>
              <a:gd name="TY1226" fmla="*/ 947362 h 1738204"/>
              <a:gd name="TX1228" fmla="*/ 6065863 w 6634281"/>
              <a:gd name="TY1228" fmla="*/ 947362 h 1738204"/>
              <a:gd name="TX1229" fmla="*/ 6068609 w 6634281"/>
              <a:gd name="TY1229" fmla="*/ 952854 h 1738204"/>
              <a:gd name="TX1230" fmla="*/ 6068609 w 6634281"/>
              <a:gd name="TY1230" fmla="*/ 958346 h 1738204"/>
              <a:gd name="TX1231" fmla="*/ 6076847 w 6634281"/>
              <a:gd name="TY1231" fmla="*/ 963838 h 1738204"/>
              <a:gd name="TX1232" fmla="*/ 6082339 w 6634281"/>
              <a:gd name="TY1232" fmla="*/ 969330 h 1738204"/>
              <a:gd name="TX1233" fmla="*/ 6082339 w 6634281"/>
              <a:gd name="TY1233" fmla="*/ 974822 h 1738204"/>
              <a:gd name="TX1234" fmla="*/ 6082339 w 6634281"/>
              <a:gd name="TY1234" fmla="*/ 983060 h 1738204"/>
              <a:gd name="TX1235" fmla="*/ 6076847 w 6634281"/>
              <a:gd name="TY1235" fmla="*/ 980314 h 1738204"/>
              <a:gd name="TX1236" fmla="*/ 6068609 w 6634281"/>
              <a:gd name="TY1236" fmla="*/ 980314 h 1738204"/>
              <a:gd name="TX1237" fmla="*/ 6060371 w 6634281"/>
              <a:gd name="TY1237" fmla="*/ 983060 h 1738204"/>
              <a:gd name="TX1238" fmla="*/ 6054879 w 6634281"/>
              <a:gd name="TY1238" fmla="*/ 988552 h 1738204"/>
              <a:gd name="TX1239" fmla="*/ 6065863 w 6634281"/>
              <a:gd name="TY1239" fmla="*/ 991298 h 1738204"/>
              <a:gd name="TX1240" fmla="*/ 6074101 w 6634281"/>
              <a:gd name="TY1240" fmla="*/ 999536 h 1738204"/>
              <a:gd name="TX1241" fmla="*/ 6076847 w 6634281"/>
              <a:gd name="TY1241" fmla="*/ 1007774 h 1738204"/>
              <a:gd name="TX1242" fmla="*/ 6076847 w 6634281"/>
              <a:gd name="TY1242" fmla="*/ 1018758 h 1738204"/>
              <a:gd name="TX1243" fmla="*/ 6079593 w 6634281"/>
              <a:gd name="TY1243" fmla="*/ 1029741 h 1738204"/>
              <a:gd name="TX1244" fmla="*/ 6082339 w 6634281"/>
              <a:gd name="TY1244" fmla="*/ 1037979 h 1738204"/>
              <a:gd name="TX1245" fmla="*/ 6090577 w 6634281"/>
              <a:gd name="TY1245" fmla="*/ 1043471 h 1738204"/>
              <a:gd name="TX1246" fmla="*/ 6104306 w 6634281"/>
              <a:gd name="TY1246" fmla="*/ 1043471 h 1738204"/>
              <a:gd name="TX1247" fmla="*/ 6104306 w 6634281"/>
              <a:gd name="TY1247" fmla="*/ 1037979 h 1738204"/>
              <a:gd name="TX1248" fmla="*/ 6104306 w 6634281"/>
              <a:gd name="TY1248" fmla="*/ 1035233 h 1738204"/>
              <a:gd name="TX1249" fmla="*/ 6096069 w 6634281"/>
              <a:gd name="TY1249" fmla="*/ 1032487 h 1738204"/>
              <a:gd name="TX1250" fmla="*/ 6087831 w 6634281"/>
              <a:gd name="TY1250" fmla="*/ 1032487 h 1738204"/>
              <a:gd name="TX1251" fmla="*/ 6085085 w 6634281"/>
              <a:gd name="TY1251" fmla="*/ 1029741 h 1738204"/>
              <a:gd name="TX1252" fmla="*/ 6082339 w 6634281"/>
              <a:gd name="TY1252" fmla="*/ 1026996 h 1738204"/>
              <a:gd name="TX1253" fmla="*/ 6093323 w 6634281"/>
              <a:gd name="TY1253" fmla="*/ 1024250 h 1738204"/>
              <a:gd name="TX1254" fmla="*/ 6104306 w 6634281"/>
              <a:gd name="TY1254" fmla="*/ 1024250 h 1738204"/>
              <a:gd name="TX1255" fmla="*/ 6123528 w 6634281"/>
              <a:gd name="TY1255" fmla="*/ 1029741 h 1738204"/>
              <a:gd name="TX1256" fmla="*/ 6142750 w 6634281"/>
              <a:gd name="TY1256" fmla="*/ 1037979 h 1738204"/>
              <a:gd name="TX1257" fmla="*/ 6150988 w 6634281"/>
              <a:gd name="TY1257" fmla="*/ 1040725 h 1738204"/>
              <a:gd name="TX1258" fmla="*/ 6161972 w 6634281"/>
              <a:gd name="TY1258" fmla="*/ 1040725 h 1738204"/>
              <a:gd name="TX1259" fmla="*/ 6172956 w 6634281"/>
              <a:gd name="TY1259" fmla="*/ 1035233 h 1738204"/>
              <a:gd name="TX1260" fmla="*/ 6178448 w 6634281"/>
              <a:gd name="TY1260" fmla="*/ 1029741 h 1738204"/>
              <a:gd name="TX1261" fmla="*/ 6189432 w 6634281"/>
              <a:gd name="TY1261" fmla="*/ 1026996 h 1738204"/>
              <a:gd name="TX1262" fmla="*/ 6200416 w 6634281"/>
              <a:gd name="TY1262" fmla="*/ 1024250 h 1738204"/>
              <a:gd name="TX1263" fmla="*/ 6208654 w 6634281"/>
              <a:gd name="TY1263" fmla="*/ 1018758 h 1738204"/>
              <a:gd name="TX1264" fmla="*/ 6216892 w 6634281"/>
              <a:gd name="TY1264" fmla="*/ 1016012 h 1738204"/>
              <a:gd name="TX1265" fmla="*/ 6227875 w 6634281"/>
              <a:gd name="TY1265" fmla="*/ 1010520 h 1738204"/>
              <a:gd name="TX1266" fmla="*/ 6238859 w 6634281"/>
              <a:gd name="TY1266" fmla="*/ 1010520 h 1738204"/>
              <a:gd name="TX1267" fmla="*/ 6249843 w 6634281"/>
              <a:gd name="TY1267" fmla="*/ 1013266 h 1738204"/>
              <a:gd name="TX1268" fmla="*/ 6271811 w 6634281"/>
              <a:gd name="TY1268" fmla="*/ 1016012 h 1738204"/>
              <a:gd name="TX1269" fmla="*/ 6293779 w 6634281"/>
              <a:gd name="TY1269" fmla="*/ 1018758 h 1738204"/>
              <a:gd name="TX1270" fmla="*/ 6304763 w 6634281"/>
              <a:gd name="TY1270" fmla="*/ 1018758 h 1738204"/>
              <a:gd name="TX1271" fmla="*/ 6315747 w 6634281"/>
              <a:gd name="TY1271" fmla="*/ 1013266 h 1738204"/>
              <a:gd name="TX1272" fmla="*/ 6318493 w 6634281"/>
              <a:gd name="TY1272" fmla="*/ 1013266 h 1738204"/>
              <a:gd name="TX1273" fmla="*/ 6310255 w 6634281"/>
              <a:gd name="TY1273" fmla="*/ 1005028 h 1738204"/>
              <a:gd name="TX1274" fmla="*/ 6296525 w 6634281"/>
              <a:gd name="TY1274" fmla="*/ 1002282 h 1738204"/>
              <a:gd name="TX1275" fmla="*/ 6280049 w 6634281"/>
              <a:gd name="TY1275" fmla="*/ 999536 h 1738204"/>
              <a:gd name="TX1276" fmla="*/ 6260827 w 6634281"/>
              <a:gd name="TY1276" fmla="*/ 999536 h 1738204"/>
              <a:gd name="TX1277" fmla="*/ 6216892 w 6634281"/>
              <a:gd name="TY1277" fmla="*/ 1005028 h 1738204"/>
              <a:gd name="TX1278" fmla="*/ 6175702 w 6634281"/>
              <a:gd name="TY1278" fmla="*/ 1010520 h 1738204"/>
              <a:gd name="TX1279" fmla="*/ 6137258 w 6634281"/>
              <a:gd name="TY1279" fmla="*/ 1013266 h 1738204"/>
              <a:gd name="TX1280" fmla="*/ 6120782 w 6634281"/>
              <a:gd name="TY1280" fmla="*/ 1013266 h 1738204"/>
              <a:gd name="TX1281" fmla="*/ 6109798 w 6634281"/>
              <a:gd name="TY1281" fmla="*/ 1007774 h 1738204"/>
              <a:gd name="TX1282" fmla="*/ 6101561 w 6634281"/>
              <a:gd name="TY1282" fmla="*/ 999536 h 1738204"/>
              <a:gd name="TX1283" fmla="*/ 6096069 w 6634281"/>
              <a:gd name="TY1283" fmla="*/ 991298 h 1738204"/>
              <a:gd name="TX1284" fmla="*/ 6098815 w 6634281"/>
              <a:gd name="TY1284" fmla="*/ 974822 h 1738204"/>
              <a:gd name="TX1285" fmla="*/ 6107052 w 6634281"/>
              <a:gd name="TY1285" fmla="*/ 955600 h 1738204"/>
              <a:gd name="TX1286" fmla="*/ 6087831 w 6634281"/>
              <a:gd name="TY1286" fmla="*/ 950108 h 1738204"/>
              <a:gd name="TX1287" fmla="*/ 6065863 w 6634281"/>
              <a:gd name="TY1287" fmla="*/ 947362 h 1738204"/>
              <a:gd name="TX1289" fmla="*/ 1048964 w 6634281"/>
              <a:gd name="TY1289" fmla="*/ 944616 h 1738204"/>
              <a:gd name="TX1290" fmla="*/ 1048964 w 6634281"/>
              <a:gd name="TY1290" fmla="*/ 947362 h 1738204"/>
              <a:gd name="TX1291" fmla="*/ 1048964 w 6634281"/>
              <a:gd name="TY1291" fmla="*/ 950108 h 1738204"/>
              <a:gd name="TX1292" fmla="*/ 1048964 w 6634281"/>
              <a:gd name="TY1292" fmla="*/ 955600 h 1738204"/>
              <a:gd name="TX1293" fmla="*/ 1051710 w 6634281"/>
              <a:gd name="TY1293" fmla="*/ 955600 h 1738204"/>
              <a:gd name="TX1294" fmla="*/ 1051710 w 6634281"/>
              <a:gd name="TY1294" fmla="*/ 944616 h 1738204"/>
              <a:gd name="TX1295" fmla="*/ 1048964 w 6634281"/>
              <a:gd name="TY1295" fmla="*/ 944616 h 1738204"/>
              <a:gd name="TX1297" fmla="*/ 812809 w 6634281"/>
              <a:gd name="TY1297" fmla="*/ 941870 h 1738204"/>
              <a:gd name="TX1298" fmla="*/ 812809 w 6634281"/>
              <a:gd name="TY1298" fmla="*/ 947362 h 1738204"/>
              <a:gd name="TX1299" fmla="*/ 821047 w 6634281"/>
              <a:gd name="TY1299" fmla="*/ 947362 h 1738204"/>
              <a:gd name="TX1300" fmla="*/ 818301 w 6634281"/>
              <a:gd name="TY1300" fmla="*/ 944616 h 1738204"/>
              <a:gd name="TX1301" fmla="*/ 812809 w 6634281"/>
              <a:gd name="TY1301" fmla="*/ 941870 h 1738204"/>
              <a:gd name="TX1303" fmla="*/ 994043 w 6634281"/>
              <a:gd name="TY1303" fmla="*/ 939124 h 1738204"/>
              <a:gd name="TX1304" fmla="*/ 994043 w 6634281"/>
              <a:gd name="TY1304" fmla="*/ 941870 h 1738204"/>
              <a:gd name="TX1305" fmla="*/ 999536 w 6634281"/>
              <a:gd name="TY1305" fmla="*/ 941870 h 1738204"/>
              <a:gd name="TX1306" fmla="*/ 996790 w 6634281"/>
              <a:gd name="TY1306" fmla="*/ 939124 h 1738204"/>
              <a:gd name="TX1307" fmla="*/ 994043 w 6634281"/>
              <a:gd name="TY1307" fmla="*/ 939124 h 1738204"/>
              <a:gd name="TX1309" fmla="*/ 5195388 w 6634281"/>
              <a:gd name="TY1309" fmla="*/ 939124 h 1738204"/>
              <a:gd name="TX1310" fmla="*/ 5195388 w 6634281"/>
              <a:gd name="TY1310" fmla="*/ 944616 h 1738204"/>
              <a:gd name="TX1311" fmla="*/ 5200880 w 6634281"/>
              <a:gd name="TY1311" fmla="*/ 944616 h 1738204"/>
              <a:gd name="TX1312" fmla="*/ 5203626 w 6634281"/>
              <a:gd name="TY1312" fmla="*/ 939124 h 1738204"/>
              <a:gd name="TX1313" fmla="*/ 5195388 w 6634281"/>
              <a:gd name="TY1313" fmla="*/ 939124 h 1738204"/>
              <a:gd name="TX1315" fmla="*/ 5280513 w 6634281"/>
              <a:gd name="TY1315" fmla="*/ 936378 h 1738204"/>
              <a:gd name="TX1316" fmla="*/ 5277767 w 6634281"/>
              <a:gd name="TY1316" fmla="*/ 941870 h 1738204"/>
              <a:gd name="TX1317" fmla="*/ 5275021 w 6634281"/>
              <a:gd name="TY1317" fmla="*/ 944616 h 1738204"/>
              <a:gd name="TX1318" fmla="*/ 5275021 w 6634281"/>
              <a:gd name="TY1318" fmla="*/ 939124 h 1738204"/>
              <a:gd name="TX1319" fmla="*/ 5272275 w 6634281"/>
              <a:gd name="TY1319" fmla="*/ 939124 h 1738204"/>
              <a:gd name="TX1320" fmla="*/ 5269529 w 6634281"/>
              <a:gd name="TY1320" fmla="*/ 939124 h 1738204"/>
              <a:gd name="TX1321" fmla="*/ 5269529 w 6634281"/>
              <a:gd name="TY1321" fmla="*/ 944616 h 1738204"/>
              <a:gd name="TX1322" fmla="*/ 5277767 w 6634281"/>
              <a:gd name="TY1322" fmla="*/ 947362 h 1738204"/>
              <a:gd name="TX1323" fmla="*/ 5283259 w 6634281"/>
              <a:gd name="TY1323" fmla="*/ 952854 h 1738204"/>
              <a:gd name="TX1324" fmla="*/ 5288751 w 6634281"/>
              <a:gd name="TY1324" fmla="*/ 952854 h 1738204"/>
              <a:gd name="TX1325" fmla="*/ 5294243 w 6634281"/>
              <a:gd name="TY1325" fmla="*/ 950108 h 1738204"/>
              <a:gd name="TX1326" fmla="*/ 5294243 w 6634281"/>
              <a:gd name="TY1326" fmla="*/ 944616 h 1738204"/>
              <a:gd name="TX1327" fmla="*/ 5291497 w 6634281"/>
              <a:gd name="TY1327" fmla="*/ 939124 h 1738204"/>
              <a:gd name="TX1328" fmla="*/ 5288751 w 6634281"/>
              <a:gd name="TY1328" fmla="*/ 936378 h 1738204"/>
              <a:gd name="TX1329" fmla="*/ 5280513 w 6634281"/>
              <a:gd name="TY1329" fmla="*/ 936378 h 1738204"/>
              <a:gd name="TX1331" fmla="*/ 5178912 w 6634281"/>
              <a:gd name="TY1331" fmla="*/ 936378 h 1738204"/>
              <a:gd name="TX1332" fmla="*/ 5176166 w 6634281"/>
              <a:gd name="TY1332" fmla="*/ 939124 h 1738204"/>
              <a:gd name="TX1333" fmla="*/ 5178912 w 6634281"/>
              <a:gd name="TY1333" fmla="*/ 941870 h 1738204"/>
              <a:gd name="TX1334" fmla="*/ 5181658 w 6634281"/>
              <a:gd name="TY1334" fmla="*/ 944616 h 1738204"/>
              <a:gd name="TX1335" fmla="*/ 5184404 w 6634281"/>
              <a:gd name="TY1335" fmla="*/ 944616 h 1738204"/>
              <a:gd name="TX1336" fmla="*/ 5184404 w 6634281"/>
              <a:gd name="TY1336" fmla="*/ 936378 h 1738204"/>
              <a:gd name="TX1337" fmla="*/ 5181658 w 6634281"/>
              <a:gd name="TY1337" fmla="*/ 936378 h 1738204"/>
              <a:gd name="TX1338" fmla="*/ 5178912 w 6634281"/>
              <a:gd name="TY1338" fmla="*/ 936378 h 1738204"/>
              <a:gd name="TX1340" fmla="*/ 1315322 w 6634281"/>
              <a:gd name="TY1340" fmla="*/ 933632 h 1738204"/>
              <a:gd name="TX1341" fmla="*/ 1315322 w 6634281"/>
              <a:gd name="TY1341" fmla="*/ 941870 h 1738204"/>
              <a:gd name="TX1342" fmla="*/ 1320814 w 6634281"/>
              <a:gd name="TY1342" fmla="*/ 941870 h 1738204"/>
              <a:gd name="TX1343" fmla="*/ 1318068 w 6634281"/>
              <a:gd name="TY1343" fmla="*/ 939124 h 1738204"/>
              <a:gd name="TX1344" fmla="*/ 1315322 w 6634281"/>
              <a:gd name="TY1344" fmla="*/ 933632 h 1738204"/>
              <a:gd name="TX1346" fmla="*/ 1062694 w 6634281"/>
              <a:gd name="TY1346" fmla="*/ 933632 h 1738204"/>
              <a:gd name="TX1347" fmla="*/ 1062694 w 6634281"/>
              <a:gd name="TY1347" fmla="*/ 939124 h 1738204"/>
              <a:gd name="TX1348" fmla="*/ 1070932 w 6634281"/>
              <a:gd name="TY1348" fmla="*/ 939124 h 1738204"/>
              <a:gd name="TX1349" fmla="*/ 1073678 w 6634281"/>
              <a:gd name="TY1349" fmla="*/ 939124 h 1738204"/>
              <a:gd name="TX1350" fmla="*/ 1073678 w 6634281"/>
              <a:gd name="TY1350" fmla="*/ 936378 h 1738204"/>
              <a:gd name="TX1351" fmla="*/ 1068185 w 6634281"/>
              <a:gd name="TY1351" fmla="*/ 933632 h 1738204"/>
              <a:gd name="TX1352" fmla="*/ 1062694 w 6634281"/>
              <a:gd name="TY1352" fmla="*/ 933632 h 1738204"/>
              <a:gd name="TX1354" fmla="*/ 1054456 w 6634281"/>
              <a:gd name="TY1354" fmla="*/ 933632 h 1738204"/>
              <a:gd name="TX1355" fmla="*/ 1054456 w 6634281"/>
              <a:gd name="TY1355" fmla="*/ 936378 h 1738204"/>
              <a:gd name="TX1356" fmla="*/ 1057202 w 6634281"/>
              <a:gd name="TY1356" fmla="*/ 939124 h 1738204"/>
              <a:gd name="TX1357" fmla="*/ 1057202 w 6634281"/>
              <a:gd name="TY1357" fmla="*/ 941870 h 1738204"/>
              <a:gd name="TX1358" fmla="*/ 1062694 w 6634281"/>
              <a:gd name="TY1358" fmla="*/ 941870 h 1738204"/>
              <a:gd name="TX1359" fmla="*/ 1059948 w 6634281"/>
              <a:gd name="TY1359" fmla="*/ 936378 h 1738204"/>
              <a:gd name="TX1360" fmla="*/ 1054456 w 6634281"/>
              <a:gd name="TY1360" fmla="*/ 933632 h 1738204"/>
              <a:gd name="TX1362" fmla="*/ 5956024 w 6634281"/>
              <a:gd name="TY1362" fmla="*/ 930886 h 1738204"/>
              <a:gd name="TX1363" fmla="*/ 5942294 w 6634281"/>
              <a:gd name="TY1363" fmla="*/ 944616 h 1738204"/>
              <a:gd name="TX1364" fmla="*/ 5917580 w 6634281"/>
              <a:gd name="TY1364" fmla="*/ 963838 h 1738204"/>
              <a:gd name="TX1365" fmla="*/ 5909342 w 6634281"/>
              <a:gd name="TY1365" fmla="*/ 969330 h 1738204"/>
              <a:gd name="TX1366" fmla="*/ 5903850 w 6634281"/>
              <a:gd name="TY1366" fmla="*/ 974822 h 1738204"/>
              <a:gd name="TX1367" fmla="*/ 5898358 w 6634281"/>
              <a:gd name="TY1367" fmla="*/ 983060 h 1738204"/>
              <a:gd name="TX1368" fmla="*/ 5892866 w 6634281"/>
              <a:gd name="TY1368" fmla="*/ 988552 h 1738204"/>
              <a:gd name="TX1369" fmla="*/ 5887374 w 6634281"/>
              <a:gd name="TY1369" fmla="*/ 991298 h 1738204"/>
              <a:gd name="TX1370" fmla="*/ 5879136 w 6634281"/>
              <a:gd name="TY1370" fmla="*/ 994044 h 1738204"/>
              <a:gd name="TX1371" fmla="*/ 5873644 w 6634281"/>
              <a:gd name="TY1371" fmla="*/ 996790 h 1738204"/>
              <a:gd name="TX1372" fmla="*/ 5868152 w 6634281"/>
              <a:gd name="TY1372" fmla="*/ 999536 h 1738204"/>
              <a:gd name="TX1373" fmla="*/ 5859914 w 6634281"/>
              <a:gd name="TY1373" fmla="*/ 1010520 h 1738204"/>
              <a:gd name="TX1374" fmla="*/ 5857169 w 6634281"/>
              <a:gd name="TY1374" fmla="*/ 1018758 h 1738204"/>
              <a:gd name="TX1375" fmla="*/ 5851677 w 6634281"/>
              <a:gd name="TY1375" fmla="*/ 1029741 h 1738204"/>
              <a:gd name="TX1376" fmla="*/ 5846185 w 6634281"/>
              <a:gd name="TY1376" fmla="*/ 1035233 h 1738204"/>
              <a:gd name="TX1377" fmla="*/ 5835201 w 6634281"/>
              <a:gd name="TY1377" fmla="*/ 1040725 h 1738204"/>
              <a:gd name="TX1378" fmla="*/ 5821471 w 6634281"/>
              <a:gd name="TY1378" fmla="*/ 1043471 h 1738204"/>
              <a:gd name="TX1379" fmla="*/ 5796757 w 6634281"/>
              <a:gd name="TY1379" fmla="*/ 1048963 h 1738204"/>
              <a:gd name="TX1380" fmla="*/ 5788519 w 6634281"/>
              <a:gd name="TY1380" fmla="*/ 1051709 h 1738204"/>
              <a:gd name="TX1381" fmla="*/ 5785773 w 6634281"/>
              <a:gd name="TY1381" fmla="*/ 1057201 h 1738204"/>
              <a:gd name="TX1382" fmla="*/ 5788519 w 6634281"/>
              <a:gd name="TY1382" fmla="*/ 1065439 h 1738204"/>
              <a:gd name="TX1383" fmla="*/ 5799503 w 6634281"/>
              <a:gd name="TY1383" fmla="*/ 1076423 h 1738204"/>
              <a:gd name="TX1384" fmla="*/ 5796757 w 6634281"/>
              <a:gd name="TY1384" fmla="*/ 1079169 h 1738204"/>
              <a:gd name="TX1385" fmla="*/ 5799503 w 6634281"/>
              <a:gd name="TY1385" fmla="*/ 1079169 h 1738204"/>
              <a:gd name="TX1386" fmla="*/ 5799503 w 6634281"/>
              <a:gd name="TY1386" fmla="*/ 1076423 h 1738204"/>
              <a:gd name="TX1387" fmla="*/ 5804995 w 6634281"/>
              <a:gd name="TY1387" fmla="*/ 1079169 h 1738204"/>
              <a:gd name="TX1388" fmla="*/ 5810487 w 6634281"/>
              <a:gd name="TY1388" fmla="*/ 1079169 h 1738204"/>
              <a:gd name="TX1389" fmla="*/ 5812318 w 6634281"/>
              <a:gd name="TY1389" fmla="*/ 1077949 h 1738204"/>
              <a:gd name="TX1390" fmla="*/ 5807741 w 6634281"/>
              <a:gd name="TY1390" fmla="*/ 1076423 h 1738204"/>
              <a:gd name="TX1391" fmla="*/ 5813942 w 6634281"/>
              <a:gd name="TY1391" fmla="*/ 1076866 h 1738204"/>
              <a:gd name="TX1392" fmla="*/ 5818725 w 6634281"/>
              <a:gd name="TY1392" fmla="*/ 1073677 h 1738204"/>
              <a:gd name="TX1393" fmla="*/ 5826963 w 6634281"/>
              <a:gd name="TY1393" fmla="*/ 1068185 h 1738204"/>
              <a:gd name="TX1394" fmla="*/ 5835201 w 6634281"/>
              <a:gd name="TY1394" fmla="*/ 1062693 h 1738204"/>
              <a:gd name="TX1395" fmla="*/ 5835201 w 6634281"/>
              <a:gd name="TY1395" fmla="*/ 1065439 h 1738204"/>
              <a:gd name="TX1396" fmla="*/ 5837947 w 6634281"/>
              <a:gd name="TY1396" fmla="*/ 1065439 h 1738204"/>
              <a:gd name="TX1397" fmla="*/ 5837947 w 6634281"/>
              <a:gd name="TY1397" fmla="*/ 1062693 h 1738204"/>
              <a:gd name="TX1398" fmla="*/ 5843439 w 6634281"/>
              <a:gd name="TY1398" fmla="*/ 1054455 h 1738204"/>
              <a:gd name="TX1399" fmla="*/ 5846185 w 6634281"/>
              <a:gd name="TY1399" fmla="*/ 1051709 h 1738204"/>
              <a:gd name="TX1400" fmla="*/ 5851677 w 6634281"/>
              <a:gd name="TY1400" fmla="*/ 1048963 h 1738204"/>
              <a:gd name="TX1401" fmla="*/ 5857169 w 6634281"/>
              <a:gd name="TY1401" fmla="*/ 1046217 h 1738204"/>
              <a:gd name="TX1402" fmla="*/ 5890120 w 6634281"/>
              <a:gd name="TY1402" fmla="*/ 1046217 h 1738204"/>
              <a:gd name="TX1403" fmla="*/ 5906596 w 6634281"/>
              <a:gd name="TY1403" fmla="*/ 1043471 h 1738204"/>
              <a:gd name="TX1404" fmla="*/ 5923072 w 6634281"/>
              <a:gd name="TY1404" fmla="*/ 1040725 h 1738204"/>
              <a:gd name="TX1405" fmla="*/ 5953278 w 6634281"/>
              <a:gd name="TY1405" fmla="*/ 1026996 h 1738204"/>
              <a:gd name="TX1406" fmla="*/ 5983483 w 6634281"/>
              <a:gd name="TY1406" fmla="*/ 1016012 h 1738204"/>
              <a:gd name="TX1407" fmla="*/ 6008197 w 6634281"/>
              <a:gd name="TY1407" fmla="*/ 1007774 h 1738204"/>
              <a:gd name="TX1408" fmla="*/ 6016435 w 6634281"/>
              <a:gd name="TY1408" fmla="*/ 1005028 h 1738204"/>
              <a:gd name="TX1409" fmla="*/ 6024673 w 6634281"/>
              <a:gd name="TY1409" fmla="*/ 1007774 h 1738204"/>
              <a:gd name="TX1410" fmla="*/ 6038403 w 6634281"/>
              <a:gd name="TY1410" fmla="*/ 1013266 h 1738204"/>
              <a:gd name="TX1411" fmla="*/ 6052133 w 6634281"/>
              <a:gd name="TY1411" fmla="*/ 1021504 h 1738204"/>
              <a:gd name="TX1412" fmla="*/ 6065863 w 6634281"/>
              <a:gd name="TY1412" fmla="*/ 1032487 h 1738204"/>
              <a:gd name="TX1413" fmla="*/ 6065863 w 6634281"/>
              <a:gd name="TY1413" fmla="*/ 1018758 h 1738204"/>
              <a:gd name="TX1414" fmla="*/ 6063117 w 6634281"/>
              <a:gd name="TY1414" fmla="*/ 1010520 h 1738204"/>
              <a:gd name="TX1415" fmla="*/ 6054879 w 6634281"/>
              <a:gd name="TY1415" fmla="*/ 1005028 h 1738204"/>
              <a:gd name="TX1416" fmla="*/ 6043895 w 6634281"/>
              <a:gd name="TY1416" fmla="*/ 999536 h 1738204"/>
              <a:gd name="TX1417" fmla="*/ 6019181 w 6634281"/>
              <a:gd name="TY1417" fmla="*/ 988552 h 1738204"/>
              <a:gd name="TX1418" fmla="*/ 6010943 w 6634281"/>
              <a:gd name="TY1418" fmla="*/ 983060 h 1738204"/>
              <a:gd name="TX1419" fmla="*/ 6005451 w 6634281"/>
              <a:gd name="TY1419" fmla="*/ 977568 h 1738204"/>
              <a:gd name="TX1420" fmla="*/ 6005451 w 6634281"/>
              <a:gd name="TY1420" fmla="*/ 972076 h 1738204"/>
              <a:gd name="TX1421" fmla="*/ 6002705 w 6634281"/>
              <a:gd name="TY1421" fmla="*/ 972076 h 1738204"/>
              <a:gd name="TX1422" fmla="*/ 5991721 w 6634281"/>
              <a:gd name="TY1422" fmla="*/ 969330 h 1738204"/>
              <a:gd name="TX1423" fmla="*/ 5986229 w 6634281"/>
              <a:gd name="TY1423" fmla="*/ 963838 h 1738204"/>
              <a:gd name="TX1424" fmla="*/ 5980738 w 6634281"/>
              <a:gd name="TY1424" fmla="*/ 958346 h 1738204"/>
              <a:gd name="TX1425" fmla="*/ 5972500 w 6634281"/>
              <a:gd name="TY1425" fmla="*/ 944616 h 1738204"/>
              <a:gd name="TX1426" fmla="*/ 5967008 w 6634281"/>
              <a:gd name="TY1426" fmla="*/ 933632 h 1738204"/>
              <a:gd name="TX1427" fmla="*/ 5961516 w 6634281"/>
              <a:gd name="TY1427" fmla="*/ 930886 h 1738204"/>
              <a:gd name="TX1428" fmla="*/ 5956024 w 6634281"/>
              <a:gd name="TY1428" fmla="*/ 930886 h 1738204"/>
              <a:gd name="TX1430" fmla="*/ 1340038 w 6634281"/>
              <a:gd name="TY1430" fmla="*/ 928140 h 1738204"/>
              <a:gd name="TX1431" fmla="*/ 1340038 w 6634281"/>
              <a:gd name="TY1431" fmla="*/ 936378 h 1738204"/>
              <a:gd name="TX1432" fmla="*/ 1345529 w 6634281"/>
              <a:gd name="TY1432" fmla="*/ 936378 h 1738204"/>
              <a:gd name="TX1433" fmla="*/ 1348275 w 6634281"/>
              <a:gd name="TY1433" fmla="*/ 933632 h 1738204"/>
              <a:gd name="TX1434" fmla="*/ 1345529 w 6634281"/>
              <a:gd name="TY1434" fmla="*/ 930886 h 1738204"/>
              <a:gd name="TX1435" fmla="*/ 1340038 w 6634281"/>
              <a:gd name="TY1435" fmla="*/ 928140 h 1738204"/>
              <a:gd name="TX1437" fmla="*/ 6109798 w 6634281"/>
              <a:gd name="TY1437" fmla="*/ 925394 h 1738204"/>
              <a:gd name="TX1438" fmla="*/ 6109798 w 6634281"/>
              <a:gd name="TY1438" fmla="*/ 930886 h 1738204"/>
              <a:gd name="TX1439" fmla="*/ 6115290 w 6634281"/>
              <a:gd name="TY1439" fmla="*/ 930886 h 1738204"/>
              <a:gd name="TX1440" fmla="*/ 6118036 w 6634281"/>
              <a:gd name="TY1440" fmla="*/ 925394 h 1738204"/>
              <a:gd name="TX1441" fmla="*/ 6109798 w 6634281"/>
              <a:gd name="TY1441" fmla="*/ 925394 h 1738204"/>
              <a:gd name="TX1443" fmla="*/ 5371131 w 6634281"/>
              <a:gd name="TY1443" fmla="*/ 925394 h 1738204"/>
              <a:gd name="TX1444" fmla="*/ 5371131 w 6634281"/>
              <a:gd name="TY1444" fmla="*/ 928140 h 1738204"/>
              <a:gd name="TX1445" fmla="*/ 5373876 w 6634281"/>
              <a:gd name="TY1445" fmla="*/ 930886 h 1738204"/>
              <a:gd name="TX1446" fmla="*/ 5376622 w 6634281"/>
              <a:gd name="TY1446" fmla="*/ 933632 h 1738204"/>
              <a:gd name="TX1447" fmla="*/ 5382114 w 6634281"/>
              <a:gd name="TY1447" fmla="*/ 933632 h 1738204"/>
              <a:gd name="TX1448" fmla="*/ 5382114 w 6634281"/>
              <a:gd name="TY1448" fmla="*/ 930886 h 1738204"/>
              <a:gd name="TX1449" fmla="*/ 5382114 w 6634281"/>
              <a:gd name="TY1449" fmla="*/ 928140 h 1738204"/>
              <a:gd name="TX1450" fmla="*/ 5379368 w 6634281"/>
              <a:gd name="TY1450" fmla="*/ 925394 h 1738204"/>
              <a:gd name="TX1451" fmla="*/ 5371131 w 6634281"/>
              <a:gd name="TY1451" fmla="*/ 925394 h 1738204"/>
              <a:gd name="TX1453" fmla="*/ 5121247 w 6634281"/>
              <a:gd name="TY1453" fmla="*/ 925394 h 1738204"/>
              <a:gd name="TX1454" fmla="*/ 5118501 w 6634281"/>
              <a:gd name="TY1454" fmla="*/ 928140 h 1738204"/>
              <a:gd name="TX1455" fmla="*/ 5121247 w 6634281"/>
              <a:gd name="TY1455" fmla="*/ 930886 h 1738204"/>
              <a:gd name="TX1456" fmla="*/ 5123993 w 6634281"/>
              <a:gd name="TY1456" fmla="*/ 930886 h 1738204"/>
              <a:gd name="TX1457" fmla="*/ 5126739 w 6634281"/>
              <a:gd name="TY1457" fmla="*/ 928140 h 1738204"/>
              <a:gd name="TX1458" fmla="*/ 5123993 w 6634281"/>
              <a:gd name="TY1458" fmla="*/ 925394 h 1738204"/>
              <a:gd name="TX1459" fmla="*/ 5121247 w 6634281"/>
              <a:gd name="TY1459" fmla="*/ 925394 h 1738204"/>
              <a:gd name="TX1461" fmla="*/ 966584 w 6634281"/>
              <a:gd name="TY1461" fmla="*/ 919902 h 1738204"/>
              <a:gd name="TX1462" fmla="*/ 966584 w 6634281"/>
              <a:gd name="TY1462" fmla="*/ 922648 h 1738204"/>
              <a:gd name="TX1463" fmla="*/ 963838 w 6634281"/>
              <a:gd name="TY1463" fmla="*/ 922648 h 1738204"/>
              <a:gd name="TX1464" fmla="*/ 963838 w 6634281"/>
              <a:gd name="TY1464" fmla="*/ 925394 h 1738204"/>
              <a:gd name="TX1465" fmla="*/ 969330 w 6634281"/>
              <a:gd name="TY1465" fmla="*/ 925394 h 1738204"/>
              <a:gd name="TX1466" fmla="*/ 972076 w 6634281"/>
              <a:gd name="TY1466" fmla="*/ 925394 h 1738204"/>
              <a:gd name="TX1467" fmla="*/ 974822 w 6634281"/>
              <a:gd name="TY1467" fmla="*/ 925394 h 1738204"/>
              <a:gd name="TX1468" fmla="*/ 974822 w 6634281"/>
              <a:gd name="TY1468" fmla="*/ 922648 h 1738204"/>
              <a:gd name="TX1469" fmla="*/ 972076 w 6634281"/>
              <a:gd name="TY1469" fmla="*/ 922648 h 1738204"/>
              <a:gd name="TX1470" fmla="*/ 966584 w 6634281"/>
              <a:gd name="TY1470" fmla="*/ 919902 h 1738204"/>
              <a:gd name="TX1472" fmla="*/ 6293779 w 6634281"/>
              <a:gd name="TY1472" fmla="*/ 917156 h 1738204"/>
              <a:gd name="TX1473" fmla="*/ 6293779 w 6634281"/>
              <a:gd name="TY1473" fmla="*/ 925394 h 1738204"/>
              <a:gd name="TX1474" fmla="*/ 6296525 w 6634281"/>
              <a:gd name="TY1474" fmla="*/ 925394 h 1738204"/>
              <a:gd name="TX1475" fmla="*/ 6296525 w 6634281"/>
              <a:gd name="TY1475" fmla="*/ 919902 h 1738204"/>
              <a:gd name="TX1476" fmla="*/ 6293779 w 6634281"/>
              <a:gd name="TY1476" fmla="*/ 917156 h 1738204"/>
              <a:gd name="TX1478" fmla="*/ 5445272 w 6634281"/>
              <a:gd name="TY1478" fmla="*/ 917156 h 1738204"/>
              <a:gd name="TX1479" fmla="*/ 5445272 w 6634281"/>
              <a:gd name="TY1479" fmla="*/ 922648 h 1738204"/>
              <a:gd name="TX1480" fmla="*/ 5450764 w 6634281"/>
              <a:gd name="TY1480" fmla="*/ 922648 h 1738204"/>
              <a:gd name="TX1481" fmla="*/ 5453510 w 6634281"/>
              <a:gd name="TY1481" fmla="*/ 925394 h 1738204"/>
              <a:gd name="TX1482" fmla="*/ 5450764 w 6634281"/>
              <a:gd name="TY1482" fmla="*/ 919902 h 1738204"/>
              <a:gd name="TX1483" fmla="*/ 5445272 w 6634281"/>
              <a:gd name="TY1483" fmla="*/ 917156 h 1738204"/>
              <a:gd name="TX1485" fmla="*/ 5239324 w 6634281"/>
              <a:gd name="TY1485" fmla="*/ 917156 h 1738204"/>
              <a:gd name="TX1486" fmla="*/ 5236578 w 6634281"/>
              <a:gd name="TY1486" fmla="*/ 925394 h 1738204"/>
              <a:gd name="TX1487" fmla="*/ 5236578 w 6634281"/>
              <a:gd name="TY1487" fmla="*/ 930886 h 1738204"/>
              <a:gd name="TX1488" fmla="*/ 5239324 w 6634281"/>
              <a:gd name="TY1488" fmla="*/ 936378 h 1738204"/>
              <a:gd name="TX1489" fmla="*/ 5244816 w 6634281"/>
              <a:gd name="TY1489" fmla="*/ 939124 h 1738204"/>
              <a:gd name="TX1490" fmla="*/ 5244816 w 6634281"/>
              <a:gd name="TY1490" fmla="*/ 930886 h 1738204"/>
              <a:gd name="TX1491" fmla="*/ 5242070 w 6634281"/>
              <a:gd name="TY1491" fmla="*/ 925394 h 1738204"/>
              <a:gd name="TX1492" fmla="*/ 5247562 w 6634281"/>
              <a:gd name="TY1492" fmla="*/ 925394 h 1738204"/>
              <a:gd name="TX1493" fmla="*/ 5247562 w 6634281"/>
              <a:gd name="TY1493" fmla="*/ 917156 h 1738204"/>
              <a:gd name="TX1494" fmla="*/ 5239324 w 6634281"/>
              <a:gd name="TY1494" fmla="*/ 917156 h 1738204"/>
              <a:gd name="TX1496" fmla="*/ 5118501 w 6634281"/>
              <a:gd name="TY1496" fmla="*/ 917156 h 1738204"/>
              <a:gd name="TX1497" fmla="*/ 5118501 w 6634281"/>
              <a:gd name="TY1497" fmla="*/ 919902 h 1738204"/>
              <a:gd name="TX1498" fmla="*/ 5123993 w 6634281"/>
              <a:gd name="TY1498" fmla="*/ 922648 h 1738204"/>
              <a:gd name="TX1499" fmla="*/ 5123993 w 6634281"/>
              <a:gd name="TY1499" fmla="*/ 917156 h 1738204"/>
              <a:gd name="TX1500" fmla="*/ 5118501 w 6634281"/>
              <a:gd name="TY1500" fmla="*/ 917156 h 1738204"/>
              <a:gd name="TX1502" fmla="*/ 5082803 w 6634281"/>
              <a:gd name="TY1502" fmla="*/ 917156 h 1738204"/>
              <a:gd name="TX1503" fmla="*/ 5085549 w 6634281"/>
              <a:gd name="TY1503" fmla="*/ 922648 h 1738204"/>
              <a:gd name="TX1504" fmla="*/ 5088295 w 6634281"/>
              <a:gd name="TY1504" fmla="*/ 928140 h 1738204"/>
              <a:gd name="TX1505" fmla="*/ 5091041 w 6634281"/>
              <a:gd name="TY1505" fmla="*/ 930886 h 1738204"/>
              <a:gd name="TX1506" fmla="*/ 5093787 w 6634281"/>
              <a:gd name="TY1506" fmla="*/ 936378 h 1738204"/>
              <a:gd name="TX1507" fmla="*/ 5091041 w 6634281"/>
              <a:gd name="TY1507" fmla="*/ 939124 h 1738204"/>
              <a:gd name="TX1508" fmla="*/ 5091041 w 6634281"/>
              <a:gd name="TY1508" fmla="*/ 941870 h 1738204"/>
              <a:gd name="TX1509" fmla="*/ 5093787 w 6634281"/>
              <a:gd name="TY1509" fmla="*/ 947362 h 1738204"/>
              <a:gd name="TX1510" fmla="*/ 5107517 w 6634281"/>
              <a:gd name="TY1510" fmla="*/ 947362 h 1738204"/>
              <a:gd name="TX1511" fmla="*/ 5110263 w 6634281"/>
              <a:gd name="TY1511" fmla="*/ 955600 h 1738204"/>
              <a:gd name="TX1512" fmla="*/ 5113009 w 6634281"/>
              <a:gd name="TY1512" fmla="*/ 961092 h 1738204"/>
              <a:gd name="TX1513" fmla="*/ 5118501 w 6634281"/>
              <a:gd name="TY1513" fmla="*/ 961092 h 1738204"/>
              <a:gd name="TX1514" fmla="*/ 5118501 w 6634281"/>
              <a:gd name="TY1514" fmla="*/ 955600 h 1738204"/>
              <a:gd name="TX1515" fmla="*/ 5118501 w 6634281"/>
              <a:gd name="TY1515" fmla="*/ 952854 h 1738204"/>
              <a:gd name="TX1516" fmla="*/ 5118501 w 6634281"/>
              <a:gd name="TY1516" fmla="*/ 950108 h 1738204"/>
              <a:gd name="TX1517" fmla="*/ 5118501 w 6634281"/>
              <a:gd name="TY1517" fmla="*/ 944616 h 1738204"/>
              <a:gd name="TX1518" fmla="*/ 5115755 w 6634281"/>
              <a:gd name="TY1518" fmla="*/ 944616 h 1738204"/>
              <a:gd name="TX1519" fmla="*/ 5113009 w 6634281"/>
              <a:gd name="TY1519" fmla="*/ 944616 h 1738204"/>
              <a:gd name="TX1520" fmla="*/ 5104771 w 6634281"/>
              <a:gd name="TY1520" fmla="*/ 944616 h 1738204"/>
              <a:gd name="TX1521" fmla="*/ 5104771 w 6634281"/>
              <a:gd name="TY1521" fmla="*/ 941870 h 1738204"/>
              <a:gd name="TX1522" fmla="*/ 5102025 w 6634281"/>
              <a:gd name="TY1522" fmla="*/ 939124 h 1738204"/>
              <a:gd name="TX1523" fmla="*/ 5102025 w 6634281"/>
              <a:gd name="TY1523" fmla="*/ 936378 h 1738204"/>
              <a:gd name="TX1524" fmla="*/ 5102025 w 6634281"/>
              <a:gd name="TY1524" fmla="*/ 930886 h 1738204"/>
              <a:gd name="TX1525" fmla="*/ 5102025 w 6634281"/>
              <a:gd name="TY1525" fmla="*/ 928140 h 1738204"/>
              <a:gd name="TX1526" fmla="*/ 5096533 w 6634281"/>
              <a:gd name="TY1526" fmla="*/ 925394 h 1738204"/>
              <a:gd name="TX1527" fmla="*/ 5091041 w 6634281"/>
              <a:gd name="TY1527" fmla="*/ 922648 h 1738204"/>
              <a:gd name="TX1528" fmla="*/ 5082803 w 6634281"/>
              <a:gd name="TY1528" fmla="*/ 917156 h 1738204"/>
              <a:gd name="TX1530" fmla="*/ 1263149 w 6634281"/>
              <a:gd name="TY1530" fmla="*/ 911664 h 1738204"/>
              <a:gd name="TX1531" fmla="*/ 1263149 w 6634281"/>
              <a:gd name="TY1531" fmla="*/ 917156 h 1738204"/>
              <a:gd name="TX1532" fmla="*/ 1263149 w 6634281"/>
              <a:gd name="TY1532" fmla="*/ 922648 h 1738204"/>
              <a:gd name="TX1533" fmla="*/ 1271389 w 6634281"/>
              <a:gd name="TY1533" fmla="*/ 925394 h 1738204"/>
              <a:gd name="TX1534" fmla="*/ 1276880 w 6634281"/>
              <a:gd name="TY1534" fmla="*/ 922648 h 1738204"/>
              <a:gd name="TX1535" fmla="*/ 1279625 w 6634281"/>
              <a:gd name="TY1535" fmla="*/ 922648 h 1738204"/>
              <a:gd name="TX1536" fmla="*/ 1282371 w 6634281"/>
              <a:gd name="TY1536" fmla="*/ 917156 h 1738204"/>
              <a:gd name="TX1537" fmla="*/ 1279625 w 6634281"/>
              <a:gd name="TY1537" fmla="*/ 917156 h 1738204"/>
              <a:gd name="TX1538" fmla="*/ 1279625 w 6634281"/>
              <a:gd name="TY1538" fmla="*/ 914410 h 1738204"/>
              <a:gd name="TX1539" fmla="*/ 1279625 w 6634281"/>
              <a:gd name="TY1539" fmla="*/ 911664 h 1738204"/>
              <a:gd name="TX1540" fmla="*/ 1263149 w 6634281"/>
              <a:gd name="TY1540" fmla="*/ 911664 h 1738204"/>
              <a:gd name="TX1542" fmla="*/ 5102025 w 6634281"/>
              <a:gd name="TY1542" fmla="*/ 911664 h 1738204"/>
              <a:gd name="TX1543" fmla="*/ 5102025 w 6634281"/>
              <a:gd name="TY1543" fmla="*/ 917156 h 1738204"/>
              <a:gd name="TX1544" fmla="*/ 5104771 w 6634281"/>
              <a:gd name="TY1544" fmla="*/ 919902 h 1738204"/>
              <a:gd name="TX1545" fmla="*/ 5115755 w 6634281"/>
              <a:gd name="TY1545" fmla="*/ 922648 h 1738204"/>
              <a:gd name="TX1546" fmla="*/ 5115755 w 6634281"/>
              <a:gd name="TY1546" fmla="*/ 917156 h 1738204"/>
              <a:gd name="TX1547" fmla="*/ 5110263 w 6634281"/>
              <a:gd name="TY1547" fmla="*/ 917156 h 1738204"/>
              <a:gd name="TX1548" fmla="*/ 5107517 w 6634281"/>
              <a:gd name="TY1548" fmla="*/ 914410 h 1738204"/>
              <a:gd name="TX1549" fmla="*/ 5104771 w 6634281"/>
              <a:gd name="TY1549" fmla="*/ 911664 h 1738204"/>
              <a:gd name="TX1550" fmla="*/ 5102025 w 6634281"/>
              <a:gd name="TY1550" fmla="*/ 911664 h 1738204"/>
              <a:gd name="TX1552" fmla="*/ 6024673 w 6634281"/>
              <a:gd name="TY1552" fmla="*/ 906172 h 1738204"/>
              <a:gd name="TX1553" fmla="*/ 6024673 w 6634281"/>
              <a:gd name="TY1553" fmla="*/ 908918 h 1738204"/>
              <a:gd name="TX1554" fmla="*/ 6030165 w 6634281"/>
              <a:gd name="TY1554" fmla="*/ 908918 h 1738204"/>
              <a:gd name="TX1555" fmla="*/ 6032911 w 6634281"/>
              <a:gd name="TY1555" fmla="*/ 908918 h 1738204"/>
              <a:gd name="TX1556" fmla="*/ 6032911 w 6634281"/>
              <a:gd name="TY1556" fmla="*/ 906172 h 1738204"/>
              <a:gd name="TX1557" fmla="*/ 6030165 w 6634281"/>
              <a:gd name="TY1557" fmla="*/ 906172 h 1738204"/>
              <a:gd name="TX1558" fmla="*/ 6027419 w 6634281"/>
              <a:gd name="TY1558" fmla="*/ 906172 h 1738204"/>
              <a:gd name="TX1559" fmla="*/ 6024673 w 6634281"/>
              <a:gd name="TY1559" fmla="*/ 906172 h 1738204"/>
              <a:gd name="TX1561" fmla="*/ 5708886 w 6634281"/>
              <a:gd name="TY1561" fmla="*/ 906172 h 1738204"/>
              <a:gd name="TX1562" fmla="*/ 5708886 w 6634281"/>
              <a:gd name="TY1562" fmla="*/ 914410 h 1738204"/>
              <a:gd name="TX1563" fmla="*/ 5714378 w 6634281"/>
              <a:gd name="TY1563" fmla="*/ 914410 h 1738204"/>
              <a:gd name="TX1564" fmla="*/ 5717124 w 6634281"/>
              <a:gd name="TY1564" fmla="*/ 908918 h 1738204"/>
              <a:gd name="TX1565" fmla="*/ 5714378 w 6634281"/>
              <a:gd name="TY1565" fmla="*/ 908918 h 1738204"/>
              <a:gd name="TX1566" fmla="*/ 5708886 w 6634281"/>
              <a:gd name="TY1566" fmla="*/ 906172 h 1738204"/>
              <a:gd name="TX1568" fmla="*/ 5165182 w 6634281"/>
              <a:gd name="TY1568" fmla="*/ 906172 h 1738204"/>
              <a:gd name="TX1569" fmla="*/ 5162436 w 6634281"/>
              <a:gd name="TY1569" fmla="*/ 908918 h 1738204"/>
              <a:gd name="TX1570" fmla="*/ 5159690 w 6634281"/>
              <a:gd name="TY1570" fmla="*/ 908918 h 1738204"/>
              <a:gd name="TX1571" fmla="*/ 5159690 w 6634281"/>
              <a:gd name="TY1571" fmla="*/ 917156 h 1738204"/>
              <a:gd name="TX1572" fmla="*/ 5165182 w 6634281"/>
              <a:gd name="TY1572" fmla="*/ 917156 h 1738204"/>
              <a:gd name="TX1573" fmla="*/ 5167928 w 6634281"/>
              <a:gd name="TY1573" fmla="*/ 911664 h 1738204"/>
              <a:gd name="TX1574" fmla="*/ 5165182 w 6634281"/>
              <a:gd name="TY1574" fmla="*/ 906172 h 1738204"/>
              <a:gd name="TX1576" fmla="*/ 810063 w 6634281"/>
              <a:gd name="TY1576" fmla="*/ 906172 h 1738204"/>
              <a:gd name="TX1577" fmla="*/ 807317 w 6634281"/>
              <a:gd name="TY1577" fmla="*/ 911664 h 1738204"/>
              <a:gd name="TX1578" fmla="*/ 804571 w 6634281"/>
              <a:gd name="TY1578" fmla="*/ 914410 h 1738204"/>
              <a:gd name="TX1579" fmla="*/ 801825 w 6634281"/>
              <a:gd name="TY1579" fmla="*/ 917156 h 1738204"/>
              <a:gd name="TX1580" fmla="*/ 799080 w 6634281"/>
              <a:gd name="TY1580" fmla="*/ 919902 h 1738204"/>
              <a:gd name="TX1581" fmla="*/ 804571 w 6634281"/>
              <a:gd name="TY1581" fmla="*/ 919902 h 1738204"/>
              <a:gd name="TX1582" fmla="*/ 807317 w 6634281"/>
              <a:gd name="TY1582" fmla="*/ 917156 h 1738204"/>
              <a:gd name="TX1583" fmla="*/ 810063 w 6634281"/>
              <a:gd name="TY1583" fmla="*/ 914410 h 1738204"/>
              <a:gd name="TX1584" fmla="*/ 812809 w 6634281"/>
              <a:gd name="TY1584" fmla="*/ 914410 h 1738204"/>
              <a:gd name="TX1585" fmla="*/ 812809 w 6634281"/>
              <a:gd name="TY1585" fmla="*/ 908918 h 1738204"/>
              <a:gd name="TX1586" fmla="*/ 810063 w 6634281"/>
              <a:gd name="TY1586" fmla="*/ 906172 h 1738204"/>
              <a:gd name="TX1588" fmla="*/ 5791265 w 6634281"/>
              <a:gd name="TY1588" fmla="*/ 900680 h 1738204"/>
              <a:gd name="TX1589" fmla="*/ 5791265 w 6634281"/>
              <a:gd name="TY1589" fmla="*/ 903426 h 1738204"/>
              <a:gd name="TX1590" fmla="*/ 5788519 w 6634281"/>
              <a:gd name="TY1590" fmla="*/ 906172 h 1738204"/>
              <a:gd name="TX1591" fmla="*/ 5791265 w 6634281"/>
              <a:gd name="TY1591" fmla="*/ 906172 h 1738204"/>
              <a:gd name="TX1592" fmla="*/ 5794011 w 6634281"/>
              <a:gd name="TY1592" fmla="*/ 906172 h 1738204"/>
              <a:gd name="TX1593" fmla="*/ 5796757 w 6634281"/>
              <a:gd name="TY1593" fmla="*/ 903426 h 1738204"/>
              <a:gd name="TX1594" fmla="*/ 5794011 w 6634281"/>
              <a:gd name="TY1594" fmla="*/ 903426 h 1738204"/>
              <a:gd name="TX1595" fmla="*/ 5794011 w 6634281"/>
              <a:gd name="TY1595" fmla="*/ 900680 h 1738204"/>
              <a:gd name="TX1596" fmla="*/ 5791265 w 6634281"/>
              <a:gd name="TY1596" fmla="*/ 900680 h 1738204"/>
              <a:gd name="TX1598" fmla="*/ 903426 w 6634281"/>
              <a:gd name="TY1598" fmla="*/ 900680 h 1738204"/>
              <a:gd name="TX1599" fmla="*/ 895189 w 6634281"/>
              <a:gd name="TY1599" fmla="*/ 903426 h 1738204"/>
              <a:gd name="TX1600" fmla="*/ 895189 w 6634281"/>
              <a:gd name="TY1600" fmla="*/ 911664 h 1738204"/>
              <a:gd name="TX1601" fmla="*/ 903426 w 6634281"/>
              <a:gd name="TY1601" fmla="*/ 911664 h 1738204"/>
              <a:gd name="TX1602" fmla="*/ 903426 w 6634281"/>
              <a:gd name="TY1602" fmla="*/ 908918 h 1738204"/>
              <a:gd name="TX1603" fmla="*/ 908919 w 6634281"/>
              <a:gd name="TY1603" fmla="*/ 906172 h 1738204"/>
              <a:gd name="TX1604" fmla="*/ 911664 w 6634281"/>
              <a:gd name="TY1604" fmla="*/ 906172 h 1738204"/>
              <a:gd name="TX1605" fmla="*/ 911664 w 6634281"/>
              <a:gd name="TY1605" fmla="*/ 903426 h 1738204"/>
              <a:gd name="TX1606" fmla="*/ 903426 w 6634281"/>
              <a:gd name="TY1606" fmla="*/ 900680 h 1738204"/>
              <a:gd name="TX1608" fmla="*/ 1556969 w 6634281"/>
              <a:gd name="TY1608" fmla="*/ 895188 h 1738204"/>
              <a:gd name="TX1609" fmla="*/ 1565206 w 6634281"/>
              <a:gd name="TY1609" fmla="*/ 897934 h 1738204"/>
              <a:gd name="TX1610" fmla="*/ 1573445 w 6634281"/>
              <a:gd name="TY1610" fmla="*/ 897934 h 1738204"/>
              <a:gd name="TX1611" fmla="*/ 1573445 w 6634281"/>
              <a:gd name="TY1611" fmla="*/ 914410 h 1738204"/>
              <a:gd name="TX1612" fmla="*/ 1559715 w 6634281"/>
              <a:gd name="TY1612" fmla="*/ 914410 h 1738204"/>
              <a:gd name="TX1613" fmla="*/ 1562461 w 6634281"/>
              <a:gd name="TY1613" fmla="*/ 903426 h 1738204"/>
              <a:gd name="TX1614" fmla="*/ 1559715 w 6634281"/>
              <a:gd name="TY1614" fmla="*/ 903426 h 1738204"/>
              <a:gd name="TX1615" fmla="*/ 1556969 w 6634281"/>
              <a:gd name="TY1615" fmla="*/ 900680 h 1738204"/>
              <a:gd name="TX1616" fmla="*/ 1556969 w 6634281"/>
              <a:gd name="TY1616" fmla="*/ 897934 h 1738204"/>
              <a:gd name="TX1617" fmla="*/ 1556969 w 6634281"/>
              <a:gd name="TY1617" fmla="*/ 895188 h 1738204"/>
              <a:gd name="TX1619" fmla="*/ 1419670 w 6634281"/>
              <a:gd name="TY1619" fmla="*/ 892443 h 1738204"/>
              <a:gd name="TX1620" fmla="*/ 1414179 w 6634281"/>
              <a:gd name="TY1620" fmla="*/ 900680 h 1738204"/>
              <a:gd name="TX1621" fmla="*/ 1419670 w 6634281"/>
              <a:gd name="TY1621" fmla="*/ 903426 h 1738204"/>
              <a:gd name="TX1622" fmla="*/ 1425162 w 6634281"/>
              <a:gd name="TY1622" fmla="*/ 903426 h 1738204"/>
              <a:gd name="TX1623" fmla="*/ 1433400 w 6634281"/>
              <a:gd name="TY1623" fmla="*/ 897934 h 1738204"/>
              <a:gd name="TX1624" fmla="*/ 1433400 w 6634281"/>
              <a:gd name="TY1624" fmla="*/ 895188 h 1738204"/>
              <a:gd name="TX1625" fmla="*/ 1427907 w 6634281"/>
              <a:gd name="TY1625" fmla="*/ 892443 h 1738204"/>
              <a:gd name="TX1626" fmla="*/ 1419670 w 6634281"/>
              <a:gd name="TY1626" fmla="*/ 892443 h 1738204"/>
              <a:gd name="TX1628" fmla="*/ 5225594 w 6634281"/>
              <a:gd name="TY1628" fmla="*/ 892442 h 1738204"/>
              <a:gd name="TX1629" fmla="*/ 5225594 w 6634281"/>
              <a:gd name="TY1629" fmla="*/ 895188 h 1738204"/>
              <a:gd name="TX1630" fmla="*/ 5222848 w 6634281"/>
              <a:gd name="TY1630" fmla="*/ 895188 h 1738204"/>
              <a:gd name="TX1631" fmla="*/ 5222848 w 6634281"/>
              <a:gd name="TY1631" fmla="*/ 900680 h 1738204"/>
              <a:gd name="TX1632" fmla="*/ 5231086 w 6634281"/>
              <a:gd name="TY1632" fmla="*/ 900680 h 1738204"/>
              <a:gd name="TX1633" fmla="*/ 5239324 w 6634281"/>
              <a:gd name="TY1633" fmla="*/ 900680 h 1738204"/>
              <a:gd name="TX1634" fmla="*/ 5239324 w 6634281"/>
              <a:gd name="TY1634" fmla="*/ 897934 h 1738204"/>
              <a:gd name="TX1635" fmla="*/ 5242070 w 6634281"/>
              <a:gd name="TY1635" fmla="*/ 895188 h 1738204"/>
              <a:gd name="TX1636" fmla="*/ 5231086 w 6634281"/>
              <a:gd name="TY1636" fmla="*/ 900680 h 1738204"/>
              <a:gd name="TX1637" fmla="*/ 5231086 w 6634281"/>
              <a:gd name="TY1637" fmla="*/ 895188 h 1738204"/>
              <a:gd name="TX1638" fmla="*/ 5228340 w 6634281"/>
              <a:gd name="TY1638" fmla="*/ 892442 h 1738204"/>
              <a:gd name="TX1639" fmla="*/ 5225594 w 6634281"/>
              <a:gd name="TY1639" fmla="*/ 892442 h 1738204"/>
              <a:gd name="TX1641" fmla="*/ 1046217 w 6634281"/>
              <a:gd name="TY1641" fmla="*/ 889697 h 1738204"/>
              <a:gd name="TX1642" fmla="*/ 1040725 w 6634281"/>
              <a:gd name="TY1642" fmla="*/ 892443 h 1738204"/>
              <a:gd name="TX1643" fmla="*/ 1035233 w 6634281"/>
              <a:gd name="TY1643" fmla="*/ 895188 h 1738204"/>
              <a:gd name="TX1644" fmla="*/ 1035233 w 6634281"/>
              <a:gd name="TY1644" fmla="*/ 900680 h 1738204"/>
              <a:gd name="TX1645" fmla="*/ 1032487 w 6634281"/>
              <a:gd name="TY1645" fmla="*/ 903426 h 1738204"/>
              <a:gd name="TX1646" fmla="*/ 1029742 w 6634281"/>
              <a:gd name="TY1646" fmla="*/ 911664 h 1738204"/>
              <a:gd name="TX1647" fmla="*/ 1035233 w 6634281"/>
              <a:gd name="TY1647" fmla="*/ 903426 h 1738204"/>
              <a:gd name="TX1648" fmla="*/ 1040725 w 6634281"/>
              <a:gd name="TY1648" fmla="*/ 895188 h 1738204"/>
              <a:gd name="TX1649" fmla="*/ 1043472 w 6634281"/>
              <a:gd name="TY1649" fmla="*/ 895188 h 1738204"/>
              <a:gd name="TX1650" fmla="*/ 1046217 w 6634281"/>
              <a:gd name="TY1650" fmla="*/ 897934 h 1738204"/>
              <a:gd name="TX1651" fmla="*/ 1048964 w 6634281"/>
              <a:gd name="TY1651" fmla="*/ 897934 h 1738204"/>
              <a:gd name="TX1652" fmla="*/ 1048964 w 6634281"/>
              <a:gd name="TY1652" fmla="*/ 895188 h 1738204"/>
              <a:gd name="TX1653" fmla="*/ 1046217 w 6634281"/>
              <a:gd name="TY1653" fmla="*/ 895188 h 1738204"/>
              <a:gd name="TX1654" fmla="*/ 1046217 w 6634281"/>
              <a:gd name="TY1654" fmla="*/ 892443 h 1738204"/>
              <a:gd name="TX1655" fmla="*/ 1046217 w 6634281"/>
              <a:gd name="TY1655" fmla="*/ 889697 h 1738204"/>
              <a:gd name="TX1657" fmla="*/ 1002281 w 6634281"/>
              <a:gd name="TY1657" fmla="*/ 889697 h 1738204"/>
              <a:gd name="TX1658" fmla="*/ 1002281 w 6634281"/>
              <a:gd name="TY1658" fmla="*/ 895188 h 1738204"/>
              <a:gd name="TX1659" fmla="*/ 999536 w 6634281"/>
              <a:gd name="TY1659" fmla="*/ 897934 h 1738204"/>
              <a:gd name="TX1660" fmla="*/ 996790 w 6634281"/>
              <a:gd name="TY1660" fmla="*/ 900680 h 1738204"/>
              <a:gd name="TX1661" fmla="*/ 996790 w 6634281"/>
              <a:gd name="TY1661" fmla="*/ 906172 h 1738204"/>
              <a:gd name="TX1662" fmla="*/ 1002281 w 6634281"/>
              <a:gd name="TY1662" fmla="*/ 906172 h 1738204"/>
              <a:gd name="TX1663" fmla="*/ 1002281 w 6634281"/>
              <a:gd name="TY1663" fmla="*/ 911664 h 1738204"/>
              <a:gd name="TX1664" fmla="*/ 1005028 w 6634281"/>
              <a:gd name="TY1664" fmla="*/ 908918 h 1738204"/>
              <a:gd name="TX1665" fmla="*/ 1010520 w 6634281"/>
              <a:gd name="TY1665" fmla="*/ 906172 h 1738204"/>
              <a:gd name="TX1666" fmla="*/ 1013265 w 6634281"/>
              <a:gd name="TY1666" fmla="*/ 903426 h 1738204"/>
              <a:gd name="TX1667" fmla="*/ 1016011 w 6634281"/>
              <a:gd name="TY1667" fmla="*/ 903426 h 1738204"/>
              <a:gd name="TX1668" fmla="*/ 1016011 w 6634281"/>
              <a:gd name="TY1668" fmla="*/ 895188 h 1738204"/>
              <a:gd name="TX1669" fmla="*/ 1010520 w 6634281"/>
              <a:gd name="TY1669" fmla="*/ 892443 h 1738204"/>
              <a:gd name="TX1670" fmla="*/ 1007773 w 6634281"/>
              <a:gd name="TY1670" fmla="*/ 889697 h 1738204"/>
              <a:gd name="TX1671" fmla="*/ 1002281 w 6634281"/>
              <a:gd name="TY1671" fmla="*/ 889697 h 1738204"/>
              <a:gd name="TX1673" fmla="*/ 5329941 w 6634281"/>
              <a:gd name="TY1673" fmla="*/ 889696 h 1738204"/>
              <a:gd name="TX1674" fmla="*/ 5329941 w 6634281"/>
              <a:gd name="TY1674" fmla="*/ 895188 h 1738204"/>
              <a:gd name="TX1675" fmla="*/ 5332687 w 6634281"/>
              <a:gd name="TY1675" fmla="*/ 897934 h 1738204"/>
              <a:gd name="TX1676" fmla="*/ 5335433 w 6634281"/>
              <a:gd name="TY1676" fmla="*/ 897934 h 1738204"/>
              <a:gd name="TX1677" fmla="*/ 5338179 w 6634281"/>
              <a:gd name="TY1677" fmla="*/ 897934 h 1738204"/>
              <a:gd name="TX1678" fmla="*/ 5338179 w 6634281"/>
              <a:gd name="TY1678" fmla="*/ 895188 h 1738204"/>
              <a:gd name="TX1679" fmla="*/ 5338179 w 6634281"/>
              <a:gd name="TY1679" fmla="*/ 892442 h 1738204"/>
              <a:gd name="TX1680" fmla="*/ 5335433 w 6634281"/>
              <a:gd name="TY1680" fmla="*/ 889696 h 1738204"/>
              <a:gd name="TX1681" fmla="*/ 5329941 w 6634281"/>
              <a:gd name="TY1681" fmla="*/ 889696 h 1738204"/>
              <a:gd name="TX1683" fmla="*/ 5305227 w 6634281"/>
              <a:gd name="TY1683" fmla="*/ 889696 h 1738204"/>
              <a:gd name="TX1684" fmla="*/ 5305227 w 6634281"/>
              <a:gd name="TY1684" fmla="*/ 892442 h 1738204"/>
              <a:gd name="TX1685" fmla="*/ 5310719 w 6634281"/>
              <a:gd name="TY1685" fmla="*/ 892442 h 1738204"/>
              <a:gd name="TX1686" fmla="*/ 5310719 w 6634281"/>
              <a:gd name="TY1686" fmla="*/ 889696 h 1738204"/>
              <a:gd name="TX1687" fmla="*/ 5305227 w 6634281"/>
              <a:gd name="TY1687" fmla="*/ 889696 h 1738204"/>
              <a:gd name="TX1689" fmla="*/ 983059 w 6634281"/>
              <a:gd name="TY1689" fmla="*/ 884205 h 1738204"/>
              <a:gd name="TX1690" fmla="*/ 983059 w 6634281"/>
              <a:gd name="TY1690" fmla="*/ 889697 h 1738204"/>
              <a:gd name="TX1691" fmla="*/ 991298 w 6634281"/>
              <a:gd name="TY1691" fmla="*/ 892443 h 1738204"/>
              <a:gd name="TX1692" fmla="*/ 994043 w 6634281"/>
              <a:gd name="TY1692" fmla="*/ 892443 h 1738204"/>
              <a:gd name="TX1693" fmla="*/ 996790 w 6634281"/>
              <a:gd name="TY1693" fmla="*/ 892443 h 1738204"/>
              <a:gd name="TX1694" fmla="*/ 996790 w 6634281"/>
              <a:gd name="TY1694" fmla="*/ 889697 h 1738204"/>
              <a:gd name="TX1695" fmla="*/ 996790 w 6634281"/>
              <a:gd name="TY1695" fmla="*/ 886951 h 1738204"/>
              <a:gd name="TX1696" fmla="*/ 994043 w 6634281"/>
              <a:gd name="TY1696" fmla="*/ 884205 h 1738204"/>
              <a:gd name="TX1697" fmla="*/ 988551 w 6634281"/>
              <a:gd name="TY1697" fmla="*/ 886951 h 1738204"/>
              <a:gd name="TX1698" fmla="*/ 983059 w 6634281"/>
              <a:gd name="TY1698" fmla="*/ 884205 h 1738204"/>
              <a:gd name="TX1700" fmla="*/ 5113009 w 6634281"/>
              <a:gd name="TY1700" fmla="*/ 884204 h 1738204"/>
              <a:gd name="TX1701" fmla="*/ 5113009 w 6634281"/>
              <a:gd name="TY1701" fmla="*/ 886950 h 1738204"/>
              <a:gd name="TX1702" fmla="*/ 5110263 w 6634281"/>
              <a:gd name="TY1702" fmla="*/ 889696 h 1738204"/>
              <a:gd name="TX1703" fmla="*/ 5107517 w 6634281"/>
              <a:gd name="TY1703" fmla="*/ 889696 h 1738204"/>
              <a:gd name="TX1704" fmla="*/ 5104771 w 6634281"/>
              <a:gd name="TY1704" fmla="*/ 892442 h 1738204"/>
              <a:gd name="TX1705" fmla="*/ 5113009 w 6634281"/>
              <a:gd name="TY1705" fmla="*/ 892442 h 1738204"/>
              <a:gd name="TX1706" fmla="*/ 5118501 w 6634281"/>
              <a:gd name="TY1706" fmla="*/ 897934 h 1738204"/>
              <a:gd name="TX1707" fmla="*/ 5123993 w 6634281"/>
              <a:gd name="TY1707" fmla="*/ 895188 h 1738204"/>
              <a:gd name="TX1708" fmla="*/ 5129485 w 6634281"/>
              <a:gd name="TY1708" fmla="*/ 892442 h 1738204"/>
              <a:gd name="TX1709" fmla="*/ 5143214 w 6634281"/>
              <a:gd name="TY1709" fmla="*/ 889696 h 1738204"/>
              <a:gd name="TX1710" fmla="*/ 5143214 w 6634281"/>
              <a:gd name="TY1710" fmla="*/ 884204 h 1738204"/>
              <a:gd name="TX1711" fmla="*/ 5132230 w 6634281"/>
              <a:gd name="TY1711" fmla="*/ 884204 h 1738204"/>
              <a:gd name="TX1712" fmla="*/ 5123993 w 6634281"/>
              <a:gd name="TY1712" fmla="*/ 889696 h 1738204"/>
              <a:gd name="TX1713" fmla="*/ 5121247 w 6634281"/>
              <a:gd name="TY1713" fmla="*/ 884204 h 1738204"/>
              <a:gd name="TX1714" fmla="*/ 5113009 w 6634281"/>
              <a:gd name="TY1714" fmla="*/ 884204 h 1738204"/>
              <a:gd name="TX1716" fmla="*/ 5167928 w 6634281"/>
              <a:gd name="TY1716" fmla="*/ 881458 h 1738204"/>
              <a:gd name="TX1717" fmla="*/ 5170674 w 6634281"/>
              <a:gd name="TY1717" fmla="*/ 884204 h 1738204"/>
              <a:gd name="TX1718" fmla="*/ 5176166 w 6634281"/>
              <a:gd name="TY1718" fmla="*/ 884204 h 1738204"/>
              <a:gd name="TX1719" fmla="*/ 5176166 w 6634281"/>
              <a:gd name="TY1719" fmla="*/ 881458 h 1738204"/>
              <a:gd name="TX1720" fmla="*/ 5167928 w 6634281"/>
              <a:gd name="TY1720" fmla="*/ 881458 h 1738204"/>
              <a:gd name="TX1722" fmla="*/ 1032487 w 6634281"/>
              <a:gd name="TY1722" fmla="*/ 878713 h 1738204"/>
              <a:gd name="TX1723" fmla="*/ 1032487 w 6634281"/>
              <a:gd name="TY1723" fmla="*/ 884205 h 1738204"/>
              <a:gd name="TX1724" fmla="*/ 1035233 w 6634281"/>
              <a:gd name="TY1724" fmla="*/ 884205 h 1738204"/>
              <a:gd name="TX1725" fmla="*/ 1035233 w 6634281"/>
              <a:gd name="TY1725" fmla="*/ 878713 h 1738204"/>
              <a:gd name="TX1726" fmla="*/ 1032487 w 6634281"/>
              <a:gd name="TY1726" fmla="*/ 878713 h 1738204"/>
              <a:gd name="TX1728" fmla="*/ 952854 w 6634281"/>
              <a:gd name="TY1728" fmla="*/ 878713 h 1738204"/>
              <a:gd name="TX1729" fmla="*/ 950108 w 6634281"/>
              <a:gd name="TY1729" fmla="*/ 884205 h 1738204"/>
              <a:gd name="TX1730" fmla="*/ 950108 w 6634281"/>
              <a:gd name="TY1730" fmla="*/ 886951 h 1738204"/>
              <a:gd name="TX1731" fmla="*/ 952854 w 6634281"/>
              <a:gd name="TY1731" fmla="*/ 892443 h 1738204"/>
              <a:gd name="TX1732" fmla="*/ 955600 w 6634281"/>
              <a:gd name="TY1732" fmla="*/ 895188 h 1738204"/>
              <a:gd name="TX1733" fmla="*/ 958346 w 6634281"/>
              <a:gd name="TY1733" fmla="*/ 895188 h 1738204"/>
              <a:gd name="TX1734" fmla="*/ 961092 w 6634281"/>
              <a:gd name="TY1734" fmla="*/ 892443 h 1738204"/>
              <a:gd name="TX1735" fmla="*/ 961092 w 6634281"/>
              <a:gd name="TY1735" fmla="*/ 889697 h 1738204"/>
              <a:gd name="TX1736" fmla="*/ 955600 w 6634281"/>
              <a:gd name="TY1736" fmla="*/ 886951 h 1738204"/>
              <a:gd name="TX1737" fmla="*/ 950108 w 6634281"/>
              <a:gd name="TY1737" fmla="*/ 886951 h 1738204"/>
              <a:gd name="TX1738" fmla="*/ 952854 w 6634281"/>
              <a:gd name="TY1738" fmla="*/ 884205 h 1738204"/>
              <a:gd name="TX1739" fmla="*/ 952854 w 6634281"/>
              <a:gd name="TY1739" fmla="*/ 878713 h 1738204"/>
              <a:gd name="TX1741" fmla="*/ 5898358 w 6634281"/>
              <a:gd name="TY1741" fmla="*/ 878712 h 1738204"/>
              <a:gd name="TX1742" fmla="*/ 5901104 w 6634281"/>
              <a:gd name="TY1742" fmla="*/ 881458 h 1738204"/>
              <a:gd name="TX1743" fmla="*/ 5903850 w 6634281"/>
              <a:gd name="TY1743" fmla="*/ 886950 h 1738204"/>
              <a:gd name="TX1744" fmla="*/ 5906596 w 6634281"/>
              <a:gd name="TY1744" fmla="*/ 884204 h 1738204"/>
              <a:gd name="TX1745" fmla="*/ 5909342 w 6634281"/>
              <a:gd name="TY1745" fmla="*/ 881458 h 1738204"/>
              <a:gd name="TX1746" fmla="*/ 5903850 w 6634281"/>
              <a:gd name="TY1746" fmla="*/ 881458 h 1738204"/>
              <a:gd name="TX1747" fmla="*/ 5898358 w 6634281"/>
              <a:gd name="TY1747" fmla="*/ 878712 h 1738204"/>
              <a:gd name="TX1749" fmla="*/ 5275021 w 6634281"/>
              <a:gd name="TY1749" fmla="*/ 873220 h 1738204"/>
              <a:gd name="TX1750" fmla="*/ 5272275 w 6634281"/>
              <a:gd name="TY1750" fmla="*/ 878712 h 1738204"/>
              <a:gd name="TX1751" fmla="*/ 5277767 w 6634281"/>
              <a:gd name="TY1751" fmla="*/ 878712 h 1738204"/>
              <a:gd name="TX1752" fmla="*/ 5277767 w 6634281"/>
              <a:gd name="TY1752" fmla="*/ 873220 h 1738204"/>
              <a:gd name="TX1753" fmla="*/ 5275021 w 6634281"/>
              <a:gd name="TY1753" fmla="*/ 873220 h 1738204"/>
              <a:gd name="TX1755" fmla="*/ 930887 w 6634281"/>
              <a:gd name="TY1755" fmla="*/ 870475 h 1738204"/>
              <a:gd name="TX1756" fmla="*/ 928141 w 6634281"/>
              <a:gd name="TY1756" fmla="*/ 873221 h 1738204"/>
              <a:gd name="TX1757" fmla="*/ 928141 w 6634281"/>
              <a:gd name="TY1757" fmla="*/ 878713 h 1738204"/>
              <a:gd name="TX1758" fmla="*/ 930887 w 6634281"/>
              <a:gd name="TY1758" fmla="*/ 878713 h 1738204"/>
              <a:gd name="TX1759" fmla="*/ 933632 w 6634281"/>
              <a:gd name="TY1759" fmla="*/ 881459 h 1738204"/>
              <a:gd name="TX1760" fmla="*/ 936378 w 6634281"/>
              <a:gd name="TY1760" fmla="*/ 884205 h 1738204"/>
              <a:gd name="TX1761" fmla="*/ 936378 w 6634281"/>
              <a:gd name="TY1761" fmla="*/ 875967 h 1738204"/>
              <a:gd name="TX1762" fmla="*/ 930887 w 6634281"/>
              <a:gd name="TY1762" fmla="*/ 870475 h 1738204"/>
              <a:gd name="TX1764" fmla="*/ 5873644 w 6634281"/>
              <a:gd name="TY1764" fmla="*/ 870475 h 1738204"/>
              <a:gd name="TX1765" fmla="*/ 5873644 w 6634281"/>
              <a:gd name="TY1765" fmla="*/ 878712 h 1738204"/>
              <a:gd name="TX1766" fmla="*/ 5879136 w 6634281"/>
              <a:gd name="TY1766" fmla="*/ 875966 h 1738204"/>
              <a:gd name="TX1767" fmla="*/ 5879136 w 6634281"/>
              <a:gd name="TY1767" fmla="*/ 870475 h 1738204"/>
              <a:gd name="TX1768" fmla="*/ 5873644 w 6634281"/>
              <a:gd name="TY1768" fmla="*/ 870475 h 1738204"/>
              <a:gd name="TX1770" fmla="*/ 5203626 w 6634281"/>
              <a:gd name="TY1770" fmla="*/ 870475 h 1738204"/>
              <a:gd name="TX1771" fmla="*/ 5206372 w 6634281"/>
              <a:gd name="TY1771" fmla="*/ 875966 h 1738204"/>
              <a:gd name="TX1772" fmla="*/ 5209118 w 6634281"/>
              <a:gd name="TY1772" fmla="*/ 878712 h 1738204"/>
              <a:gd name="TX1773" fmla="*/ 5211864 w 6634281"/>
              <a:gd name="TY1773" fmla="*/ 878712 h 1738204"/>
              <a:gd name="TX1774" fmla="*/ 5211864 w 6634281"/>
              <a:gd name="TY1774" fmla="*/ 870475 h 1738204"/>
              <a:gd name="TX1775" fmla="*/ 5203626 w 6634281"/>
              <a:gd name="TY1775" fmla="*/ 870475 h 1738204"/>
              <a:gd name="TX1777" fmla="*/ 1013265 w 6634281"/>
              <a:gd name="TY1777" fmla="*/ 867729 h 1738204"/>
              <a:gd name="TX1778" fmla="*/ 1013265 w 6634281"/>
              <a:gd name="TY1778" fmla="*/ 873221 h 1738204"/>
              <a:gd name="TX1779" fmla="*/ 1024250 w 6634281"/>
              <a:gd name="TY1779" fmla="*/ 873221 h 1738204"/>
              <a:gd name="TX1780" fmla="*/ 1018758 w 6634281"/>
              <a:gd name="TY1780" fmla="*/ 870475 h 1738204"/>
              <a:gd name="TX1781" fmla="*/ 1013265 w 6634281"/>
              <a:gd name="TY1781" fmla="*/ 867729 h 1738204"/>
              <a:gd name="TX1783" fmla="*/ 1414179 w 6634281"/>
              <a:gd name="TY1783" fmla="*/ 864983 h 1738204"/>
              <a:gd name="TX1784" fmla="*/ 1414179 w 6634281"/>
              <a:gd name="TY1784" fmla="*/ 870475 h 1738204"/>
              <a:gd name="TX1785" fmla="*/ 1416924 w 6634281"/>
              <a:gd name="TY1785" fmla="*/ 870475 h 1738204"/>
              <a:gd name="TX1786" fmla="*/ 1419670 w 6634281"/>
              <a:gd name="TY1786" fmla="*/ 870475 h 1738204"/>
              <a:gd name="TX1787" fmla="*/ 1419670 w 6634281"/>
              <a:gd name="TY1787" fmla="*/ 873221 h 1738204"/>
              <a:gd name="TX1788" fmla="*/ 1422416 w 6634281"/>
              <a:gd name="TY1788" fmla="*/ 873221 h 1738204"/>
              <a:gd name="TX1789" fmla="*/ 1422416 w 6634281"/>
              <a:gd name="TY1789" fmla="*/ 867729 h 1738204"/>
              <a:gd name="TX1790" fmla="*/ 1419670 w 6634281"/>
              <a:gd name="TY1790" fmla="*/ 867729 h 1738204"/>
              <a:gd name="TX1791" fmla="*/ 1416924 w 6634281"/>
              <a:gd name="TY1791" fmla="*/ 864983 h 1738204"/>
              <a:gd name="TX1792" fmla="*/ 1414179 w 6634281"/>
              <a:gd name="TY1792" fmla="*/ 864983 h 1738204"/>
              <a:gd name="TX1794" fmla="*/ 5527651 w 6634281"/>
              <a:gd name="TY1794" fmla="*/ 864983 h 1738204"/>
              <a:gd name="TX1795" fmla="*/ 5522159 w 6634281"/>
              <a:gd name="TY1795" fmla="*/ 867729 h 1738204"/>
              <a:gd name="TX1796" fmla="*/ 5522159 w 6634281"/>
              <a:gd name="TY1796" fmla="*/ 870475 h 1738204"/>
              <a:gd name="TX1797" fmla="*/ 5527651 w 6634281"/>
              <a:gd name="TY1797" fmla="*/ 870475 h 1738204"/>
              <a:gd name="TX1798" fmla="*/ 5530397 w 6634281"/>
              <a:gd name="TY1798" fmla="*/ 870475 h 1738204"/>
              <a:gd name="TX1799" fmla="*/ 5530397 w 6634281"/>
              <a:gd name="TY1799" fmla="*/ 867729 h 1738204"/>
              <a:gd name="TX1800" fmla="*/ 5527651 w 6634281"/>
              <a:gd name="TY1800" fmla="*/ 864983 h 1738204"/>
              <a:gd name="TX1802" fmla="*/ 1548731 w 6634281"/>
              <a:gd name="TY1802" fmla="*/ 856745 h 1738204"/>
              <a:gd name="TX1803" fmla="*/ 1548731 w 6634281"/>
              <a:gd name="TY1803" fmla="*/ 862237 h 1738204"/>
              <a:gd name="TX1804" fmla="*/ 1554223 w 6634281"/>
              <a:gd name="TY1804" fmla="*/ 862237 h 1738204"/>
              <a:gd name="TX1805" fmla="*/ 1554223 w 6634281"/>
              <a:gd name="TY1805" fmla="*/ 859491 h 1738204"/>
              <a:gd name="TX1806" fmla="*/ 1551477 w 6634281"/>
              <a:gd name="TY1806" fmla="*/ 856745 h 1738204"/>
              <a:gd name="TX1807" fmla="*/ 1548731 w 6634281"/>
              <a:gd name="TY1807" fmla="*/ 856745 h 1738204"/>
              <a:gd name="TX1809" fmla="*/ 1114868 w 6634281"/>
              <a:gd name="TY1809" fmla="*/ 856745 h 1738204"/>
              <a:gd name="TX1810" fmla="*/ 1114868 w 6634281"/>
              <a:gd name="TY1810" fmla="*/ 862237 h 1738204"/>
              <a:gd name="TX1811" fmla="*/ 1120359 w 6634281"/>
              <a:gd name="TY1811" fmla="*/ 862237 h 1738204"/>
              <a:gd name="TX1812" fmla="*/ 1123105 w 6634281"/>
              <a:gd name="TY1812" fmla="*/ 856745 h 1738204"/>
              <a:gd name="TX1813" fmla="*/ 1114868 w 6634281"/>
              <a:gd name="TY1813" fmla="*/ 856745 h 1738204"/>
              <a:gd name="TX1815" fmla="*/ 958346 w 6634281"/>
              <a:gd name="TY1815" fmla="*/ 856745 h 1738204"/>
              <a:gd name="TX1816" fmla="*/ 958346 w 6634281"/>
              <a:gd name="TY1816" fmla="*/ 862237 h 1738204"/>
              <a:gd name="TX1817" fmla="*/ 963838 w 6634281"/>
              <a:gd name="TY1817" fmla="*/ 862237 h 1738204"/>
              <a:gd name="TX1818" fmla="*/ 963838 w 6634281"/>
              <a:gd name="TY1818" fmla="*/ 856745 h 1738204"/>
              <a:gd name="TX1819" fmla="*/ 958346 w 6634281"/>
              <a:gd name="TY1819" fmla="*/ 856745 h 1738204"/>
              <a:gd name="TX1821" fmla="*/ 922648 w 6634281"/>
              <a:gd name="TY1821" fmla="*/ 856745 h 1738204"/>
              <a:gd name="TX1822" fmla="*/ 919902 w 6634281"/>
              <a:gd name="TY1822" fmla="*/ 859491 h 1738204"/>
              <a:gd name="TX1823" fmla="*/ 919902 w 6634281"/>
              <a:gd name="TY1823" fmla="*/ 862237 h 1738204"/>
              <a:gd name="TX1824" fmla="*/ 922648 w 6634281"/>
              <a:gd name="TY1824" fmla="*/ 862237 h 1738204"/>
              <a:gd name="TX1825" fmla="*/ 925395 w 6634281"/>
              <a:gd name="TY1825" fmla="*/ 862237 h 1738204"/>
              <a:gd name="TX1826" fmla="*/ 925395 w 6634281"/>
              <a:gd name="TY1826" fmla="*/ 859491 h 1738204"/>
              <a:gd name="TX1827" fmla="*/ 922648 w 6634281"/>
              <a:gd name="TY1827" fmla="*/ 856745 h 1738204"/>
              <a:gd name="TX1829" fmla="*/ 5615523 w 6634281"/>
              <a:gd name="TY1829" fmla="*/ 853999 h 1738204"/>
              <a:gd name="TX1830" fmla="*/ 5607285 w 6634281"/>
              <a:gd name="TY1830" fmla="*/ 856745 h 1738204"/>
              <a:gd name="TX1831" fmla="*/ 5604539 w 6634281"/>
              <a:gd name="TY1831" fmla="*/ 862237 h 1738204"/>
              <a:gd name="TX1832" fmla="*/ 5610031 w 6634281"/>
              <a:gd name="TY1832" fmla="*/ 862237 h 1738204"/>
              <a:gd name="TX1833" fmla="*/ 5615523 w 6634281"/>
              <a:gd name="TY1833" fmla="*/ 867729 h 1738204"/>
              <a:gd name="TX1834" fmla="*/ 5615523 w 6634281"/>
              <a:gd name="TY1834" fmla="*/ 853999 h 1738204"/>
              <a:gd name="TX1836" fmla="*/ 5069073 w 6634281"/>
              <a:gd name="TY1836" fmla="*/ 853999 h 1738204"/>
              <a:gd name="TX1837" fmla="*/ 5069073 w 6634281"/>
              <a:gd name="TY1837" fmla="*/ 859491 h 1738204"/>
              <a:gd name="TX1838" fmla="*/ 5071819 w 6634281"/>
              <a:gd name="TY1838" fmla="*/ 864983 h 1738204"/>
              <a:gd name="TX1839" fmla="*/ 5077311 w 6634281"/>
              <a:gd name="TY1839" fmla="*/ 867729 h 1738204"/>
              <a:gd name="TX1840" fmla="*/ 5080057 w 6634281"/>
              <a:gd name="TY1840" fmla="*/ 862237 h 1738204"/>
              <a:gd name="TX1841" fmla="*/ 5080057 w 6634281"/>
              <a:gd name="TY1841" fmla="*/ 853999 h 1738204"/>
              <a:gd name="TX1842" fmla="*/ 5069073 w 6634281"/>
              <a:gd name="TY1842" fmla="*/ 853999 h 1738204"/>
              <a:gd name="TX1844" fmla="*/ 895189 w 6634281"/>
              <a:gd name="TY1844" fmla="*/ 851253 h 1738204"/>
              <a:gd name="TX1845" fmla="*/ 895189 w 6634281"/>
              <a:gd name="TY1845" fmla="*/ 859491 h 1738204"/>
              <a:gd name="TX1846" fmla="*/ 895189 w 6634281"/>
              <a:gd name="TY1846" fmla="*/ 862237 h 1738204"/>
              <a:gd name="TX1847" fmla="*/ 895189 w 6634281"/>
              <a:gd name="TY1847" fmla="*/ 864983 h 1738204"/>
              <a:gd name="TX1848" fmla="*/ 900680 w 6634281"/>
              <a:gd name="TY1848" fmla="*/ 859491 h 1738204"/>
              <a:gd name="TX1849" fmla="*/ 911664 w 6634281"/>
              <a:gd name="TY1849" fmla="*/ 859491 h 1738204"/>
              <a:gd name="TX1850" fmla="*/ 911664 w 6634281"/>
              <a:gd name="TY1850" fmla="*/ 856745 h 1738204"/>
              <a:gd name="TX1851" fmla="*/ 908919 w 6634281"/>
              <a:gd name="TY1851" fmla="*/ 856745 h 1738204"/>
              <a:gd name="TX1852" fmla="*/ 908919 w 6634281"/>
              <a:gd name="TY1852" fmla="*/ 853999 h 1738204"/>
              <a:gd name="TX1853" fmla="*/ 908919 w 6634281"/>
              <a:gd name="TY1853" fmla="*/ 851253 h 1738204"/>
              <a:gd name="TX1854" fmla="*/ 895189 w 6634281"/>
              <a:gd name="TY1854" fmla="*/ 851253 h 1738204"/>
              <a:gd name="TX1856" fmla="*/ 719446 w 6634281"/>
              <a:gd name="TY1856" fmla="*/ 851253 h 1738204"/>
              <a:gd name="TX1857" fmla="*/ 722192 w 6634281"/>
              <a:gd name="TY1857" fmla="*/ 853999 h 1738204"/>
              <a:gd name="TX1858" fmla="*/ 722192 w 6634281"/>
              <a:gd name="TY1858" fmla="*/ 856745 h 1738204"/>
              <a:gd name="TX1859" fmla="*/ 724938 w 6634281"/>
              <a:gd name="TY1859" fmla="*/ 856745 h 1738204"/>
              <a:gd name="TX1860" fmla="*/ 724938 w 6634281"/>
              <a:gd name="TY1860" fmla="*/ 851253 h 1738204"/>
              <a:gd name="TX1861" fmla="*/ 722192 w 6634281"/>
              <a:gd name="TY1861" fmla="*/ 851253 h 1738204"/>
              <a:gd name="TX1862" fmla="*/ 719446 w 6634281"/>
              <a:gd name="TY1862" fmla="*/ 851253 h 1738204"/>
              <a:gd name="TX1864" fmla="*/ 5307973 w 6634281"/>
              <a:gd name="TY1864" fmla="*/ 851253 h 1738204"/>
              <a:gd name="TX1865" fmla="*/ 5307973 w 6634281"/>
              <a:gd name="TY1865" fmla="*/ 856745 h 1738204"/>
              <a:gd name="TX1866" fmla="*/ 5310719 w 6634281"/>
              <a:gd name="TY1866" fmla="*/ 859491 h 1738204"/>
              <a:gd name="TX1867" fmla="*/ 5316211 w 6634281"/>
              <a:gd name="TY1867" fmla="*/ 859491 h 1738204"/>
              <a:gd name="TX1868" fmla="*/ 5316211 w 6634281"/>
              <a:gd name="TY1868" fmla="*/ 856745 h 1738204"/>
              <a:gd name="TX1869" fmla="*/ 5316211 w 6634281"/>
              <a:gd name="TY1869" fmla="*/ 853999 h 1738204"/>
              <a:gd name="TX1870" fmla="*/ 5313465 w 6634281"/>
              <a:gd name="TY1870" fmla="*/ 851253 h 1738204"/>
              <a:gd name="TX1871" fmla="*/ 5307973 w 6634281"/>
              <a:gd name="TY1871" fmla="*/ 851253 h 1738204"/>
              <a:gd name="TX1873" fmla="*/ 1449877 w 6634281"/>
              <a:gd name="TY1873" fmla="*/ 848507 h 1738204"/>
              <a:gd name="TX1874" fmla="*/ 1447130 w 6634281"/>
              <a:gd name="TY1874" fmla="*/ 851253 h 1738204"/>
              <a:gd name="TX1875" fmla="*/ 1447130 w 6634281"/>
              <a:gd name="TY1875" fmla="*/ 856745 h 1738204"/>
              <a:gd name="TX1876" fmla="*/ 1447130 w 6634281"/>
              <a:gd name="TY1876" fmla="*/ 859491 h 1738204"/>
              <a:gd name="TX1877" fmla="*/ 1452622 w 6634281"/>
              <a:gd name="TY1877" fmla="*/ 864983 h 1738204"/>
              <a:gd name="TX1878" fmla="*/ 1458113 w 6634281"/>
              <a:gd name="TY1878" fmla="*/ 867729 h 1738204"/>
              <a:gd name="TX1879" fmla="*/ 1458113 w 6634281"/>
              <a:gd name="TY1879" fmla="*/ 870475 h 1738204"/>
              <a:gd name="TX1880" fmla="*/ 1458113 w 6634281"/>
              <a:gd name="TY1880" fmla="*/ 873221 h 1738204"/>
              <a:gd name="TX1881" fmla="*/ 1471844 w 6634281"/>
              <a:gd name="TY1881" fmla="*/ 873221 h 1738204"/>
              <a:gd name="TX1882" fmla="*/ 1474589 w 6634281"/>
              <a:gd name="TY1882" fmla="*/ 873221 h 1738204"/>
              <a:gd name="TX1883" fmla="*/ 1480081 w 6634281"/>
              <a:gd name="TY1883" fmla="*/ 870475 h 1738204"/>
              <a:gd name="TX1884" fmla="*/ 1474589 w 6634281"/>
              <a:gd name="TY1884" fmla="*/ 864983 h 1738204"/>
              <a:gd name="TX1885" fmla="*/ 1474589 w 6634281"/>
              <a:gd name="TY1885" fmla="*/ 856745 h 1738204"/>
              <a:gd name="TX1886" fmla="*/ 1469098 w 6634281"/>
              <a:gd name="TY1886" fmla="*/ 856745 h 1738204"/>
              <a:gd name="TX1887" fmla="*/ 1466353 w 6634281"/>
              <a:gd name="TY1887" fmla="*/ 853999 h 1738204"/>
              <a:gd name="TX1888" fmla="*/ 1466353 w 6634281"/>
              <a:gd name="TY1888" fmla="*/ 851253 h 1738204"/>
              <a:gd name="TX1889" fmla="*/ 1455368 w 6634281"/>
              <a:gd name="TY1889" fmla="*/ 848507 h 1738204"/>
              <a:gd name="TX1890" fmla="*/ 1449877 w 6634281"/>
              <a:gd name="TY1890" fmla="*/ 848507 h 1738204"/>
              <a:gd name="TX1892" fmla="*/ 1013265 w 6634281"/>
              <a:gd name="TY1892" fmla="*/ 845761 h 1738204"/>
              <a:gd name="TX1893" fmla="*/ 1013265 w 6634281"/>
              <a:gd name="TY1893" fmla="*/ 851253 h 1738204"/>
              <a:gd name="TX1894" fmla="*/ 1018758 w 6634281"/>
              <a:gd name="TY1894" fmla="*/ 851253 h 1738204"/>
              <a:gd name="TX1895" fmla="*/ 1018758 w 6634281"/>
              <a:gd name="TY1895" fmla="*/ 845761 h 1738204"/>
              <a:gd name="TX1896" fmla="*/ 1013265 w 6634281"/>
              <a:gd name="TY1896" fmla="*/ 845761 h 1738204"/>
              <a:gd name="TX1898" fmla="*/ 1002281 w 6634281"/>
              <a:gd name="TY1898" fmla="*/ 845761 h 1738204"/>
              <a:gd name="TX1899" fmla="*/ 1002281 w 6634281"/>
              <a:gd name="TY1899" fmla="*/ 851253 h 1738204"/>
              <a:gd name="TX1900" fmla="*/ 1005028 w 6634281"/>
              <a:gd name="TY1900" fmla="*/ 851253 h 1738204"/>
              <a:gd name="TX1901" fmla="*/ 1005028 w 6634281"/>
              <a:gd name="TY1901" fmla="*/ 845761 h 1738204"/>
              <a:gd name="TX1902" fmla="*/ 1002281 w 6634281"/>
              <a:gd name="TY1902" fmla="*/ 845761 h 1738204"/>
              <a:gd name="TX1904" fmla="*/ 969330 w 6634281"/>
              <a:gd name="TY1904" fmla="*/ 845761 h 1738204"/>
              <a:gd name="TX1905" fmla="*/ 969330 w 6634281"/>
              <a:gd name="TY1905" fmla="*/ 848507 h 1738204"/>
              <a:gd name="TX1906" fmla="*/ 974822 w 6634281"/>
              <a:gd name="TY1906" fmla="*/ 851253 h 1738204"/>
              <a:gd name="TX1907" fmla="*/ 977568 w 6634281"/>
              <a:gd name="TY1907" fmla="*/ 848507 h 1738204"/>
              <a:gd name="TX1908" fmla="*/ 977568 w 6634281"/>
              <a:gd name="TY1908" fmla="*/ 845761 h 1738204"/>
              <a:gd name="TX1909" fmla="*/ 972076 w 6634281"/>
              <a:gd name="TY1909" fmla="*/ 845761 h 1738204"/>
              <a:gd name="TX1910" fmla="*/ 969330 w 6634281"/>
              <a:gd name="TY1910" fmla="*/ 845761 h 1738204"/>
              <a:gd name="TX1912" fmla="*/ 939124 w 6634281"/>
              <a:gd name="TY1912" fmla="*/ 845761 h 1738204"/>
              <a:gd name="TX1913" fmla="*/ 930887 w 6634281"/>
              <a:gd name="TY1913" fmla="*/ 848507 h 1738204"/>
              <a:gd name="TX1914" fmla="*/ 928141 w 6634281"/>
              <a:gd name="TY1914" fmla="*/ 851253 h 1738204"/>
              <a:gd name="TX1915" fmla="*/ 928141 w 6634281"/>
              <a:gd name="TY1915" fmla="*/ 856745 h 1738204"/>
              <a:gd name="TX1916" fmla="*/ 930887 w 6634281"/>
              <a:gd name="TY1916" fmla="*/ 853999 h 1738204"/>
              <a:gd name="TX1917" fmla="*/ 933632 w 6634281"/>
              <a:gd name="TY1917" fmla="*/ 851253 h 1738204"/>
              <a:gd name="TX1918" fmla="*/ 936378 w 6634281"/>
              <a:gd name="TY1918" fmla="*/ 851253 h 1738204"/>
              <a:gd name="TX1919" fmla="*/ 936378 w 6634281"/>
              <a:gd name="TY1919" fmla="*/ 856745 h 1738204"/>
              <a:gd name="TX1920" fmla="*/ 939124 w 6634281"/>
              <a:gd name="TY1920" fmla="*/ 856745 h 1738204"/>
              <a:gd name="TX1921" fmla="*/ 939124 w 6634281"/>
              <a:gd name="TY1921" fmla="*/ 845761 h 1738204"/>
              <a:gd name="TX1923" fmla="*/ 1290611 w 6634281"/>
              <a:gd name="TY1923" fmla="*/ 843015 h 1738204"/>
              <a:gd name="TX1924" fmla="*/ 1290611 w 6634281"/>
              <a:gd name="TY1924" fmla="*/ 845761 h 1738204"/>
              <a:gd name="TX1925" fmla="*/ 1287865 w 6634281"/>
              <a:gd name="TY1925" fmla="*/ 845761 h 1738204"/>
              <a:gd name="TX1926" fmla="*/ 1287865 w 6634281"/>
              <a:gd name="TY1926" fmla="*/ 848507 h 1738204"/>
              <a:gd name="TX1927" fmla="*/ 1296101 w 6634281"/>
              <a:gd name="TY1927" fmla="*/ 848507 h 1738204"/>
              <a:gd name="TX1928" fmla="*/ 1296101 w 6634281"/>
              <a:gd name="TY1928" fmla="*/ 843015 h 1738204"/>
              <a:gd name="TX1929" fmla="*/ 1290611 w 6634281"/>
              <a:gd name="TY1929" fmla="*/ 843015 h 1738204"/>
              <a:gd name="TX1931" fmla="*/ 1035233 w 6634281"/>
              <a:gd name="TY1931" fmla="*/ 843015 h 1738204"/>
              <a:gd name="TX1932" fmla="*/ 1040725 w 6634281"/>
              <a:gd name="TY1932" fmla="*/ 845761 h 1738204"/>
              <a:gd name="TX1933" fmla="*/ 1048964 w 6634281"/>
              <a:gd name="TY1933" fmla="*/ 845761 h 1738204"/>
              <a:gd name="TX1934" fmla="*/ 1054456 w 6634281"/>
              <a:gd name="TY1934" fmla="*/ 843015 h 1738204"/>
              <a:gd name="TX1935" fmla="*/ 1040725 w 6634281"/>
              <a:gd name="TY1935" fmla="*/ 843015 h 1738204"/>
              <a:gd name="TX1936" fmla="*/ 1035233 w 6634281"/>
              <a:gd name="TY1936" fmla="*/ 843015 h 1738204"/>
              <a:gd name="TX1938" fmla="*/ 656289 w 6634281"/>
              <a:gd name="TY1938" fmla="*/ 840269 h 1738204"/>
              <a:gd name="TX1939" fmla="*/ 656289 w 6634281"/>
              <a:gd name="TY1939" fmla="*/ 845761 h 1738204"/>
              <a:gd name="TX1940" fmla="*/ 656289 w 6634281"/>
              <a:gd name="TY1940" fmla="*/ 851253 h 1738204"/>
              <a:gd name="TX1941" fmla="*/ 659035 w 6634281"/>
              <a:gd name="TY1941" fmla="*/ 851253 h 1738204"/>
              <a:gd name="TX1942" fmla="*/ 661780 w 6634281"/>
              <a:gd name="TY1942" fmla="*/ 851253 h 1738204"/>
              <a:gd name="TX1943" fmla="*/ 661780 w 6634281"/>
              <a:gd name="TY1943" fmla="*/ 845761 h 1738204"/>
              <a:gd name="TX1944" fmla="*/ 661780 w 6634281"/>
              <a:gd name="TY1944" fmla="*/ 843015 h 1738204"/>
              <a:gd name="TX1945" fmla="*/ 656289 w 6634281"/>
              <a:gd name="TY1945" fmla="*/ 840269 h 1738204"/>
              <a:gd name="TX1947" fmla="*/ 5091041 w 6634281"/>
              <a:gd name="TY1947" fmla="*/ 837523 h 1738204"/>
              <a:gd name="TX1948" fmla="*/ 5091041 w 6634281"/>
              <a:gd name="TY1948" fmla="*/ 843015 h 1738204"/>
              <a:gd name="TX1949" fmla="*/ 5093787 w 6634281"/>
              <a:gd name="TY1949" fmla="*/ 845761 h 1738204"/>
              <a:gd name="TX1950" fmla="*/ 5099279 w 6634281"/>
              <a:gd name="TY1950" fmla="*/ 843015 h 1738204"/>
              <a:gd name="TX1951" fmla="*/ 5099279 w 6634281"/>
              <a:gd name="TY1951" fmla="*/ 840269 h 1738204"/>
              <a:gd name="TX1952" fmla="*/ 5096533 w 6634281"/>
              <a:gd name="TY1952" fmla="*/ 837523 h 1738204"/>
              <a:gd name="TX1953" fmla="*/ 5091041 w 6634281"/>
              <a:gd name="TY1953" fmla="*/ 837523 h 1738204"/>
              <a:gd name="TX1955" fmla="*/ 906173 w 6634281"/>
              <a:gd name="TY1955" fmla="*/ 837523 h 1738204"/>
              <a:gd name="TX1956" fmla="*/ 906173 w 6634281"/>
              <a:gd name="TY1956" fmla="*/ 840269 h 1738204"/>
              <a:gd name="TX1957" fmla="*/ 911664 w 6634281"/>
              <a:gd name="TY1957" fmla="*/ 843015 h 1738204"/>
              <a:gd name="TX1958" fmla="*/ 911664 w 6634281"/>
              <a:gd name="TY1958" fmla="*/ 837523 h 1738204"/>
              <a:gd name="TX1959" fmla="*/ 906173 w 6634281"/>
              <a:gd name="TY1959" fmla="*/ 837523 h 1738204"/>
              <a:gd name="TX1961" fmla="*/ 236154 w 6634281"/>
              <a:gd name="TY1961" fmla="*/ 837523 h 1738204"/>
              <a:gd name="TX1962" fmla="*/ 233408 w 6634281"/>
              <a:gd name="TY1962" fmla="*/ 840269 h 1738204"/>
              <a:gd name="TX1963" fmla="*/ 233408 w 6634281"/>
              <a:gd name="TY1963" fmla="*/ 843015 h 1738204"/>
              <a:gd name="TX1964" fmla="*/ 233408 w 6634281"/>
              <a:gd name="TY1964" fmla="*/ 845761 h 1738204"/>
              <a:gd name="TX1965" fmla="*/ 236154 w 6634281"/>
              <a:gd name="TY1965" fmla="*/ 848507 h 1738204"/>
              <a:gd name="TX1966" fmla="*/ 241646 w 6634281"/>
              <a:gd name="TY1966" fmla="*/ 845761 h 1738204"/>
              <a:gd name="TX1967" fmla="*/ 241646 w 6634281"/>
              <a:gd name="TY1967" fmla="*/ 843015 h 1738204"/>
              <a:gd name="TX1968" fmla="*/ 244392 w 6634281"/>
              <a:gd name="TY1968" fmla="*/ 837523 h 1738204"/>
              <a:gd name="TX1969" fmla="*/ 236154 w 6634281"/>
              <a:gd name="TY1969" fmla="*/ 837523 h 1738204"/>
              <a:gd name="TX1971" fmla="*/ 214186 w 6634281"/>
              <a:gd name="TY1971" fmla="*/ 837523 h 1738204"/>
              <a:gd name="TX1972" fmla="*/ 214186 w 6634281"/>
              <a:gd name="TY1972" fmla="*/ 843015 h 1738204"/>
              <a:gd name="TX1973" fmla="*/ 214186 w 6634281"/>
              <a:gd name="TY1973" fmla="*/ 848507 h 1738204"/>
              <a:gd name="TX1974" fmla="*/ 219678 w 6634281"/>
              <a:gd name="TY1974" fmla="*/ 845761 h 1738204"/>
              <a:gd name="TX1975" fmla="*/ 222424 w 6634281"/>
              <a:gd name="TY1975" fmla="*/ 843015 h 1738204"/>
              <a:gd name="TX1976" fmla="*/ 219678 w 6634281"/>
              <a:gd name="TY1976" fmla="*/ 840269 h 1738204"/>
              <a:gd name="TX1977" fmla="*/ 219678 w 6634281"/>
              <a:gd name="TY1977" fmla="*/ 837523 h 1738204"/>
              <a:gd name="TX1978" fmla="*/ 216932 w 6634281"/>
              <a:gd name="TY1978" fmla="*/ 837523 h 1738204"/>
              <a:gd name="TX1979" fmla="*/ 214186 w 6634281"/>
              <a:gd name="TY1979" fmla="*/ 837523 h 1738204"/>
              <a:gd name="TX1981" fmla="*/ 1518526 w 6634281"/>
              <a:gd name="TY1981" fmla="*/ 834777 h 1738204"/>
              <a:gd name="TX1982" fmla="*/ 1513033 w 6634281"/>
              <a:gd name="TY1982" fmla="*/ 837523 h 1738204"/>
              <a:gd name="TX1983" fmla="*/ 1507541 w 6634281"/>
              <a:gd name="TY1983" fmla="*/ 840269 h 1738204"/>
              <a:gd name="TX1984" fmla="*/ 1507541 w 6634281"/>
              <a:gd name="TY1984" fmla="*/ 848507 h 1738204"/>
              <a:gd name="TX1985" fmla="*/ 1504796 w 6634281"/>
              <a:gd name="TY1985" fmla="*/ 856745 h 1738204"/>
              <a:gd name="TX1986" fmla="*/ 1502050 w 6634281"/>
              <a:gd name="TY1986" fmla="*/ 853999 h 1738204"/>
              <a:gd name="TX1987" fmla="*/ 1496557 w 6634281"/>
              <a:gd name="TY1987" fmla="*/ 856745 h 1738204"/>
              <a:gd name="TX1988" fmla="*/ 1493811 w 6634281"/>
              <a:gd name="TY1988" fmla="*/ 859491 h 1738204"/>
              <a:gd name="TX1989" fmla="*/ 1491065 w 6634281"/>
              <a:gd name="TY1989" fmla="*/ 864983 h 1738204"/>
              <a:gd name="TX1990" fmla="*/ 1493811 w 6634281"/>
              <a:gd name="TY1990" fmla="*/ 864983 h 1738204"/>
              <a:gd name="TX1991" fmla="*/ 1496557 w 6634281"/>
              <a:gd name="TY1991" fmla="*/ 864983 h 1738204"/>
              <a:gd name="TX1992" fmla="*/ 1499304 w 6634281"/>
              <a:gd name="TY1992" fmla="*/ 862237 h 1738204"/>
              <a:gd name="TX1993" fmla="*/ 1504796 w 6634281"/>
              <a:gd name="TY1993" fmla="*/ 862237 h 1738204"/>
              <a:gd name="TX1994" fmla="*/ 1507541 w 6634281"/>
              <a:gd name="TY1994" fmla="*/ 856745 h 1738204"/>
              <a:gd name="TX1995" fmla="*/ 1515779 w 6634281"/>
              <a:gd name="TY1995" fmla="*/ 856745 h 1738204"/>
              <a:gd name="TX1996" fmla="*/ 1515779 w 6634281"/>
              <a:gd name="TY1996" fmla="*/ 859491 h 1738204"/>
              <a:gd name="TX1997" fmla="*/ 1518526 w 6634281"/>
              <a:gd name="TY1997" fmla="*/ 862237 h 1738204"/>
              <a:gd name="TX1998" fmla="*/ 1521272 w 6634281"/>
              <a:gd name="TY1998" fmla="*/ 862237 h 1738204"/>
              <a:gd name="TX1999" fmla="*/ 1521272 w 6634281"/>
              <a:gd name="TY1999" fmla="*/ 864983 h 1738204"/>
              <a:gd name="TX2000" fmla="*/ 1515779 w 6634281"/>
              <a:gd name="TY2000" fmla="*/ 864983 h 1738204"/>
              <a:gd name="TX2001" fmla="*/ 1513033 w 6634281"/>
              <a:gd name="TY2001" fmla="*/ 864983 h 1738204"/>
              <a:gd name="TX2002" fmla="*/ 1502050 w 6634281"/>
              <a:gd name="TY2002" fmla="*/ 864983 h 1738204"/>
              <a:gd name="TX2003" fmla="*/ 1499304 w 6634281"/>
              <a:gd name="TY2003" fmla="*/ 873221 h 1738204"/>
              <a:gd name="TX2004" fmla="*/ 1496557 w 6634281"/>
              <a:gd name="TY2004" fmla="*/ 881459 h 1738204"/>
              <a:gd name="TX2005" fmla="*/ 1502050 w 6634281"/>
              <a:gd name="TY2005" fmla="*/ 884205 h 1738204"/>
              <a:gd name="TX2006" fmla="*/ 1504796 w 6634281"/>
              <a:gd name="TY2006" fmla="*/ 889697 h 1738204"/>
              <a:gd name="TX2007" fmla="*/ 1507541 w 6634281"/>
              <a:gd name="TY2007" fmla="*/ 889697 h 1738204"/>
              <a:gd name="TX2008" fmla="*/ 1510287 w 6634281"/>
              <a:gd name="TY2008" fmla="*/ 889697 h 1738204"/>
              <a:gd name="TX2009" fmla="*/ 1515779 w 6634281"/>
              <a:gd name="TY2009" fmla="*/ 889697 h 1738204"/>
              <a:gd name="TX2010" fmla="*/ 1518526 w 6634281"/>
              <a:gd name="TY2010" fmla="*/ 889697 h 1738204"/>
              <a:gd name="TX2011" fmla="*/ 1521272 w 6634281"/>
              <a:gd name="TY2011" fmla="*/ 884205 h 1738204"/>
              <a:gd name="TX2012" fmla="*/ 1524017 w 6634281"/>
              <a:gd name="TY2012" fmla="*/ 878713 h 1738204"/>
              <a:gd name="TX2013" fmla="*/ 1526763 w 6634281"/>
              <a:gd name="TY2013" fmla="*/ 873221 h 1738204"/>
              <a:gd name="TX2014" fmla="*/ 1526763 w 6634281"/>
              <a:gd name="TY2014" fmla="*/ 862237 h 1738204"/>
              <a:gd name="TX2015" fmla="*/ 1532255 w 6634281"/>
              <a:gd name="TY2015" fmla="*/ 862237 h 1738204"/>
              <a:gd name="TX2016" fmla="*/ 1532255 w 6634281"/>
              <a:gd name="TY2016" fmla="*/ 856745 h 1738204"/>
              <a:gd name="TX2017" fmla="*/ 1535002 w 6634281"/>
              <a:gd name="TY2017" fmla="*/ 853999 h 1738204"/>
              <a:gd name="TX2018" fmla="*/ 1537748 w 6634281"/>
              <a:gd name="TY2018" fmla="*/ 851253 h 1738204"/>
              <a:gd name="TX2019" fmla="*/ 1535002 w 6634281"/>
              <a:gd name="TY2019" fmla="*/ 845761 h 1738204"/>
              <a:gd name="TX2020" fmla="*/ 1535002 w 6634281"/>
              <a:gd name="TY2020" fmla="*/ 840269 h 1738204"/>
              <a:gd name="TX2021" fmla="*/ 1518526 w 6634281"/>
              <a:gd name="TY2021" fmla="*/ 834777 h 1738204"/>
              <a:gd name="TX2023" fmla="*/ 1016011 w 6634281"/>
              <a:gd name="TY2023" fmla="*/ 832031 h 1738204"/>
              <a:gd name="TX2024" fmla="*/ 1013265 w 6634281"/>
              <a:gd name="TY2024" fmla="*/ 834777 h 1738204"/>
              <a:gd name="TX2025" fmla="*/ 1010520 w 6634281"/>
              <a:gd name="TY2025" fmla="*/ 834777 h 1738204"/>
              <a:gd name="TX2026" fmla="*/ 1013265 w 6634281"/>
              <a:gd name="TY2026" fmla="*/ 840269 h 1738204"/>
              <a:gd name="TX2027" fmla="*/ 1016011 w 6634281"/>
              <a:gd name="TY2027" fmla="*/ 840269 h 1738204"/>
              <a:gd name="TX2028" fmla="*/ 1021503 w 6634281"/>
              <a:gd name="TY2028" fmla="*/ 837523 h 1738204"/>
              <a:gd name="TX2029" fmla="*/ 1024250 w 6634281"/>
              <a:gd name="TY2029" fmla="*/ 832031 h 1738204"/>
              <a:gd name="TX2030" fmla="*/ 1018758 w 6634281"/>
              <a:gd name="TY2030" fmla="*/ 832031 h 1738204"/>
              <a:gd name="TX2031" fmla="*/ 1016011 w 6634281"/>
              <a:gd name="TY2031" fmla="*/ 832031 h 1738204"/>
              <a:gd name="TX2033" fmla="*/ 878712 w 6634281"/>
              <a:gd name="TY2033" fmla="*/ 832031 h 1738204"/>
              <a:gd name="TX2034" fmla="*/ 873221 w 6634281"/>
              <a:gd name="TY2034" fmla="*/ 834777 h 1738204"/>
              <a:gd name="TX2035" fmla="*/ 870475 w 6634281"/>
              <a:gd name="TY2035" fmla="*/ 834777 h 1738204"/>
              <a:gd name="TX2036" fmla="*/ 867729 w 6634281"/>
              <a:gd name="TY2036" fmla="*/ 837523 h 1738204"/>
              <a:gd name="TX2037" fmla="*/ 873221 w 6634281"/>
              <a:gd name="TY2037" fmla="*/ 837523 h 1738204"/>
              <a:gd name="TX2038" fmla="*/ 878712 w 6634281"/>
              <a:gd name="TY2038" fmla="*/ 840269 h 1738204"/>
              <a:gd name="TX2039" fmla="*/ 878712 w 6634281"/>
              <a:gd name="TY2039" fmla="*/ 832031 h 1738204"/>
              <a:gd name="TX2041" fmla="*/ 1488320 w 6634281"/>
              <a:gd name="TY2041" fmla="*/ 826539 h 1738204"/>
              <a:gd name="TX2042" fmla="*/ 1477335 w 6634281"/>
              <a:gd name="TY2042" fmla="*/ 829285 h 1738204"/>
              <a:gd name="TX2043" fmla="*/ 1477335 w 6634281"/>
              <a:gd name="TY2043" fmla="*/ 832031 h 1738204"/>
              <a:gd name="TX2044" fmla="*/ 1477335 w 6634281"/>
              <a:gd name="TY2044" fmla="*/ 834777 h 1738204"/>
              <a:gd name="TX2045" fmla="*/ 1474589 w 6634281"/>
              <a:gd name="TY2045" fmla="*/ 840269 h 1738204"/>
              <a:gd name="TX2046" fmla="*/ 1482829 w 6634281"/>
              <a:gd name="TY2046" fmla="*/ 843015 h 1738204"/>
              <a:gd name="TX2047" fmla="*/ 1493811 w 6634281"/>
              <a:gd name="TY2047" fmla="*/ 840269 h 1738204"/>
              <a:gd name="TX2048" fmla="*/ 1493811 w 6634281"/>
              <a:gd name="TY2048" fmla="*/ 829285 h 1738204"/>
              <a:gd name="TX2049" fmla="*/ 1496557 w 6634281"/>
              <a:gd name="TY2049" fmla="*/ 829285 h 1738204"/>
              <a:gd name="TX2050" fmla="*/ 1499304 w 6634281"/>
              <a:gd name="TY2050" fmla="*/ 826539 h 1738204"/>
              <a:gd name="TX2051" fmla="*/ 1488320 w 6634281"/>
              <a:gd name="TY2051" fmla="*/ 826539 h 1738204"/>
              <a:gd name="TX2053" fmla="*/ 5884628 w 6634281"/>
              <a:gd name="TY2053" fmla="*/ 826539 h 1738204"/>
              <a:gd name="TX2054" fmla="*/ 5884628 w 6634281"/>
              <a:gd name="TY2054" fmla="*/ 829285 h 1738204"/>
              <a:gd name="TX2055" fmla="*/ 5887374 w 6634281"/>
              <a:gd name="TY2055" fmla="*/ 832031 h 1738204"/>
              <a:gd name="TX2056" fmla="*/ 5892866 w 6634281"/>
              <a:gd name="TY2056" fmla="*/ 832031 h 1738204"/>
              <a:gd name="TX2057" fmla="*/ 5892866 w 6634281"/>
              <a:gd name="TY2057" fmla="*/ 829285 h 1738204"/>
              <a:gd name="TX2058" fmla="*/ 5887374 w 6634281"/>
              <a:gd name="TY2058" fmla="*/ 826539 h 1738204"/>
              <a:gd name="TX2059" fmla="*/ 5884628 w 6634281"/>
              <a:gd name="TY2059" fmla="*/ 826539 h 1738204"/>
              <a:gd name="TX2061" fmla="*/ 5250308 w 6634281"/>
              <a:gd name="TY2061" fmla="*/ 826539 h 1738204"/>
              <a:gd name="TX2062" fmla="*/ 5250308 w 6634281"/>
              <a:gd name="TY2062" fmla="*/ 834777 h 1738204"/>
              <a:gd name="TX2063" fmla="*/ 5255799 w 6634281"/>
              <a:gd name="TY2063" fmla="*/ 834777 h 1738204"/>
              <a:gd name="TX2064" fmla="*/ 5255799 w 6634281"/>
              <a:gd name="TY2064" fmla="*/ 829285 h 1738204"/>
              <a:gd name="TX2065" fmla="*/ 5250308 w 6634281"/>
              <a:gd name="TY2065" fmla="*/ 826539 h 1738204"/>
              <a:gd name="TX2067" fmla="*/ 1005028 w 6634281"/>
              <a:gd name="TY2067" fmla="*/ 823793 h 1738204"/>
              <a:gd name="TX2068" fmla="*/ 999536 w 6634281"/>
              <a:gd name="TY2068" fmla="*/ 826539 h 1738204"/>
              <a:gd name="TX2069" fmla="*/ 999536 w 6634281"/>
              <a:gd name="TY2069" fmla="*/ 832031 h 1738204"/>
              <a:gd name="TX2070" fmla="*/ 1005028 w 6634281"/>
              <a:gd name="TY2070" fmla="*/ 832031 h 1738204"/>
              <a:gd name="TX2071" fmla="*/ 1005028 w 6634281"/>
              <a:gd name="TY2071" fmla="*/ 823793 h 1738204"/>
              <a:gd name="TX2073" fmla="*/ 686494 w 6634281"/>
              <a:gd name="TY2073" fmla="*/ 823793 h 1738204"/>
              <a:gd name="TX2074" fmla="*/ 686494 w 6634281"/>
              <a:gd name="TY2074" fmla="*/ 832031 h 1738204"/>
              <a:gd name="TX2075" fmla="*/ 686494 w 6634281"/>
              <a:gd name="TY2075" fmla="*/ 843015 h 1738204"/>
              <a:gd name="TX2076" fmla="*/ 689240 w 6634281"/>
              <a:gd name="TY2076" fmla="*/ 851253 h 1738204"/>
              <a:gd name="TX2077" fmla="*/ 689240 w 6634281"/>
              <a:gd name="TY2077" fmla="*/ 853999 h 1738204"/>
              <a:gd name="TX2078" fmla="*/ 691986 w 6634281"/>
              <a:gd name="TY2078" fmla="*/ 853999 h 1738204"/>
              <a:gd name="TX2079" fmla="*/ 694732 w 6634281"/>
              <a:gd name="TY2079" fmla="*/ 848507 h 1738204"/>
              <a:gd name="TX2080" fmla="*/ 694732 w 6634281"/>
              <a:gd name="TY2080" fmla="*/ 837523 h 1738204"/>
              <a:gd name="TX2081" fmla="*/ 691986 w 6634281"/>
              <a:gd name="TY2081" fmla="*/ 829285 h 1738204"/>
              <a:gd name="TX2082" fmla="*/ 686494 w 6634281"/>
              <a:gd name="TY2082" fmla="*/ 823793 h 1738204"/>
              <a:gd name="TX2084" fmla="*/ 977568 w 6634281"/>
              <a:gd name="TY2084" fmla="*/ 821047 h 1738204"/>
              <a:gd name="TX2085" fmla="*/ 977568 w 6634281"/>
              <a:gd name="TY2085" fmla="*/ 823793 h 1738204"/>
              <a:gd name="TX2086" fmla="*/ 983059 w 6634281"/>
              <a:gd name="TY2086" fmla="*/ 823793 h 1738204"/>
              <a:gd name="TX2087" fmla="*/ 983059 w 6634281"/>
              <a:gd name="TY2087" fmla="*/ 826539 h 1738204"/>
              <a:gd name="TX2088" fmla="*/ 988551 w 6634281"/>
              <a:gd name="TY2088" fmla="*/ 829285 h 1738204"/>
              <a:gd name="TX2089" fmla="*/ 991298 w 6634281"/>
              <a:gd name="TY2089" fmla="*/ 823793 h 1738204"/>
              <a:gd name="TX2090" fmla="*/ 988551 w 6634281"/>
              <a:gd name="TY2090" fmla="*/ 821047 h 1738204"/>
              <a:gd name="TX2091" fmla="*/ 985806 w 6634281"/>
              <a:gd name="TY2091" fmla="*/ 821047 h 1738204"/>
              <a:gd name="TX2092" fmla="*/ 983059 w 6634281"/>
              <a:gd name="TY2092" fmla="*/ 821047 h 1738204"/>
              <a:gd name="TX2093" fmla="*/ 977568 w 6634281"/>
              <a:gd name="TY2093" fmla="*/ 821047 h 1738204"/>
              <a:gd name="TX2095" fmla="*/ 1378481 w 6634281"/>
              <a:gd name="TY2095" fmla="*/ 818301 h 1738204"/>
              <a:gd name="TX2096" fmla="*/ 1378481 w 6634281"/>
              <a:gd name="TY2096" fmla="*/ 821047 h 1738204"/>
              <a:gd name="TX2097" fmla="*/ 1378481 w 6634281"/>
              <a:gd name="TY2097" fmla="*/ 823793 h 1738204"/>
              <a:gd name="TX2098" fmla="*/ 1378481 w 6634281"/>
              <a:gd name="TY2098" fmla="*/ 826539 h 1738204"/>
              <a:gd name="TX2099" fmla="*/ 1381227 w 6634281"/>
              <a:gd name="TY2099" fmla="*/ 826539 h 1738204"/>
              <a:gd name="TX2100" fmla="*/ 1381227 w 6634281"/>
              <a:gd name="TY2100" fmla="*/ 823793 h 1738204"/>
              <a:gd name="TX2101" fmla="*/ 1383972 w 6634281"/>
              <a:gd name="TY2101" fmla="*/ 823793 h 1738204"/>
              <a:gd name="TX2102" fmla="*/ 1383972 w 6634281"/>
              <a:gd name="TY2102" fmla="*/ 818301 h 1738204"/>
              <a:gd name="TX2103" fmla="*/ 1381227 w 6634281"/>
              <a:gd name="TY2103" fmla="*/ 818301 h 1738204"/>
              <a:gd name="TX2104" fmla="*/ 1378481 w 6634281"/>
              <a:gd name="TY2104" fmla="*/ 818301 h 1738204"/>
              <a:gd name="TX2106" fmla="*/ 5077311 w 6634281"/>
              <a:gd name="TY2106" fmla="*/ 815555 h 1738204"/>
              <a:gd name="TX2107" fmla="*/ 5080057 w 6634281"/>
              <a:gd name="TY2107" fmla="*/ 818301 h 1738204"/>
              <a:gd name="TX2108" fmla="*/ 5082803 w 6634281"/>
              <a:gd name="TY2108" fmla="*/ 821047 h 1738204"/>
              <a:gd name="TX2109" fmla="*/ 5082803 w 6634281"/>
              <a:gd name="TY2109" fmla="*/ 818301 h 1738204"/>
              <a:gd name="TX2110" fmla="*/ 5085549 w 6634281"/>
              <a:gd name="TY2110" fmla="*/ 815555 h 1738204"/>
              <a:gd name="TX2111" fmla="*/ 5077311 w 6634281"/>
              <a:gd name="TY2111" fmla="*/ 815555 h 1738204"/>
              <a:gd name="TX2113" fmla="*/ 5426050 w 6634281"/>
              <a:gd name="TY2113" fmla="*/ 812809 h 1738204"/>
              <a:gd name="TX2114" fmla="*/ 5426050 w 6634281"/>
              <a:gd name="TY2114" fmla="*/ 818301 h 1738204"/>
              <a:gd name="TX2115" fmla="*/ 5428796 w 6634281"/>
              <a:gd name="TY2115" fmla="*/ 821047 h 1738204"/>
              <a:gd name="TX2116" fmla="*/ 5431542 w 6634281"/>
              <a:gd name="TY2116" fmla="*/ 818301 h 1738204"/>
              <a:gd name="TX2117" fmla="*/ 5431542 w 6634281"/>
              <a:gd name="TY2117" fmla="*/ 815555 h 1738204"/>
              <a:gd name="TX2118" fmla="*/ 5428796 w 6634281"/>
              <a:gd name="TY2118" fmla="*/ 812809 h 1738204"/>
              <a:gd name="TX2119" fmla="*/ 5426050 w 6634281"/>
              <a:gd name="TY2119" fmla="*/ 812809 h 1738204"/>
              <a:gd name="TX2121" fmla="*/ 5170674 w 6634281"/>
              <a:gd name="TY2121" fmla="*/ 812809 h 1738204"/>
              <a:gd name="TX2122" fmla="*/ 5176166 w 6634281"/>
              <a:gd name="TY2122" fmla="*/ 812809 h 1738204"/>
              <a:gd name="TX2123" fmla="*/ 5178912 w 6634281"/>
              <a:gd name="TY2123" fmla="*/ 821047 h 1738204"/>
              <a:gd name="TX2124" fmla="*/ 5176166 w 6634281"/>
              <a:gd name="TY2124" fmla="*/ 818301 h 1738204"/>
              <a:gd name="TX2125" fmla="*/ 5176166 w 6634281"/>
              <a:gd name="TY2125" fmla="*/ 815555 h 1738204"/>
              <a:gd name="TX2126" fmla="*/ 5170674 w 6634281"/>
              <a:gd name="TY2126" fmla="*/ 818301 h 1738204"/>
              <a:gd name="TX2127" fmla="*/ 5167928 w 6634281"/>
              <a:gd name="TY2127" fmla="*/ 815555 h 1738204"/>
              <a:gd name="TX2128" fmla="*/ 5170674 w 6634281"/>
              <a:gd name="TY2128" fmla="*/ 812809 h 1738204"/>
              <a:gd name="TX2130" fmla="*/ 930887 w 6634281"/>
              <a:gd name="TY2130" fmla="*/ 810063 h 1738204"/>
              <a:gd name="TX2131" fmla="*/ 928141 w 6634281"/>
              <a:gd name="TY2131" fmla="*/ 812809 h 1738204"/>
              <a:gd name="TX2132" fmla="*/ 930887 w 6634281"/>
              <a:gd name="TY2132" fmla="*/ 818301 h 1738204"/>
              <a:gd name="TX2133" fmla="*/ 936378 w 6634281"/>
              <a:gd name="TY2133" fmla="*/ 821047 h 1738204"/>
              <a:gd name="TX2134" fmla="*/ 939124 w 6634281"/>
              <a:gd name="TY2134" fmla="*/ 823793 h 1738204"/>
              <a:gd name="TX2135" fmla="*/ 936378 w 6634281"/>
              <a:gd name="TY2135" fmla="*/ 815555 h 1738204"/>
              <a:gd name="TX2136" fmla="*/ 930887 w 6634281"/>
              <a:gd name="TY2136" fmla="*/ 810063 h 1738204"/>
              <a:gd name="TX2138" fmla="*/ 1551477 w 6634281"/>
              <a:gd name="TY2138" fmla="*/ 807317 h 1738204"/>
              <a:gd name="TX2139" fmla="*/ 1551477 w 6634281"/>
              <a:gd name="TY2139" fmla="*/ 812809 h 1738204"/>
              <a:gd name="TX2140" fmla="*/ 1556969 w 6634281"/>
              <a:gd name="TY2140" fmla="*/ 812809 h 1738204"/>
              <a:gd name="TX2141" fmla="*/ 1556969 w 6634281"/>
              <a:gd name="TY2141" fmla="*/ 807317 h 1738204"/>
              <a:gd name="TX2142" fmla="*/ 1554223 w 6634281"/>
              <a:gd name="TY2142" fmla="*/ 807317 h 1738204"/>
              <a:gd name="TX2143" fmla="*/ 1551477 w 6634281"/>
              <a:gd name="TY2143" fmla="*/ 807317 h 1738204"/>
              <a:gd name="TX2145" fmla="*/ 5796757 w 6634281"/>
              <a:gd name="TY2145" fmla="*/ 807317 h 1738204"/>
              <a:gd name="TX2146" fmla="*/ 5796757 w 6634281"/>
              <a:gd name="TY2146" fmla="*/ 810063 h 1738204"/>
              <a:gd name="TX2147" fmla="*/ 5799503 w 6634281"/>
              <a:gd name="TY2147" fmla="*/ 812809 h 1738204"/>
              <a:gd name="TX2148" fmla="*/ 5802249 w 6634281"/>
              <a:gd name="TY2148" fmla="*/ 812809 h 1738204"/>
              <a:gd name="TX2149" fmla="*/ 5802249 w 6634281"/>
              <a:gd name="TY2149" fmla="*/ 807317 h 1738204"/>
              <a:gd name="TX2150" fmla="*/ 5796757 w 6634281"/>
              <a:gd name="TY2150" fmla="*/ 807317 h 1738204"/>
              <a:gd name="TX2152" fmla="*/ 991298 w 6634281"/>
              <a:gd name="TY2152" fmla="*/ 804571 h 1738204"/>
              <a:gd name="TX2153" fmla="*/ 988551 w 6634281"/>
              <a:gd name="TY2153" fmla="*/ 807317 h 1738204"/>
              <a:gd name="TX2154" fmla="*/ 988551 w 6634281"/>
              <a:gd name="TY2154" fmla="*/ 812809 h 1738204"/>
              <a:gd name="TX2155" fmla="*/ 994043 w 6634281"/>
              <a:gd name="TY2155" fmla="*/ 812809 h 1738204"/>
              <a:gd name="TX2156" fmla="*/ 994043 w 6634281"/>
              <a:gd name="TY2156" fmla="*/ 810063 h 1738204"/>
              <a:gd name="TX2157" fmla="*/ 994043 w 6634281"/>
              <a:gd name="TY2157" fmla="*/ 807317 h 1738204"/>
              <a:gd name="TX2158" fmla="*/ 996790 w 6634281"/>
              <a:gd name="TY2158" fmla="*/ 804571 h 1738204"/>
              <a:gd name="TX2159" fmla="*/ 991298 w 6634281"/>
              <a:gd name="TY2159" fmla="*/ 804571 h 1738204"/>
              <a:gd name="TX2161" fmla="*/ 5758313 w 6634281"/>
              <a:gd name="TY2161" fmla="*/ 804571 h 1738204"/>
              <a:gd name="TX2162" fmla="*/ 5755567 w 6634281"/>
              <a:gd name="TY2162" fmla="*/ 807317 h 1738204"/>
              <a:gd name="TX2163" fmla="*/ 5755567 w 6634281"/>
              <a:gd name="TY2163" fmla="*/ 810063 h 1738204"/>
              <a:gd name="TX2164" fmla="*/ 5761059 w 6634281"/>
              <a:gd name="TY2164" fmla="*/ 810063 h 1738204"/>
              <a:gd name="TX2165" fmla="*/ 5763805 w 6634281"/>
              <a:gd name="TY2165" fmla="*/ 812809 h 1738204"/>
              <a:gd name="TX2166" fmla="*/ 5766551 w 6634281"/>
              <a:gd name="TY2166" fmla="*/ 815555 h 1738204"/>
              <a:gd name="TX2167" fmla="*/ 5769297 w 6634281"/>
              <a:gd name="TY2167" fmla="*/ 812809 h 1738204"/>
              <a:gd name="TX2168" fmla="*/ 5766551 w 6634281"/>
              <a:gd name="TY2168" fmla="*/ 812809 h 1738204"/>
              <a:gd name="TX2169" fmla="*/ 5766551 w 6634281"/>
              <a:gd name="TY2169" fmla="*/ 807317 h 1738204"/>
              <a:gd name="TX2170" fmla="*/ 5761059 w 6634281"/>
              <a:gd name="TY2170" fmla="*/ 807317 h 1738204"/>
              <a:gd name="TX2171" fmla="*/ 5758313 w 6634281"/>
              <a:gd name="TY2171" fmla="*/ 804571 h 1738204"/>
              <a:gd name="TX2173" fmla="*/ 1005028 w 6634281"/>
              <a:gd name="TY2173" fmla="*/ 801825 h 1738204"/>
              <a:gd name="TX2174" fmla="*/ 1002281 w 6634281"/>
              <a:gd name="TY2174" fmla="*/ 804571 h 1738204"/>
              <a:gd name="TX2175" fmla="*/ 1002281 w 6634281"/>
              <a:gd name="TY2175" fmla="*/ 807317 h 1738204"/>
              <a:gd name="TX2176" fmla="*/ 1005028 w 6634281"/>
              <a:gd name="TY2176" fmla="*/ 807317 h 1738204"/>
              <a:gd name="TX2177" fmla="*/ 1005028 w 6634281"/>
              <a:gd name="TY2177" fmla="*/ 810063 h 1738204"/>
              <a:gd name="TX2178" fmla="*/ 1007773 w 6634281"/>
              <a:gd name="TY2178" fmla="*/ 810063 h 1738204"/>
              <a:gd name="TX2179" fmla="*/ 1007773 w 6634281"/>
              <a:gd name="TY2179" fmla="*/ 807317 h 1738204"/>
              <a:gd name="TX2180" fmla="*/ 1010520 w 6634281"/>
              <a:gd name="TY2180" fmla="*/ 807317 h 1738204"/>
              <a:gd name="TX2181" fmla="*/ 1007773 w 6634281"/>
              <a:gd name="TY2181" fmla="*/ 804571 h 1738204"/>
              <a:gd name="TX2182" fmla="*/ 1005028 w 6634281"/>
              <a:gd name="TY2182" fmla="*/ 801825 h 1738204"/>
              <a:gd name="TX2184" fmla="*/ 5950532 w 6634281"/>
              <a:gd name="TY2184" fmla="*/ 801825 h 1738204"/>
              <a:gd name="TX2185" fmla="*/ 5950532 w 6634281"/>
              <a:gd name="TY2185" fmla="*/ 804571 h 1738204"/>
              <a:gd name="TX2186" fmla="*/ 5956024 w 6634281"/>
              <a:gd name="TY2186" fmla="*/ 804571 h 1738204"/>
              <a:gd name="TX2187" fmla="*/ 5956024 w 6634281"/>
              <a:gd name="TY2187" fmla="*/ 801825 h 1738204"/>
              <a:gd name="TX2188" fmla="*/ 5950532 w 6634281"/>
              <a:gd name="TY2188" fmla="*/ 801825 h 1738204"/>
              <a:gd name="TX2190" fmla="*/ 5423304 w 6634281"/>
              <a:gd name="TY2190" fmla="*/ 801825 h 1738204"/>
              <a:gd name="TX2191" fmla="*/ 5423304 w 6634281"/>
              <a:gd name="TY2191" fmla="*/ 807317 h 1738204"/>
              <a:gd name="TX2192" fmla="*/ 5423304 w 6634281"/>
              <a:gd name="TY2192" fmla="*/ 810063 h 1738204"/>
              <a:gd name="TX2193" fmla="*/ 5428796 w 6634281"/>
              <a:gd name="TY2193" fmla="*/ 807317 h 1738204"/>
              <a:gd name="TX2194" fmla="*/ 5431542 w 6634281"/>
              <a:gd name="TY2194" fmla="*/ 801825 h 1738204"/>
              <a:gd name="TX2195" fmla="*/ 5423304 w 6634281"/>
              <a:gd name="TY2195" fmla="*/ 801825 h 1738204"/>
              <a:gd name="TX2197" fmla="*/ 659035 w 6634281"/>
              <a:gd name="TY2197" fmla="*/ 799079 h 1738204"/>
              <a:gd name="TX2198" fmla="*/ 653542 w 6634281"/>
              <a:gd name="TY2198" fmla="*/ 810063 h 1738204"/>
              <a:gd name="TX2199" fmla="*/ 650797 w 6634281"/>
              <a:gd name="TY2199" fmla="*/ 815555 h 1738204"/>
              <a:gd name="TX2200" fmla="*/ 653542 w 6634281"/>
              <a:gd name="TY2200" fmla="*/ 821047 h 1738204"/>
              <a:gd name="TX2201" fmla="*/ 656289 w 6634281"/>
              <a:gd name="TY2201" fmla="*/ 821047 h 1738204"/>
              <a:gd name="TX2202" fmla="*/ 661780 w 6634281"/>
              <a:gd name="TY2202" fmla="*/ 821047 h 1738204"/>
              <a:gd name="TX2203" fmla="*/ 664526 w 6634281"/>
              <a:gd name="TY2203" fmla="*/ 818301 h 1738204"/>
              <a:gd name="TX2204" fmla="*/ 664526 w 6634281"/>
              <a:gd name="TY2204" fmla="*/ 810063 h 1738204"/>
              <a:gd name="TX2205" fmla="*/ 659035 w 6634281"/>
              <a:gd name="TY2205" fmla="*/ 799079 h 1738204"/>
              <a:gd name="TX2207" fmla="*/ 5395844 w 6634281"/>
              <a:gd name="TY2207" fmla="*/ 799079 h 1738204"/>
              <a:gd name="TX2208" fmla="*/ 5395844 w 6634281"/>
              <a:gd name="TY2208" fmla="*/ 804571 h 1738204"/>
              <a:gd name="TX2209" fmla="*/ 5393098 w 6634281"/>
              <a:gd name="TY2209" fmla="*/ 807317 h 1738204"/>
              <a:gd name="TX2210" fmla="*/ 5393098 w 6634281"/>
              <a:gd name="TY2210" fmla="*/ 812809 h 1738204"/>
              <a:gd name="TX2211" fmla="*/ 5393098 w 6634281"/>
              <a:gd name="TY2211" fmla="*/ 815555 h 1738204"/>
              <a:gd name="TX2212" fmla="*/ 5406828 w 6634281"/>
              <a:gd name="TY2212" fmla="*/ 821047 h 1738204"/>
              <a:gd name="TX2213" fmla="*/ 5412320 w 6634281"/>
              <a:gd name="TY2213" fmla="*/ 821047 h 1738204"/>
              <a:gd name="TX2214" fmla="*/ 5420558 w 6634281"/>
              <a:gd name="TY2214" fmla="*/ 818301 h 1738204"/>
              <a:gd name="TX2215" fmla="*/ 5417812 w 6634281"/>
              <a:gd name="TY2215" fmla="*/ 810063 h 1738204"/>
              <a:gd name="TX2216" fmla="*/ 5415066 w 6634281"/>
              <a:gd name="TY2216" fmla="*/ 801825 h 1738204"/>
              <a:gd name="TX2217" fmla="*/ 5406828 w 6634281"/>
              <a:gd name="TY2217" fmla="*/ 799079 h 1738204"/>
              <a:gd name="TX2218" fmla="*/ 5395844 w 6634281"/>
              <a:gd name="TY2218" fmla="*/ 799079 h 1738204"/>
              <a:gd name="TX2220" fmla="*/ 5357401 w 6634281"/>
              <a:gd name="TY2220" fmla="*/ 799079 h 1738204"/>
              <a:gd name="TX2221" fmla="*/ 5357401 w 6634281"/>
              <a:gd name="TY2221" fmla="*/ 804571 h 1738204"/>
              <a:gd name="TX2222" fmla="*/ 5362893 w 6634281"/>
              <a:gd name="TY2222" fmla="*/ 804571 h 1738204"/>
              <a:gd name="TX2223" fmla="*/ 5362893 w 6634281"/>
              <a:gd name="TY2223" fmla="*/ 799079 h 1738204"/>
              <a:gd name="TX2224" fmla="*/ 5357401 w 6634281"/>
              <a:gd name="TY2224" fmla="*/ 799079 h 1738204"/>
              <a:gd name="TX2226" fmla="*/ 1518526 w 6634281"/>
              <a:gd name="TY2226" fmla="*/ 793587 h 1738204"/>
              <a:gd name="TX2227" fmla="*/ 1513033 w 6634281"/>
              <a:gd name="TY2227" fmla="*/ 799079 h 1738204"/>
              <a:gd name="TX2228" fmla="*/ 1510287 w 6634281"/>
              <a:gd name="TY2228" fmla="*/ 804571 h 1738204"/>
              <a:gd name="TX2229" fmla="*/ 1510287 w 6634281"/>
              <a:gd name="TY2229" fmla="*/ 812809 h 1738204"/>
              <a:gd name="TX2230" fmla="*/ 1513033 w 6634281"/>
              <a:gd name="TY2230" fmla="*/ 821047 h 1738204"/>
              <a:gd name="TX2231" fmla="*/ 1526763 w 6634281"/>
              <a:gd name="TY2231" fmla="*/ 821047 h 1738204"/>
              <a:gd name="TX2232" fmla="*/ 1529509 w 6634281"/>
              <a:gd name="TY2232" fmla="*/ 815555 h 1738204"/>
              <a:gd name="TX2233" fmla="*/ 1532255 w 6634281"/>
              <a:gd name="TY2233" fmla="*/ 810063 h 1738204"/>
              <a:gd name="TX2234" fmla="*/ 1526763 w 6634281"/>
              <a:gd name="TY2234" fmla="*/ 799079 h 1738204"/>
              <a:gd name="TX2235" fmla="*/ 1524017 w 6634281"/>
              <a:gd name="TY2235" fmla="*/ 799079 h 1738204"/>
              <a:gd name="TX2236" fmla="*/ 1521272 w 6634281"/>
              <a:gd name="TY2236" fmla="*/ 796333 h 1738204"/>
              <a:gd name="TX2237" fmla="*/ 1521272 w 6634281"/>
              <a:gd name="TY2237" fmla="*/ 793587 h 1738204"/>
              <a:gd name="TX2238" fmla="*/ 1518526 w 6634281"/>
              <a:gd name="TY2238" fmla="*/ 793587 h 1738204"/>
              <a:gd name="TX2240" fmla="*/ 689240 w 6634281"/>
              <a:gd name="TY2240" fmla="*/ 793587 h 1738204"/>
              <a:gd name="TX2241" fmla="*/ 686494 w 6634281"/>
              <a:gd name="TY2241" fmla="*/ 796333 h 1738204"/>
              <a:gd name="TX2242" fmla="*/ 681002 w 6634281"/>
              <a:gd name="TY2242" fmla="*/ 799079 h 1738204"/>
              <a:gd name="TX2243" fmla="*/ 672764 w 6634281"/>
              <a:gd name="TY2243" fmla="*/ 801825 h 1738204"/>
              <a:gd name="TX2244" fmla="*/ 670018 w 6634281"/>
              <a:gd name="TY2244" fmla="*/ 801825 h 1738204"/>
              <a:gd name="TX2245" fmla="*/ 667272 w 6634281"/>
              <a:gd name="TY2245" fmla="*/ 807317 h 1738204"/>
              <a:gd name="TX2246" fmla="*/ 667272 w 6634281"/>
              <a:gd name="TY2246" fmla="*/ 810063 h 1738204"/>
              <a:gd name="TX2247" fmla="*/ 667272 w 6634281"/>
              <a:gd name="TY2247" fmla="*/ 818301 h 1738204"/>
              <a:gd name="TX2248" fmla="*/ 686494 w 6634281"/>
              <a:gd name="TY2248" fmla="*/ 807317 h 1738204"/>
              <a:gd name="TX2249" fmla="*/ 691986 w 6634281"/>
              <a:gd name="TY2249" fmla="*/ 801825 h 1738204"/>
              <a:gd name="TX2250" fmla="*/ 691986 w 6634281"/>
              <a:gd name="TY2250" fmla="*/ 796333 h 1738204"/>
              <a:gd name="TX2251" fmla="*/ 689240 w 6634281"/>
              <a:gd name="TY2251" fmla="*/ 793587 h 1738204"/>
              <a:gd name="TX2253" fmla="*/ 5890120 w 6634281"/>
              <a:gd name="TY2253" fmla="*/ 793587 h 1738204"/>
              <a:gd name="TX2254" fmla="*/ 5887374 w 6634281"/>
              <a:gd name="TY2254" fmla="*/ 799079 h 1738204"/>
              <a:gd name="TX2255" fmla="*/ 5892866 w 6634281"/>
              <a:gd name="TY2255" fmla="*/ 799079 h 1738204"/>
              <a:gd name="TX2256" fmla="*/ 5892866 w 6634281"/>
              <a:gd name="TY2256" fmla="*/ 793587 h 1738204"/>
              <a:gd name="TX2257" fmla="*/ 5890120 w 6634281"/>
              <a:gd name="TY2257" fmla="*/ 793587 h 1738204"/>
              <a:gd name="TX2259" fmla="*/ 5085549 w 6634281"/>
              <a:gd name="TY2259" fmla="*/ 793587 h 1738204"/>
              <a:gd name="TX2260" fmla="*/ 5085549 w 6634281"/>
              <a:gd name="TY2260" fmla="*/ 799079 h 1738204"/>
              <a:gd name="TX2261" fmla="*/ 5091041 w 6634281"/>
              <a:gd name="TY2261" fmla="*/ 799079 h 1738204"/>
              <a:gd name="TX2262" fmla="*/ 5091041 w 6634281"/>
              <a:gd name="TY2262" fmla="*/ 796333 h 1738204"/>
              <a:gd name="TX2263" fmla="*/ 5088295 w 6634281"/>
              <a:gd name="TY2263" fmla="*/ 793587 h 1738204"/>
              <a:gd name="TX2264" fmla="*/ 5085549 w 6634281"/>
              <a:gd name="TY2264" fmla="*/ 793587 h 1738204"/>
              <a:gd name="TX2266" fmla="*/ 1032487 w 6634281"/>
              <a:gd name="TY2266" fmla="*/ 790841 h 1738204"/>
              <a:gd name="TX2267" fmla="*/ 1032487 w 6634281"/>
              <a:gd name="TY2267" fmla="*/ 793587 h 1738204"/>
              <a:gd name="TX2268" fmla="*/ 1037980 w 6634281"/>
              <a:gd name="TY2268" fmla="*/ 796333 h 1738204"/>
              <a:gd name="TX2269" fmla="*/ 1040725 w 6634281"/>
              <a:gd name="TY2269" fmla="*/ 793587 h 1738204"/>
              <a:gd name="TX2270" fmla="*/ 1040725 w 6634281"/>
              <a:gd name="TY2270" fmla="*/ 790841 h 1738204"/>
              <a:gd name="TX2271" fmla="*/ 1035233 w 6634281"/>
              <a:gd name="TY2271" fmla="*/ 790841 h 1738204"/>
              <a:gd name="TX2272" fmla="*/ 1032487 w 6634281"/>
              <a:gd name="TY2272" fmla="*/ 790841 h 1738204"/>
              <a:gd name="TX2274" fmla="*/ 908919 w 6634281"/>
              <a:gd name="TY2274" fmla="*/ 790841 h 1738204"/>
              <a:gd name="TX2275" fmla="*/ 906173 w 6634281"/>
              <a:gd name="TY2275" fmla="*/ 793587 h 1738204"/>
              <a:gd name="TX2276" fmla="*/ 917156 w 6634281"/>
              <a:gd name="TY2276" fmla="*/ 793587 h 1738204"/>
              <a:gd name="TX2277" fmla="*/ 914410 w 6634281"/>
              <a:gd name="TY2277" fmla="*/ 790841 h 1738204"/>
              <a:gd name="TX2278" fmla="*/ 908919 w 6634281"/>
              <a:gd name="TY2278" fmla="*/ 790841 h 1738204"/>
              <a:gd name="TX2280" fmla="*/ 892443 w 6634281"/>
              <a:gd name="TY2280" fmla="*/ 790841 h 1738204"/>
              <a:gd name="TX2281" fmla="*/ 892443 w 6634281"/>
              <a:gd name="TY2281" fmla="*/ 793587 h 1738204"/>
              <a:gd name="TX2282" fmla="*/ 892443 w 6634281"/>
              <a:gd name="TY2282" fmla="*/ 799079 h 1738204"/>
              <a:gd name="TX2283" fmla="*/ 895189 w 6634281"/>
              <a:gd name="TY2283" fmla="*/ 799079 h 1738204"/>
              <a:gd name="TX2284" fmla="*/ 895189 w 6634281"/>
              <a:gd name="TY2284" fmla="*/ 790841 h 1738204"/>
              <a:gd name="TX2285" fmla="*/ 892443 w 6634281"/>
              <a:gd name="TY2285" fmla="*/ 790841 h 1738204"/>
              <a:gd name="TX2287" fmla="*/ 1485574 w 6634281"/>
              <a:gd name="TY2287" fmla="*/ 788095 h 1738204"/>
              <a:gd name="TX2288" fmla="*/ 1480081 w 6634281"/>
              <a:gd name="TY2288" fmla="*/ 793587 h 1738204"/>
              <a:gd name="TX2289" fmla="*/ 1477335 w 6634281"/>
              <a:gd name="TY2289" fmla="*/ 799079 h 1738204"/>
              <a:gd name="TX2290" fmla="*/ 1477335 w 6634281"/>
              <a:gd name="TY2290" fmla="*/ 807317 h 1738204"/>
              <a:gd name="TX2291" fmla="*/ 1480081 w 6634281"/>
              <a:gd name="TY2291" fmla="*/ 815555 h 1738204"/>
              <a:gd name="TX2292" fmla="*/ 1488320 w 6634281"/>
              <a:gd name="TY2292" fmla="*/ 812809 h 1738204"/>
              <a:gd name="TX2293" fmla="*/ 1496557 w 6634281"/>
              <a:gd name="TY2293" fmla="*/ 815555 h 1738204"/>
              <a:gd name="TX2294" fmla="*/ 1502050 w 6634281"/>
              <a:gd name="TY2294" fmla="*/ 807317 h 1738204"/>
              <a:gd name="TX2295" fmla="*/ 1502050 w 6634281"/>
              <a:gd name="TY2295" fmla="*/ 799079 h 1738204"/>
              <a:gd name="TX2296" fmla="*/ 1507541 w 6634281"/>
              <a:gd name="TY2296" fmla="*/ 796333 h 1738204"/>
              <a:gd name="TX2297" fmla="*/ 1510287 w 6634281"/>
              <a:gd name="TY2297" fmla="*/ 793587 h 1738204"/>
              <a:gd name="TX2298" fmla="*/ 1502050 w 6634281"/>
              <a:gd name="TY2298" fmla="*/ 793587 h 1738204"/>
              <a:gd name="TX2299" fmla="*/ 1496557 w 6634281"/>
              <a:gd name="TY2299" fmla="*/ 793587 h 1738204"/>
              <a:gd name="TX2300" fmla="*/ 1491065 w 6634281"/>
              <a:gd name="TY2300" fmla="*/ 790841 h 1738204"/>
              <a:gd name="TX2301" fmla="*/ 1485574 w 6634281"/>
              <a:gd name="TY2301" fmla="*/ 788095 h 1738204"/>
              <a:gd name="TX2303" fmla="*/ 5255799 w 6634281"/>
              <a:gd name="TY2303" fmla="*/ 785349 h 1738204"/>
              <a:gd name="TX2304" fmla="*/ 5244816 w 6634281"/>
              <a:gd name="TY2304" fmla="*/ 788095 h 1738204"/>
              <a:gd name="TX2305" fmla="*/ 5236578 w 6634281"/>
              <a:gd name="TY2305" fmla="*/ 790841 h 1738204"/>
              <a:gd name="TX2306" fmla="*/ 5236578 w 6634281"/>
              <a:gd name="TY2306" fmla="*/ 799079 h 1738204"/>
              <a:gd name="TX2307" fmla="*/ 5236578 w 6634281"/>
              <a:gd name="TY2307" fmla="*/ 801825 h 1738204"/>
              <a:gd name="TX2308" fmla="*/ 5239324 w 6634281"/>
              <a:gd name="TY2308" fmla="*/ 804571 h 1738204"/>
              <a:gd name="TX2309" fmla="*/ 5239324 w 6634281"/>
              <a:gd name="TY2309" fmla="*/ 812809 h 1738204"/>
              <a:gd name="TX2310" fmla="*/ 5247562 w 6634281"/>
              <a:gd name="TY2310" fmla="*/ 818301 h 1738204"/>
              <a:gd name="TX2311" fmla="*/ 5255799 w 6634281"/>
              <a:gd name="TY2311" fmla="*/ 818301 h 1738204"/>
              <a:gd name="TX2312" fmla="*/ 5266783 w 6634281"/>
              <a:gd name="TY2312" fmla="*/ 818301 h 1738204"/>
              <a:gd name="TX2313" fmla="*/ 5269529 w 6634281"/>
              <a:gd name="TY2313" fmla="*/ 812809 h 1738204"/>
              <a:gd name="TX2314" fmla="*/ 5272275 w 6634281"/>
              <a:gd name="TY2314" fmla="*/ 807317 h 1738204"/>
              <a:gd name="TX2315" fmla="*/ 5275021 w 6634281"/>
              <a:gd name="TY2315" fmla="*/ 790841 h 1738204"/>
              <a:gd name="TX2316" fmla="*/ 5266783 w 6634281"/>
              <a:gd name="TY2316" fmla="*/ 788095 h 1738204"/>
              <a:gd name="TX2317" fmla="*/ 5255799 w 6634281"/>
              <a:gd name="TY2317" fmla="*/ 785349 h 1738204"/>
              <a:gd name="TX2319" fmla="*/ 961092 w 6634281"/>
              <a:gd name="TY2319" fmla="*/ 785349 h 1738204"/>
              <a:gd name="TX2320" fmla="*/ 958346 w 6634281"/>
              <a:gd name="TY2320" fmla="*/ 788095 h 1738204"/>
              <a:gd name="TX2321" fmla="*/ 963838 w 6634281"/>
              <a:gd name="TY2321" fmla="*/ 790841 h 1738204"/>
              <a:gd name="TX2322" fmla="*/ 972076 w 6634281"/>
              <a:gd name="TY2322" fmla="*/ 790841 h 1738204"/>
              <a:gd name="TX2323" fmla="*/ 963838 w 6634281"/>
              <a:gd name="TY2323" fmla="*/ 785349 h 1738204"/>
              <a:gd name="TX2324" fmla="*/ 961092 w 6634281"/>
              <a:gd name="TY2324" fmla="*/ 785349 h 1738204"/>
              <a:gd name="TX2326" fmla="*/ 1513033 w 6634281"/>
              <a:gd name="TY2326" fmla="*/ 782603 h 1738204"/>
              <a:gd name="TX2327" fmla="*/ 1510287 w 6634281"/>
              <a:gd name="TY2327" fmla="*/ 785349 h 1738204"/>
              <a:gd name="TX2328" fmla="*/ 1510287 w 6634281"/>
              <a:gd name="TY2328" fmla="*/ 788095 h 1738204"/>
              <a:gd name="TX2329" fmla="*/ 1513033 w 6634281"/>
              <a:gd name="TY2329" fmla="*/ 788095 h 1738204"/>
              <a:gd name="TX2330" fmla="*/ 1515779 w 6634281"/>
              <a:gd name="TY2330" fmla="*/ 788095 h 1738204"/>
              <a:gd name="TX2331" fmla="*/ 1515779 w 6634281"/>
              <a:gd name="TY2331" fmla="*/ 785349 h 1738204"/>
              <a:gd name="TX2332" fmla="*/ 1513033 w 6634281"/>
              <a:gd name="TY2332" fmla="*/ 782603 h 1738204"/>
              <a:gd name="TX2334" fmla="*/ 1449877 w 6634281"/>
              <a:gd name="TY2334" fmla="*/ 782603 h 1738204"/>
              <a:gd name="TX2335" fmla="*/ 1455368 w 6634281"/>
              <a:gd name="TY2335" fmla="*/ 782603 h 1738204"/>
              <a:gd name="TX2336" fmla="*/ 1455368 w 6634281"/>
              <a:gd name="TY2336" fmla="*/ 788095 h 1738204"/>
              <a:gd name="TX2337" fmla="*/ 1449877 w 6634281"/>
              <a:gd name="TY2337" fmla="*/ 788095 h 1738204"/>
              <a:gd name="TX2338" fmla="*/ 1449877 w 6634281"/>
              <a:gd name="TY2338" fmla="*/ 782603 h 1738204"/>
              <a:gd name="TX2340" fmla="*/ 878712 w 6634281"/>
              <a:gd name="TY2340" fmla="*/ 782603 h 1738204"/>
              <a:gd name="TX2341" fmla="*/ 878712 w 6634281"/>
              <a:gd name="TY2341" fmla="*/ 788095 h 1738204"/>
              <a:gd name="TX2342" fmla="*/ 884205 w 6634281"/>
              <a:gd name="TY2342" fmla="*/ 788095 h 1738204"/>
              <a:gd name="TX2343" fmla="*/ 884205 w 6634281"/>
              <a:gd name="TY2343" fmla="*/ 782603 h 1738204"/>
              <a:gd name="TX2344" fmla="*/ 878712 w 6634281"/>
              <a:gd name="TY2344" fmla="*/ 782603 h 1738204"/>
              <a:gd name="TX2346" fmla="*/ 5069073 w 6634281"/>
              <a:gd name="TY2346" fmla="*/ 774365 h 1738204"/>
              <a:gd name="TX2347" fmla="*/ 5066327 w 6634281"/>
              <a:gd name="TY2347" fmla="*/ 779857 h 1738204"/>
              <a:gd name="TX2348" fmla="*/ 5063581 w 6634281"/>
              <a:gd name="TY2348" fmla="*/ 788095 h 1738204"/>
              <a:gd name="TX2349" fmla="*/ 5071819 w 6634281"/>
              <a:gd name="TY2349" fmla="*/ 785349 h 1738204"/>
              <a:gd name="TX2350" fmla="*/ 5074565 w 6634281"/>
              <a:gd name="TY2350" fmla="*/ 782603 h 1738204"/>
              <a:gd name="TX2351" fmla="*/ 5071819 w 6634281"/>
              <a:gd name="TY2351" fmla="*/ 777111 h 1738204"/>
              <a:gd name="TX2352" fmla="*/ 5069073 w 6634281"/>
              <a:gd name="TY2352" fmla="*/ 774365 h 1738204"/>
              <a:gd name="TX2354" fmla="*/ 1436146 w 6634281"/>
              <a:gd name="TY2354" fmla="*/ 774365 h 1738204"/>
              <a:gd name="TX2355" fmla="*/ 1427907 w 6634281"/>
              <a:gd name="TY2355" fmla="*/ 777111 h 1738204"/>
              <a:gd name="TX2356" fmla="*/ 1422416 w 6634281"/>
              <a:gd name="TY2356" fmla="*/ 785349 h 1738204"/>
              <a:gd name="TX2357" fmla="*/ 1422416 w 6634281"/>
              <a:gd name="TY2357" fmla="*/ 788095 h 1738204"/>
              <a:gd name="TX2358" fmla="*/ 1422416 w 6634281"/>
              <a:gd name="TY2358" fmla="*/ 793587 h 1738204"/>
              <a:gd name="TX2359" fmla="*/ 1419670 w 6634281"/>
              <a:gd name="TY2359" fmla="*/ 793587 h 1738204"/>
              <a:gd name="TX2360" fmla="*/ 1416924 w 6634281"/>
              <a:gd name="TY2360" fmla="*/ 804571 h 1738204"/>
              <a:gd name="TX2361" fmla="*/ 1419670 w 6634281"/>
              <a:gd name="TY2361" fmla="*/ 815555 h 1738204"/>
              <a:gd name="TX2362" fmla="*/ 1441637 w 6634281"/>
              <a:gd name="TY2362" fmla="*/ 815555 h 1738204"/>
              <a:gd name="TX2363" fmla="*/ 1452622 w 6634281"/>
              <a:gd name="TY2363" fmla="*/ 815555 h 1738204"/>
              <a:gd name="TX2364" fmla="*/ 1460859 w 6634281"/>
              <a:gd name="TY2364" fmla="*/ 812809 h 1738204"/>
              <a:gd name="TX2365" fmla="*/ 1460859 w 6634281"/>
              <a:gd name="TY2365" fmla="*/ 815555 h 1738204"/>
              <a:gd name="TX2366" fmla="*/ 1460859 w 6634281"/>
              <a:gd name="TY2366" fmla="*/ 818301 h 1738204"/>
              <a:gd name="TX2367" fmla="*/ 1463606 w 6634281"/>
              <a:gd name="TY2367" fmla="*/ 815555 h 1738204"/>
              <a:gd name="TX2368" fmla="*/ 1466353 w 6634281"/>
              <a:gd name="TY2368" fmla="*/ 815555 h 1738204"/>
              <a:gd name="TX2369" fmla="*/ 1469098 w 6634281"/>
              <a:gd name="TY2369" fmla="*/ 812809 h 1738204"/>
              <a:gd name="TX2370" fmla="*/ 1466353 w 6634281"/>
              <a:gd name="TY2370" fmla="*/ 807317 h 1738204"/>
              <a:gd name="TX2371" fmla="*/ 1466353 w 6634281"/>
              <a:gd name="TY2371" fmla="*/ 804571 h 1738204"/>
              <a:gd name="TX2372" fmla="*/ 1469098 w 6634281"/>
              <a:gd name="TY2372" fmla="*/ 793587 h 1738204"/>
              <a:gd name="TX2373" fmla="*/ 1463606 w 6634281"/>
              <a:gd name="TY2373" fmla="*/ 788095 h 1738204"/>
              <a:gd name="TX2374" fmla="*/ 1460859 w 6634281"/>
              <a:gd name="TY2374" fmla="*/ 785349 h 1738204"/>
              <a:gd name="TX2375" fmla="*/ 1463606 w 6634281"/>
              <a:gd name="TY2375" fmla="*/ 779857 h 1738204"/>
              <a:gd name="TX2376" fmla="*/ 1460859 w 6634281"/>
              <a:gd name="TY2376" fmla="*/ 779857 h 1738204"/>
              <a:gd name="TX2377" fmla="*/ 1458113 w 6634281"/>
              <a:gd name="TY2377" fmla="*/ 774365 h 1738204"/>
              <a:gd name="TX2378" fmla="*/ 1447130 w 6634281"/>
              <a:gd name="TY2378" fmla="*/ 774365 h 1738204"/>
              <a:gd name="TX2379" fmla="*/ 1436146 w 6634281"/>
              <a:gd name="TY2379" fmla="*/ 774365 h 1738204"/>
              <a:gd name="TX2381" fmla="*/ 1518526 w 6634281"/>
              <a:gd name="TY2381" fmla="*/ 768874 h 1738204"/>
              <a:gd name="TX2382" fmla="*/ 1515779 w 6634281"/>
              <a:gd name="TY2382" fmla="*/ 771620 h 1738204"/>
              <a:gd name="TX2383" fmla="*/ 1515779 w 6634281"/>
              <a:gd name="TY2383" fmla="*/ 774365 h 1738204"/>
              <a:gd name="TX2384" fmla="*/ 1518526 w 6634281"/>
              <a:gd name="TY2384" fmla="*/ 774365 h 1738204"/>
              <a:gd name="TX2385" fmla="*/ 1521272 w 6634281"/>
              <a:gd name="TY2385" fmla="*/ 777111 h 1738204"/>
              <a:gd name="TX2386" fmla="*/ 1524017 w 6634281"/>
              <a:gd name="TY2386" fmla="*/ 777111 h 1738204"/>
              <a:gd name="TX2387" fmla="*/ 1526763 w 6634281"/>
              <a:gd name="TY2387" fmla="*/ 774365 h 1738204"/>
              <a:gd name="TX2388" fmla="*/ 1526763 w 6634281"/>
              <a:gd name="TY2388" fmla="*/ 771620 h 1738204"/>
              <a:gd name="TX2389" fmla="*/ 1524017 w 6634281"/>
              <a:gd name="TY2389" fmla="*/ 768874 h 1738204"/>
              <a:gd name="TX2390" fmla="*/ 1518526 w 6634281"/>
              <a:gd name="TY2390" fmla="*/ 768874 h 1738204"/>
              <a:gd name="TX2392" fmla="*/ 5857169 w 6634281"/>
              <a:gd name="TY2392" fmla="*/ 768873 h 1738204"/>
              <a:gd name="TX2393" fmla="*/ 5857169 w 6634281"/>
              <a:gd name="TY2393" fmla="*/ 771619 h 1738204"/>
              <a:gd name="TX2394" fmla="*/ 5854423 w 6634281"/>
              <a:gd name="TY2394" fmla="*/ 774365 h 1738204"/>
              <a:gd name="TX2395" fmla="*/ 5854423 w 6634281"/>
              <a:gd name="TY2395" fmla="*/ 777111 h 1738204"/>
              <a:gd name="TX2396" fmla="*/ 5857169 w 6634281"/>
              <a:gd name="TY2396" fmla="*/ 777111 h 1738204"/>
              <a:gd name="TX2397" fmla="*/ 5859914 w 6634281"/>
              <a:gd name="TY2397" fmla="*/ 777111 h 1738204"/>
              <a:gd name="TX2398" fmla="*/ 5859914 w 6634281"/>
              <a:gd name="TY2398" fmla="*/ 768873 h 1738204"/>
              <a:gd name="TX2399" fmla="*/ 5857169 w 6634281"/>
              <a:gd name="TY2399" fmla="*/ 768873 h 1738204"/>
              <a:gd name="TX2401" fmla="*/ 1532255 w 6634281"/>
              <a:gd name="TY2401" fmla="*/ 766128 h 1738204"/>
              <a:gd name="TX2402" fmla="*/ 1532255 w 6634281"/>
              <a:gd name="TY2402" fmla="*/ 774365 h 1738204"/>
              <a:gd name="TX2403" fmla="*/ 1535002 w 6634281"/>
              <a:gd name="TY2403" fmla="*/ 774365 h 1738204"/>
              <a:gd name="TX2404" fmla="*/ 1537748 w 6634281"/>
              <a:gd name="TY2404" fmla="*/ 774365 h 1738204"/>
              <a:gd name="TX2405" fmla="*/ 1537748 w 6634281"/>
              <a:gd name="TY2405" fmla="*/ 768874 h 1738204"/>
              <a:gd name="TX2406" fmla="*/ 1535002 w 6634281"/>
              <a:gd name="TY2406" fmla="*/ 766128 h 1738204"/>
              <a:gd name="TX2407" fmla="*/ 1532255 w 6634281"/>
              <a:gd name="TY2407" fmla="*/ 766128 h 1738204"/>
              <a:gd name="TX2409" fmla="*/ 966584 w 6634281"/>
              <a:gd name="TY2409" fmla="*/ 766128 h 1738204"/>
              <a:gd name="TX2410" fmla="*/ 966584 w 6634281"/>
              <a:gd name="TY2410" fmla="*/ 771620 h 1738204"/>
              <a:gd name="TX2411" fmla="*/ 969330 w 6634281"/>
              <a:gd name="TY2411" fmla="*/ 771620 h 1738204"/>
              <a:gd name="TX2412" fmla="*/ 969330 w 6634281"/>
              <a:gd name="TY2412" fmla="*/ 766128 h 1738204"/>
              <a:gd name="TX2413" fmla="*/ 966584 w 6634281"/>
              <a:gd name="TY2413" fmla="*/ 766128 h 1738204"/>
              <a:gd name="TX2415" fmla="*/ 5667696 w 6634281"/>
              <a:gd name="TY2415" fmla="*/ 766127 h 1738204"/>
              <a:gd name="TX2416" fmla="*/ 5667696 w 6634281"/>
              <a:gd name="TY2416" fmla="*/ 771619 h 1738204"/>
              <a:gd name="TX2417" fmla="*/ 5673188 w 6634281"/>
              <a:gd name="TY2417" fmla="*/ 771619 h 1738204"/>
              <a:gd name="TX2418" fmla="*/ 5673188 w 6634281"/>
              <a:gd name="TY2418" fmla="*/ 766127 h 1738204"/>
              <a:gd name="TX2419" fmla="*/ 5667696 w 6634281"/>
              <a:gd name="TY2419" fmla="*/ 766127 h 1738204"/>
              <a:gd name="TX2421" fmla="*/ 1362005 w 6634281"/>
              <a:gd name="TY2421" fmla="*/ 763382 h 1738204"/>
              <a:gd name="TX2422" fmla="*/ 1359260 w 6634281"/>
              <a:gd name="TY2422" fmla="*/ 768874 h 1738204"/>
              <a:gd name="TX2423" fmla="*/ 1359260 w 6634281"/>
              <a:gd name="TY2423" fmla="*/ 771620 h 1738204"/>
              <a:gd name="TX2424" fmla="*/ 1364751 w 6634281"/>
              <a:gd name="TY2424" fmla="*/ 771620 h 1738204"/>
              <a:gd name="TX2425" fmla="*/ 1367496 w 6634281"/>
              <a:gd name="TY2425" fmla="*/ 768874 h 1738204"/>
              <a:gd name="TX2426" fmla="*/ 1364751 w 6634281"/>
              <a:gd name="TY2426" fmla="*/ 766128 h 1738204"/>
              <a:gd name="TX2427" fmla="*/ 1362005 w 6634281"/>
              <a:gd name="TY2427" fmla="*/ 763382 h 1738204"/>
              <a:gd name="TX2429" fmla="*/ 5118501 w 6634281"/>
              <a:gd name="TY2429" fmla="*/ 757889 h 1738204"/>
              <a:gd name="TX2430" fmla="*/ 5118501 w 6634281"/>
              <a:gd name="TY2430" fmla="*/ 760635 h 1738204"/>
              <a:gd name="TX2431" fmla="*/ 5113009 w 6634281"/>
              <a:gd name="TY2431" fmla="*/ 766127 h 1738204"/>
              <a:gd name="TX2432" fmla="*/ 5107517 w 6634281"/>
              <a:gd name="TY2432" fmla="*/ 766127 h 1738204"/>
              <a:gd name="TX2433" fmla="*/ 5102025 w 6634281"/>
              <a:gd name="TY2433" fmla="*/ 768873 h 1738204"/>
              <a:gd name="TX2434" fmla="*/ 5091041 w 6634281"/>
              <a:gd name="TY2434" fmla="*/ 774365 h 1738204"/>
              <a:gd name="TX2435" fmla="*/ 5091041 w 6634281"/>
              <a:gd name="TY2435" fmla="*/ 782603 h 1738204"/>
              <a:gd name="TX2436" fmla="*/ 5088295 w 6634281"/>
              <a:gd name="TY2436" fmla="*/ 788095 h 1738204"/>
              <a:gd name="TX2437" fmla="*/ 5091041 w 6634281"/>
              <a:gd name="TY2437" fmla="*/ 793587 h 1738204"/>
              <a:gd name="TX2438" fmla="*/ 5096533 w 6634281"/>
              <a:gd name="TY2438" fmla="*/ 796333 h 1738204"/>
              <a:gd name="TX2439" fmla="*/ 5099279 w 6634281"/>
              <a:gd name="TY2439" fmla="*/ 804571 h 1738204"/>
              <a:gd name="TX2440" fmla="*/ 5107517 w 6634281"/>
              <a:gd name="TY2440" fmla="*/ 810063 h 1738204"/>
              <a:gd name="TX2441" fmla="*/ 5121247 w 6634281"/>
              <a:gd name="TY2441" fmla="*/ 818301 h 1738204"/>
              <a:gd name="TX2442" fmla="*/ 5121247 w 6634281"/>
              <a:gd name="TY2442" fmla="*/ 821047 h 1738204"/>
              <a:gd name="TX2443" fmla="*/ 5118501 w 6634281"/>
              <a:gd name="TY2443" fmla="*/ 821047 h 1738204"/>
              <a:gd name="TX2444" fmla="*/ 5118501 w 6634281"/>
              <a:gd name="TY2444" fmla="*/ 823793 h 1738204"/>
              <a:gd name="TX2445" fmla="*/ 5121247 w 6634281"/>
              <a:gd name="TY2445" fmla="*/ 823793 h 1738204"/>
              <a:gd name="TX2446" fmla="*/ 5121247 w 6634281"/>
              <a:gd name="TY2446" fmla="*/ 826539 h 1738204"/>
              <a:gd name="TX2447" fmla="*/ 5123993 w 6634281"/>
              <a:gd name="TY2447" fmla="*/ 826539 h 1738204"/>
              <a:gd name="TX2448" fmla="*/ 5126739 w 6634281"/>
              <a:gd name="TY2448" fmla="*/ 823793 h 1738204"/>
              <a:gd name="TX2449" fmla="*/ 5137722 w 6634281"/>
              <a:gd name="TY2449" fmla="*/ 823793 h 1738204"/>
              <a:gd name="TX2450" fmla="*/ 5148706 w 6634281"/>
              <a:gd name="TY2450" fmla="*/ 823793 h 1738204"/>
              <a:gd name="TX2451" fmla="*/ 5154198 w 6634281"/>
              <a:gd name="TY2451" fmla="*/ 826539 h 1738204"/>
              <a:gd name="TX2452" fmla="*/ 5156944 w 6634281"/>
              <a:gd name="TY2452" fmla="*/ 829285 h 1738204"/>
              <a:gd name="TX2453" fmla="*/ 5159690 w 6634281"/>
              <a:gd name="TY2453" fmla="*/ 832031 h 1738204"/>
              <a:gd name="TX2454" fmla="*/ 5159690 w 6634281"/>
              <a:gd name="TY2454" fmla="*/ 840269 h 1738204"/>
              <a:gd name="TX2455" fmla="*/ 5156944 w 6634281"/>
              <a:gd name="TY2455" fmla="*/ 840269 h 1738204"/>
              <a:gd name="TX2456" fmla="*/ 5154198 w 6634281"/>
              <a:gd name="TY2456" fmla="*/ 845761 h 1738204"/>
              <a:gd name="TX2457" fmla="*/ 5165182 w 6634281"/>
              <a:gd name="TY2457" fmla="*/ 851253 h 1738204"/>
              <a:gd name="TX2458" fmla="*/ 5176166 w 6634281"/>
              <a:gd name="TY2458" fmla="*/ 856745 h 1738204"/>
              <a:gd name="TX2459" fmla="*/ 5181658 w 6634281"/>
              <a:gd name="TY2459" fmla="*/ 856745 h 1738204"/>
              <a:gd name="TX2460" fmla="*/ 5184404 w 6634281"/>
              <a:gd name="TY2460" fmla="*/ 851253 h 1738204"/>
              <a:gd name="TX2461" fmla="*/ 5189896 w 6634281"/>
              <a:gd name="TY2461" fmla="*/ 848507 h 1738204"/>
              <a:gd name="TX2462" fmla="*/ 5189896 w 6634281"/>
              <a:gd name="TY2462" fmla="*/ 853999 h 1738204"/>
              <a:gd name="TX2463" fmla="*/ 5195388 w 6634281"/>
              <a:gd name="TY2463" fmla="*/ 853999 h 1738204"/>
              <a:gd name="TX2464" fmla="*/ 5198134 w 6634281"/>
              <a:gd name="TY2464" fmla="*/ 853999 h 1738204"/>
              <a:gd name="TX2465" fmla="*/ 5198134 w 6634281"/>
              <a:gd name="TY2465" fmla="*/ 851253 h 1738204"/>
              <a:gd name="TX2466" fmla="*/ 5195388 w 6634281"/>
              <a:gd name="TY2466" fmla="*/ 851253 h 1738204"/>
              <a:gd name="TX2467" fmla="*/ 5195388 w 6634281"/>
              <a:gd name="TY2467" fmla="*/ 848507 h 1738204"/>
              <a:gd name="TX2468" fmla="*/ 5192642 w 6634281"/>
              <a:gd name="TY2468" fmla="*/ 848507 h 1738204"/>
              <a:gd name="TX2469" fmla="*/ 5189896 w 6634281"/>
              <a:gd name="TY2469" fmla="*/ 848507 h 1738204"/>
              <a:gd name="TX2470" fmla="*/ 5195388 w 6634281"/>
              <a:gd name="TY2470" fmla="*/ 845761 h 1738204"/>
              <a:gd name="TX2471" fmla="*/ 5195388 w 6634281"/>
              <a:gd name="TY2471" fmla="*/ 843015 h 1738204"/>
              <a:gd name="TX2472" fmla="*/ 5198134 w 6634281"/>
              <a:gd name="TY2472" fmla="*/ 843015 h 1738204"/>
              <a:gd name="TX2473" fmla="*/ 5198134 w 6634281"/>
              <a:gd name="TY2473" fmla="*/ 845761 h 1738204"/>
              <a:gd name="TX2474" fmla="*/ 5203626 w 6634281"/>
              <a:gd name="TY2474" fmla="*/ 845761 h 1738204"/>
              <a:gd name="TX2475" fmla="*/ 5203626 w 6634281"/>
              <a:gd name="TY2475" fmla="*/ 843015 h 1738204"/>
              <a:gd name="TX2476" fmla="*/ 5206372 w 6634281"/>
              <a:gd name="TY2476" fmla="*/ 843015 h 1738204"/>
              <a:gd name="TX2477" fmla="*/ 5206372 w 6634281"/>
              <a:gd name="TY2477" fmla="*/ 845761 h 1738204"/>
              <a:gd name="TX2478" fmla="*/ 5211864 w 6634281"/>
              <a:gd name="TY2478" fmla="*/ 845761 h 1738204"/>
              <a:gd name="TX2479" fmla="*/ 5214610 w 6634281"/>
              <a:gd name="TY2479" fmla="*/ 843015 h 1738204"/>
              <a:gd name="TX2480" fmla="*/ 5211864 w 6634281"/>
              <a:gd name="TY2480" fmla="*/ 840269 h 1738204"/>
              <a:gd name="TX2481" fmla="*/ 5203626 w 6634281"/>
              <a:gd name="TY2481" fmla="*/ 837523 h 1738204"/>
              <a:gd name="TX2482" fmla="*/ 5198134 w 6634281"/>
              <a:gd name="TY2482" fmla="*/ 837523 h 1738204"/>
              <a:gd name="TX2483" fmla="*/ 5195388 w 6634281"/>
              <a:gd name="TY2483" fmla="*/ 840269 h 1738204"/>
              <a:gd name="TX2484" fmla="*/ 5195388 w 6634281"/>
              <a:gd name="TY2484" fmla="*/ 832031 h 1738204"/>
              <a:gd name="TX2485" fmla="*/ 5195388 w 6634281"/>
              <a:gd name="TY2485" fmla="*/ 829285 h 1738204"/>
              <a:gd name="TX2486" fmla="*/ 5189896 w 6634281"/>
              <a:gd name="TY2486" fmla="*/ 826539 h 1738204"/>
              <a:gd name="TX2487" fmla="*/ 5184404 w 6634281"/>
              <a:gd name="TY2487" fmla="*/ 823793 h 1738204"/>
              <a:gd name="TX2488" fmla="*/ 5189896 w 6634281"/>
              <a:gd name="TY2488" fmla="*/ 821047 h 1738204"/>
              <a:gd name="TX2489" fmla="*/ 5189896 w 6634281"/>
              <a:gd name="TY2489" fmla="*/ 810063 h 1738204"/>
              <a:gd name="TX2490" fmla="*/ 5181658 w 6634281"/>
              <a:gd name="TY2490" fmla="*/ 807317 h 1738204"/>
              <a:gd name="TX2491" fmla="*/ 5176166 w 6634281"/>
              <a:gd name="TY2491" fmla="*/ 801825 h 1738204"/>
              <a:gd name="TX2492" fmla="*/ 5178912 w 6634281"/>
              <a:gd name="TY2492" fmla="*/ 796333 h 1738204"/>
              <a:gd name="TX2493" fmla="*/ 5181658 w 6634281"/>
              <a:gd name="TY2493" fmla="*/ 790841 h 1738204"/>
              <a:gd name="TX2494" fmla="*/ 5178912 w 6634281"/>
              <a:gd name="TY2494" fmla="*/ 788095 h 1738204"/>
              <a:gd name="TX2495" fmla="*/ 5176166 w 6634281"/>
              <a:gd name="TY2495" fmla="*/ 785349 h 1738204"/>
              <a:gd name="TX2496" fmla="*/ 5178912 w 6634281"/>
              <a:gd name="TY2496" fmla="*/ 779857 h 1738204"/>
              <a:gd name="TX2497" fmla="*/ 5178912 w 6634281"/>
              <a:gd name="TY2497" fmla="*/ 771619 h 1738204"/>
              <a:gd name="TX2498" fmla="*/ 5176166 w 6634281"/>
              <a:gd name="TY2498" fmla="*/ 757889 h 1738204"/>
              <a:gd name="TX2499" fmla="*/ 5162436 w 6634281"/>
              <a:gd name="TY2499" fmla="*/ 760635 h 1738204"/>
              <a:gd name="TX2500" fmla="*/ 5148706 w 6634281"/>
              <a:gd name="TY2500" fmla="*/ 757889 h 1738204"/>
              <a:gd name="TX2501" fmla="*/ 5134976 w 6634281"/>
              <a:gd name="TY2501" fmla="*/ 757889 h 1738204"/>
              <a:gd name="TX2502" fmla="*/ 5123993 w 6634281"/>
              <a:gd name="TY2502" fmla="*/ 757889 h 1738204"/>
              <a:gd name="TX2503" fmla="*/ 5118501 w 6634281"/>
              <a:gd name="TY2503" fmla="*/ 757889 h 1738204"/>
              <a:gd name="TX2505" fmla="*/ 936378 w 6634281"/>
              <a:gd name="TY2505" fmla="*/ 749652 h 1738204"/>
              <a:gd name="TX2506" fmla="*/ 936378 w 6634281"/>
              <a:gd name="TY2506" fmla="*/ 752398 h 1738204"/>
              <a:gd name="TX2507" fmla="*/ 939124 w 6634281"/>
              <a:gd name="TY2507" fmla="*/ 755144 h 1738204"/>
              <a:gd name="TX2508" fmla="*/ 941870 w 6634281"/>
              <a:gd name="TY2508" fmla="*/ 752398 h 1738204"/>
              <a:gd name="TX2509" fmla="*/ 941870 w 6634281"/>
              <a:gd name="TY2509" fmla="*/ 749652 h 1738204"/>
              <a:gd name="TX2510" fmla="*/ 939124 w 6634281"/>
              <a:gd name="TY2510" fmla="*/ 749652 h 1738204"/>
              <a:gd name="TX2511" fmla="*/ 936378 w 6634281"/>
              <a:gd name="TY2511" fmla="*/ 749652 h 1738204"/>
              <a:gd name="TX2513" fmla="*/ 5906596 w 6634281"/>
              <a:gd name="TY2513" fmla="*/ 749652 h 1738204"/>
              <a:gd name="TX2514" fmla="*/ 5903850 w 6634281"/>
              <a:gd name="TY2514" fmla="*/ 752398 h 1738204"/>
              <a:gd name="TX2515" fmla="*/ 5901104 w 6634281"/>
              <a:gd name="TY2515" fmla="*/ 755143 h 1738204"/>
              <a:gd name="TX2516" fmla="*/ 5914834 w 6634281"/>
              <a:gd name="TY2516" fmla="*/ 755143 h 1738204"/>
              <a:gd name="TX2517" fmla="*/ 5912088 w 6634281"/>
              <a:gd name="TY2517" fmla="*/ 752398 h 1738204"/>
              <a:gd name="TX2518" fmla="*/ 5906596 w 6634281"/>
              <a:gd name="TY2518" fmla="*/ 749652 h 1738204"/>
              <a:gd name="TX2520" fmla="*/ 1559715 w 6634281"/>
              <a:gd name="TY2520" fmla="*/ 746906 h 1738204"/>
              <a:gd name="TX2521" fmla="*/ 1556969 w 6634281"/>
              <a:gd name="TY2521" fmla="*/ 749652 h 1738204"/>
              <a:gd name="TX2522" fmla="*/ 1554223 w 6634281"/>
              <a:gd name="TY2522" fmla="*/ 755144 h 1738204"/>
              <a:gd name="TX2523" fmla="*/ 1556969 w 6634281"/>
              <a:gd name="TY2523" fmla="*/ 757890 h 1738204"/>
              <a:gd name="TX2524" fmla="*/ 1562461 w 6634281"/>
              <a:gd name="TY2524" fmla="*/ 760636 h 1738204"/>
              <a:gd name="TX2525" fmla="*/ 1559715 w 6634281"/>
              <a:gd name="TY2525" fmla="*/ 755144 h 1738204"/>
              <a:gd name="TX2526" fmla="*/ 1559715 w 6634281"/>
              <a:gd name="TY2526" fmla="*/ 752398 h 1738204"/>
              <a:gd name="TX2527" fmla="*/ 1559715 w 6634281"/>
              <a:gd name="TY2527" fmla="*/ 746906 h 1738204"/>
              <a:gd name="TX2529" fmla="*/ 958346 w 6634281"/>
              <a:gd name="TY2529" fmla="*/ 746906 h 1738204"/>
              <a:gd name="TX2530" fmla="*/ 952854 w 6634281"/>
              <a:gd name="TY2530" fmla="*/ 749652 h 1738204"/>
              <a:gd name="TX2531" fmla="*/ 950108 w 6634281"/>
              <a:gd name="TY2531" fmla="*/ 755144 h 1738204"/>
              <a:gd name="TX2532" fmla="*/ 955600 w 6634281"/>
              <a:gd name="TY2532" fmla="*/ 752398 h 1738204"/>
              <a:gd name="TX2533" fmla="*/ 958346 w 6634281"/>
              <a:gd name="TY2533" fmla="*/ 746906 h 1738204"/>
              <a:gd name="TX2535" fmla="*/ 1477335 w 6634281"/>
              <a:gd name="TY2535" fmla="*/ 744160 h 1738204"/>
              <a:gd name="TX2536" fmla="*/ 1474589 w 6634281"/>
              <a:gd name="TY2536" fmla="*/ 749652 h 1738204"/>
              <a:gd name="TX2537" fmla="*/ 1471844 w 6634281"/>
              <a:gd name="TY2537" fmla="*/ 752398 h 1738204"/>
              <a:gd name="TX2538" fmla="*/ 1463606 w 6634281"/>
              <a:gd name="TY2538" fmla="*/ 757890 h 1738204"/>
              <a:gd name="TX2539" fmla="*/ 1463606 w 6634281"/>
              <a:gd name="TY2539" fmla="*/ 763382 h 1738204"/>
              <a:gd name="TX2540" fmla="*/ 1466353 w 6634281"/>
              <a:gd name="TY2540" fmla="*/ 763382 h 1738204"/>
              <a:gd name="TX2541" fmla="*/ 1469098 w 6634281"/>
              <a:gd name="TY2541" fmla="*/ 766128 h 1738204"/>
              <a:gd name="TX2542" fmla="*/ 1469098 w 6634281"/>
              <a:gd name="TY2542" fmla="*/ 771620 h 1738204"/>
              <a:gd name="TX2543" fmla="*/ 1474589 w 6634281"/>
              <a:gd name="TY2543" fmla="*/ 777111 h 1738204"/>
              <a:gd name="TX2544" fmla="*/ 1477335 w 6634281"/>
              <a:gd name="TY2544" fmla="*/ 785349 h 1738204"/>
              <a:gd name="TX2545" fmla="*/ 1488320 w 6634281"/>
              <a:gd name="TY2545" fmla="*/ 782603 h 1738204"/>
              <a:gd name="TX2546" fmla="*/ 1499304 w 6634281"/>
              <a:gd name="TY2546" fmla="*/ 779857 h 1738204"/>
              <a:gd name="TX2547" fmla="*/ 1502050 w 6634281"/>
              <a:gd name="TY2547" fmla="*/ 774365 h 1738204"/>
              <a:gd name="TX2548" fmla="*/ 1504796 w 6634281"/>
              <a:gd name="TY2548" fmla="*/ 771620 h 1738204"/>
              <a:gd name="TX2549" fmla="*/ 1507541 w 6634281"/>
              <a:gd name="TY2549" fmla="*/ 771620 h 1738204"/>
              <a:gd name="TX2550" fmla="*/ 1507541 w 6634281"/>
              <a:gd name="TY2550" fmla="*/ 763382 h 1738204"/>
              <a:gd name="TX2551" fmla="*/ 1510287 w 6634281"/>
              <a:gd name="TY2551" fmla="*/ 760636 h 1738204"/>
              <a:gd name="TX2552" fmla="*/ 1504796 w 6634281"/>
              <a:gd name="TY2552" fmla="*/ 755144 h 1738204"/>
              <a:gd name="TX2553" fmla="*/ 1499304 w 6634281"/>
              <a:gd name="TY2553" fmla="*/ 746906 h 1738204"/>
              <a:gd name="TX2554" fmla="*/ 1491065 w 6634281"/>
              <a:gd name="TY2554" fmla="*/ 746906 h 1738204"/>
              <a:gd name="TX2555" fmla="*/ 1485574 w 6634281"/>
              <a:gd name="TY2555" fmla="*/ 744160 h 1738204"/>
              <a:gd name="TX2556" fmla="*/ 1482829 w 6634281"/>
              <a:gd name="TY2556" fmla="*/ 744160 h 1738204"/>
              <a:gd name="TX2557" fmla="*/ 1477335 w 6634281"/>
              <a:gd name="TY2557" fmla="*/ 744160 h 1738204"/>
              <a:gd name="TX2559" fmla="*/ 969330 w 6634281"/>
              <a:gd name="TY2559" fmla="*/ 744160 h 1738204"/>
              <a:gd name="TX2560" fmla="*/ 969330 w 6634281"/>
              <a:gd name="TY2560" fmla="*/ 746906 h 1738204"/>
              <a:gd name="TX2561" fmla="*/ 969330 w 6634281"/>
              <a:gd name="TY2561" fmla="*/ 749652 h 1738204"/>
              <a:gd name="TX2562" fmla="*/ 966584 w 6634281"/>
              <a:gd name="TY2562" fmla="*/ 752398 h 1738204"/>
              <a:gd name="TX2563" fmla="*/ 969330 w 6634281"/>
              <a:gd name="TY2563" fmla="*/ 752398 h 1738204"/>
              <a:gd name="TX2564" fmla="*/ 972076 w 6634281"/>
              <a:gd name="TY2564" fmla="*/ 752398 h 1738204"/>
              <a:gd name="TX2565" fmla="*/ 974822 w 6634281"/>
              <a:gd name="TY2565" fmla="*/ 749652 h 1738204"/>
              <a:gd name="TX2566" fmla="*/ 972076 w 6634281"/>
              <a:gd name="TY2566" fmla="*/ 746906 h 1738204"/>
              <a:gd name="TX2567" fmla="*/ 969330 w 6634281"/>
              <a:gd name="TY2567" fmla="*/ 744160 h 1738204"/>
              <a:gd name="TX2569" fmla="*/ 527228 w 6634281"/>
              <a:gd name="TY2569" fmla="*/ 741414 h 1738204"/>
              <a:gd name="TX2570" fmla="*/ 521736 w 6634281"/>
              <a:gd name="TY2570" fmla="*/ 744160 h 1738204"/>
              <a:gd name="TX2571" fmla="*/ 521736 w 6634281"/>
              <a:gd name="TY2571" fmla="*/ 752398 h 1738204"/>
              <a:gd name="TX2572" fmla="*/ 524482 w 6634281"/>
              <a:gd name="TY2572" fmla="*/ 749652 h 1738204"/>
              <a:gd name="TX2573" fmla="*/ 527228 w 6634281"/>
              <a:gd name="TY2573" fmla="*/ 749652 h 1738204"/>
              <a:gd name="TX2574" fmla="*/ 527228 w 6634281"/>
              <a:gd name="TY2574" fmla="*/ 741414 h 1738204"/>
              <a:gd name="TX2576" fmla="*/ 5733600 w 6634281"/>
              <a:gd name="TY2576" fmla="*/ 741414 h 1738204"/>
              <a:gd name="TX2577" fmla="*/ 5730854 w 6634281"/>
              <a:gd name="TY2577" fmla="*/ 744160 h 1738204"/>
              <a:gd name="TX2578" fmla="*/ 5728108 w 6634281"/>
              <a:gd name="TY2578" fmla="*/ 744160 h 1738204"/>
              <a:gd name="TX2579" fmla="*/ 5725362 w 6634281"/>
              <a:gd name="TY2579" fmla="*/ 746906 h 1738204"/>
              <a:gd name="TX2580" fmla="*/ 5728108 w 6634281"/>
              <a:gd name="TY2580" fmla="*/ 749652 h 1738204"/>
              <a:gd name="TX2581" fmla="*/ 5730854 w 6634281"/>
              <a:gd name="TY2581" fmla="*/ 752398 h 1738204"/>
              <a:gd name="TX2582" fmla="*/ 5736346 w 6634281"/>
              <a:gd name="TY2582" fmla="*/ 752398 h 1738204"/>
              <a:gd name="TX2583" fmla="*/ 5739091 w 6634281"/>
              <a:gd name="TY2583" fmla="*/ 749652 h 1738204"/>
              <a:gd name="TX2584" fmla="*/ 5739091 w 6634281"/>
              <a:gd name="TY2584" fmla="*/ 744160 h 1738204"/>
              <a:gd name="TX2585" fmla="*/ 5736346 w 6634281"/>
              <a:gd name="TY2585" fmla="*/ 744160 h 1738204"/>
              <a:gd name="TX2586" fmla="*/ 5733600 w 6634281"/>
              <a:gd name="TY2586" fmla="*/ 741414 h 1738204"/>
              <a:gd name="TX2588" fmla="*/ 5203626 w 6634281"/>
              <a:gd name="TY2588" fmla="*/ 738668 h 1738204"/>
              <a:gd name="TX2589" fmla="*/ 5195388 w 6634281"/>
              <a:gd name="TY2589" fmla="*/ 744160 h 1738204"/>
              <a:gd name="TX2590" fmla="*/ 5189896 w 6634281"/>
              <a:gd name="TY2590" fmla="*/ 752398 h 1738204"/>
              <a:gd name="TX2591" fmla="*/ 5184404 w 6634281"/>
              <a:gd name="TY2591" fmla="*/ 760635 h 1738204"/>
              <a:gd name="TX2592" fmla="*/ 5189896 w 6634281"/>
              <a:gd name="TY2592" fmla="*/ 766127 h 1738204"/>
              <a:gd name="TX2593" fmla="*/ 5198134 w 6634281"/>
              <a:gd name="TY2593" fmla="*/ 768873 h 1738204"/>
              <a:gd name="TX2594" fmla="*/ 5206372 w 6634281"/>
              <a:gd name="TY2594" fmla="*/ 768873 h 1738204"/>
              <a:gd name="TX2595" fmla="*/ 5214610 w 6634281"/>
              <a:gd name="TY2595" fmla="*/ 768873 h 1738204"/>
              <a:gd name="TX2596" fmla="*/ 5220102 w 6634281"/>
              <a:gd name="TY2596" fmla="*/ 763381 h 1738204"/>
              <a:gd name="TX2597" fmla="*/ 5225594 w 6634281"/>
              <a:gd name="TY2597" fmla="*/ 760635 h 1738204"/>
              <a:gd name="TX2598" fmla="*/ 5225594 w 6634281"/>
              <a:gd name="TY2598" fmla="*/ 755143 h 1738204"/>
              <a:gd name="TX2599" fmla="*/ 5222848 w 6634281"/>
              <a:gd name="TY2599" fmla="*/ 755143 h 1738204"/>
              <a:gd name="TX2600" fmla="*/ 5220102 w 6634281"/>
              <a:gd name="TY2600" fmla="*/ 746906 h 1738204"/>
              <a:gd name="TX2601" fmla="*/ 5214610 w 6634281"/>
              <a:gd name="TY2601" fmla="*/ 741414 h 1738204"/>
              <a:gd name="TX2602" fmla="*/ 5209118 w 6634281"/>
              <a:gd name="TY2602" fmla="*/ 738668 h 1738204"/>
              <a:gd name="TX2603" fmla="*/ 5203626 w 6634281"/>
              <a:gd name="TY2603" fmla="*/ 738668 h 1738204"/>
              <a:gd name="TX2605" fmla="*/ 6323985 w 6634281"/>
              <a:gd name="TY2605" fmla="*/ 735922 h 1738204"/>
              <a:gd name="TX2606" fmla="*/ 6323985 w 6634281"/>
              <a:gd name="TY2606" fmla="*/ 741414 h 1738204"/>
              <a:gd name="TX2607" fmla="*/ 6329477 w 6634281"/>
              <a:gd name="TY2607" fmla="*/ 741414 h 1738204"/>
              <a:gd name="TX2608" fmla="*/ 6332223 w 6634281"/>
              <a:gd name="TY2608" fmla="*/ 735922 h 1738204"/>
              <a:gd name="TX2609" fmla="*/ 6323985 w 6634281"/>
              <a:gd name="TY2609" fmla="*/ 735922 h 1738204"/>
              <a:gd name="TX2611" fmla="*/ 917156 w 6634281"/>
              <a:gd name="TY2611" fmla="*/ 730430 h 1738204"/>
              <a:gd name="TX2612" fmla="*/ 917156 w 6634281"/>
              <a:gd name="TY2612" fmla="*/ 733176 h 1738204"/>
              <a:gd name="TX2613" fmla="*/ 917156 w 6634281"/>
              <a:gd name="TY2613" fmla="*/ 735922 h 1738204"/>
              <a:gd name="TX2614" fmla="*/ 919902 w 6634281"/>
              <a:gd name="TY2614" fmla="*/ 735922 h 1738204"/>
              <a:gd name="TX2615" fmla="*/ 919902 w 6634281"/>
              <a:gd name="TY2615" fmla="*/ 738668 h 1738204"/>
              <a:gd name="TX2616" fmla="*/ 922648 w 6634281"/>
              <a:gd name="TY2616" fmla="*/ 738668 h 1738204"/>
              <a:gd name="TX2617" fmla="*/ 922648 w 6634281"/>
              <a:gd name="TY2617" fmla="*/ 733176 h 1738204"/>
              <a:gd name="TX2618" fmla="*/ 917156 w 6634281"/>
              <a:gd name="TY2618" fmla="*/ 730430 h 1738204"/>
              <a:gd name="TX2620" fmla="*/ 450340 w 6634281"/>
              <a:gd name="TY2620" fmla="*/ 724938 h 1738204"/>
              <a:gd name="TX2621" fmla="*/ 447594 w 6634281"/>
              <a:gd name="TY2621" fmla="*/ 727684 h 1738204"/>
              <a:gd name="TX2622" fmla="*/ 444848 w 6634281"/>
              <a:gd name="TY2622" fmla="*/ 727684 h 1738204"/>
              <a:gd name="TX2623" fmla="*/ 450340 w 6634281"/>
              <a:gd name="TY2623" fmla="*/ 730430 h 1738204"/>
              <a:gd name="TX2624" fmla="*/ 453086 w 6634281"/>
              <a:gd name="TY2624" fmla="*/ 730430 h 1738204"/>
              <a:gd name="TX2625" fmla="*/ 455832 w 6634281"/>
              <a:gd name="TY2625" fmla="*/ 727684 h 1738204"/>
              <a:gd name="TX2626" fmla="*/ 450340 w 6634281"/>
              <a:gd name="TY2626" fmla="*/ 724938 h 1738204"/>
              <a:gd name="TX2628" fmla="*/ 5719870 w 6634281"/>
              <a:gd name="TY2628" fmla="*/ 719446 h 1738204"/>
              <a:gd name="TX2629" fmla="*/ 5719870 w 6634281"/>
              <a:gd name="TY2629" fmla="*/ 724938 h 1738204"/>
              <a:gd name="TX2630" fmla="*/ 5725362 w 6634281"/>
              <a:gd name="TY2630" fmla="*/ 727684 h 1738204"/>
              <a:gd name="TX2631" fmla="*/ 5725362 w 6634281"/>
              <a:gd name="TY2631" fmla="*/ 719446 h 1738204"/>
              <a:gd name="TX2632" fmla="*/ 5719870 w 6634281"/>
              <a:gd name="TY2632" fmla="*/ 719446 h 1738204"/>
              <a:gd name="TX2634" fmla="*/ 5288751 w 6634281"/>
              <a:gd name="TY2634" fmla="*/ 719446 h 1738204"/>
              <a:gd name="TX2635" fmla="*/ 5283259 w 6634281"/>
              <a:gd name="TY2635" fmla="*/ 722192 h 1738204"/>
              <a:gd name="TX2636" fmla="*/ 5283259 w 6634281"/>
              <a:gd name="TY2636" fmla="*/ 724938 h 1738204"/>
              <a:gd name="TX2637" fmla="*/ 5286005 w 6634281"/>
              <a:gd name="TY2637" fmla="*/ 724938 h 1738204"/>
              <a:gd name="TX2638" fmla="*/ 5286005 w 6634281"/>
              <a:gd name="TY2638" fmla="*/ 730430 h 1738204"/>
              <a:gd name="TX2639" fmla="*/ 5288751 w 6634281"/>
              <a:gd name="TY2639" fmla="*/ 727684 h 1738204"/>
              <a:gd name="TX2640" fmla="*/ 5291497 w 6634281"/>
              <a:gd name="TY2640" fmla="*/ 724938 h 1738204"/>
              <a:gd name="TX2641" fmla="*/ 5288751 w 6634281"/>
              <a:gd name="TY2641" fmla="*/ 722192 h 1738204"/>
              <a:gd name="TX2642" fmla="*/ 5288751 w 6634281"/>
              <a:gd name="TY2642" fmla="*/ 719446 h 1738204"/>
              <a:gd name="TX2644" fmla="*/ 5077311 w 6634281"/>
              <a:gd name="TY2644" fmla="*/ 719446 h 1738204"/>
              <a:gd name="TX2645" fmla="*/ 5077311 w 6634281"/>
              <a:gd name="TY2645" fmla="*/ 724938 h 1738204"/>
              <a:gd name="TX2646" fmla="*/ 5074565 w 6634281"/>
              <a:gd name="TY2646" fmla="*/ 730430 h 1738204"/>
              <a:gd name="TX2647" fmla="*/ 5071819 w 6634281"/>
              <a:gd name="TY2647" fmla="*/ 735922 h 1738204"/>
              <a:gd name="TX2648" fmla="*/ 5069073 w 6634281"/>
              <a:gd name="TY2648" fmla="*/ 741414 h 1738204"/>
              <a:gd name="TX2649" fmla="*/ 5074565 w 6634281"/>
              <a:gd name="TY2649" fmla="*/ 744160 h 1738204"/>
              <a:gd name="TX2650" fmla="*/ 5077311 w 6634281"/>
              <a:gd name="TY2650" fmla="*/ 746906 h 1738204"/>
              <a:gd name="TX2651" fmla="*/ 5096533 w 6634281"/>
              <a:gd name="TY2651" fmla="*/ 746906 h 1738204"/>
              <a:gd name="TX2652" fmla="*/ 5099279 w 6634281"/>
              <a:gd name="TY2652" fmla="*/ 741414 h 1738204"/>
              <a:gd name="TX2653" fmla="*/ 5099279 w 6634281"/>
              <a:gd name="TY2653" fmla="*/ 738668 h 1738204"/>
              <a:gd name="TX2654" fmla="*/ 5099279 w 6634281"/>
              <a:gd name="TY2654" fmla="*/ 733176 h 1738204"/>
              <a:gd name="TX2655" fmla="*/ 5096533 w 6634281"/>
              <a:gd name="TY2655" fmla="*/ 727684 h 1738204"/>
              <a:gd name="TX2656" fmla="*/ 5082803 w 6634281"/>
              <a:gd name="TY2656" fmla="*/ 727684 h 1738204"/>
              <a:gd name="TX2657" fmla="*/ 5080057 w 6634281"/>
              <a:gd name="TY2657" fmla="*/ 722192 h 1738204"/>
              <a:gd name="TX2658" fmla="*/ 5077311 w 6634281"/>
              <a:gd name="TY2658" fmla="*/ 719446 h 1738204"/>
              <a:gd name="TX2660" fmla="*/ 875967 w 6634281"/>
              <a:gd name="TY2660" fmla="*/ 719446 h 1738204"/>
              <a:gd name="TX2661" fmla="*/ 873221 w 6634281"/>
              <a:gd name="TY2661" fmla="*/ 722192 h 1738204"/>
              <a:gd name="TX2662" fmla="*/ 867729 w 6634281"/>
              <a:gd name="TY2662" fmla="*/ 730430 h 1738204"/>
              <a:gd name="TX2663" fmla="*/ 878712 w 6634281"/>
              <a:gd name="TY2663" fmla="*/ 730430 h 1738204"/>
              <a:gd name="TX2664" fmla="*/ 884205 w 6634281"/>
              <a:gd name="TY2664" fmla="*/ 727684 h 1738204"/>
              <a:gd name="TX2665" fmla="*/ 881458 w 6634281"/>
              <a:gd name="TY2665" fmla="*/ 724938 h 1738204"/>
              <a:gd name="TX2666" fmla="*/ 881458 w 6634281"/>
              <a:gd name="TY2666" fmla="*/ 722192 h 1738204"/>
              <a:gd name="TX2667" fmla="*/ 881458 w 6634281"/>
              <a:gd name="TY2667" fmla="*/ 719446 h 1738204"/>
              <a:gd name="TX2668" fmla="*/ 875967 w 6634281"/>
              <a:gd name="TY2668" fmla="*/ 719446 h 1738204"/>
              <a:gd name="TX2670" fmla="*/ 488784 w 6634281"/>
              <a:gd name="TY2670" fmla="*/ 719446 h 1738204"/>
              <a:gd name="TX2671" fmla="*/ 486038 w 6634281"/>
              <a:gd name="TY2671" fmla="*/ 722192 h 1738204"/>
              <a:gd name="TX2672" fmla="*/ 483292 w 6634281"/>
              <a:gd name="TY2672" fmla="*/ 724938 h 1738204"/>
              <a:gd name="TX2673" fmla="*/ 488784 w 6634281"/>
              <a:gd name="TY2673" fmla="*/ 724938 h 1738204"/>
              <a:gd name="TX2674" fmla="*/ 494276 w 6634281"/>
              <a:gd name="TY2674" fmla="*/ 724938 h 1738204"/>
              <a:gd name="TX2675" fmla="*/ 491530 w 6634281"/>
              <a:gd name="TY2675" fmla="*/ 722192 h 1738204"/>
              <a:gd name="TX2676" fmla="*/ 488784 w 6634281"/>
              <a:gd name="TY2676" fmla="*/ 719446 h 1738204"/>
              <a:gd name="TX2678" fmla="*/ 6145496 w 6634281"/>
              <a:gd name="TY2678" fmla="*/ 716700 h 1738204"/>
              <a:gd name="TX2679" fmla="*/ 6140004 w 6634281"/>
              <a:gd name="TY2679" fmla="*/ 719446 h 1738204"/>
              <a:gd name="TX2680" fmla="*/ 6142750 w 6634281"/>
              <a:gd name="TY2680" fmla="*/ 722192 h 1738204"/>
              <a:gd name="TX2681" fmla="*/ 6145496 w 6634281"/>
              <a:gd name="TY2681" fmla="*/ 722192 h 1738204"/>
              <a:gd name="TX2682" fmla="*/ 6148242 w 6634281"/>
              <a:gd name="TY2682" fmla="*/ 722192 h 1738204"/>
              <a:gd name="TX2683" fmla="*/ 6150988 w 6634281"/>
              <a:gd name="TY2683" fmla="*/ 719446 h 1738204"/>
              <a:gd name="TX2684" fmla="*/ 6145496 w 6634281"/>
              <a:gd name="TY2684" fmla="*/ 716700 h 1738204"/>
              <a:gd name="TX2686" fmla="*/ 5275021 w 6634281"/>
              <a:gd name="TY2686" fmla="*/ 716700 h 1738204"/>
              <a:gd name="TX2687" fmla="*/ 5272275 w 6634281"/>
              <a:gd name="TY2687" fmla="*/ 719446 h 1738204"/>
              <a:gd name="TX2688" fmla="*/ 5266783 w 6634281"/>
              <a:gd name="TY2688" fmla="*/ 719446 h 1738204"/>
              <a:gd name="TX2689" fmla="*/ 5266783 w 6634281"/>
              <a:gd name="TY2689" fmla="*/ 724938 h 1738204"/>
              <a:gd name="TX2690" fmla="*/ 5264037 w 6634281"/>
              <a:gd name="TY2690" fmla="*/ 727684 h 1738204"/>
              <a:gd name="TX2691" fmla="*/ 5261291 w 6634281"/>
              <a:gd name="TY2691" fmla="*/ 727684 h 1738204"/>
              <a:gd name="TX2692" fmla="*/ 5261291 w 6634281"/>
              <a:gd name="TY2692" fmla="*/ 733176 h 1738204"/>
              <a:gd name="TX2693" fmla="*/ 5275021 w 6634281"/>
              <a:gd name="TY2693" fmla="*/ 733176 h 1738204"/>
              <a:gd name="TX2694" fmla="*/ 5277767 w 6634281"/>
              <a:gd name="TY2694" fmla="*/ 724938 h 1738204"/>
              <a:gd name="TX2695" fmla="*/ 5277767 w 6634281"/>
              <a:gd name="TY2695" fmla="*/ 716700 h 1738204"/>
              <a:gd name="TX2696" fmla="*/ 5275021 w 6634281"/>
              <a:gd name="TY2696" fmla="*/ 716700 h 1738204"/>
              <a:gd name="TX2698" fmla="*/ 1485574 w 6634281"/>
              <a:gd name="TY2698" fmla="*/ 716700 h 1738204"/>
              <a:gd name="TX2699" fmla="*/ 1493811 w 6634281"/>
              <a:gd name="TY2699" fmla="*/ 716700 h 1738204"/>
              <a:gd name="TX2700" fmla="*/ 1485574 w 6634281"/>
              <a:gd name="TY2700" fmla="*/ 733176 h 1738204"/>
              <a:gd name="TX2701" fmla="*/ 1485574 w 6634281"/>
              <a:gd name="TY2701" fmla="*/ 724938 h 1738204"/>
              <a:gd name="TX2702" fmla="*/ 1485574 w 6634281"/>
              <a:gd name="TY2702" fmla="*/ 716700 h 1738204"/>
              <a:gd name="TX2704" fmla="*/ 722192 w 6634281"/>
              <a:gd name="TY2704" fmla="*/ 716700 h 1738204"/>
              <a:gd name="TX2705" fmla="*/ 719446 w 6634281"/>
              <a:gd name="TY2705" fmla="*/ 719446 h 1738204"/>
              <a:gd name="TX2706" fmla="*/ 719446 w 6634281"/>
              <a:gd name="TY2706" fmla="*/ 722192 h 1738204"/>
              <a:gd name="TX2707" fmla="*/ 722192 w 6634281"/>
              <a:gd name="TY2707" fmla="*/ 727684 h 1738204"/>
              <a:gd name="TX2708" fmla="*/ 727684 w 6634281"/>
              <a:gd name="TY2708" fmla="*/ 733176 h 1738204"/>
              <a:gd name="TX2709" fmla="*/ 730430 w 6634281"/>
              <a:gd name="TY2709" fmla="*/ 733176 h 1738204"/>
              <a:gd name="TX2710" fmla="*/ 735922 w 6634281"/>
              <a:gd name="TY2710" fmla="*/ 727684 h 1738204"/>
              <a:gd name="TX2711" fmla="*/ 735922 w 6634281"/>
              <a:gd name="TY2711" fmla="*/ 724938 h 1738204"/>
              <a:gd name="TX2712" fmla="*/ 733176 w 6634281"/>
              <a:gd name="TY2712" fmla="*/ 719446 h 1738204"/>
              <a:gd name="TX2713" fmla="*/ 724938 w 6634281"/>
              <a:gd name="TY2713" fmla="*/ 716700 h 1738204"/>
              <a:gd name="TX2714" fmla="*/ 722192 w 6634281"/>
              <a:gd name="TY2714" fmla="*/ 716700 h 1738204"/>
              <a:gd name="TX2716" fmla="*/ 5700648 w 6634281"/>
              <a:gd name="TY2716" fmla="*/ 713954 h 1738204"/>
              <a:gd name="TX2717" fmla="*/ 5700648 w 6634281"/>
              <a:gd name="TY2717" fmla="*/ 722192 h 1738204"/>
              <a:gd name="TX2718" fmla="*/ 5697902 w 6634281"/>
              <a:gd name="TY2718" fmla="*/ 727684 h 1738204"/>
              <a:gd name="TX2719" fmla="*/ 5689664 w 6634281"/>
              <a:gd name="TY2719" fmla="*/ 733176 h 1738204"/>
              <a:gd name="TX2720" fmla="*/ 5678680 w 6634281"/>
              <a:gd name="TY2720" fmla="*/ 735922 h 1738204"/>
              <a:gd name="TX2721" fmla="*/ 5667696 w 6634281"/>
              <a:gd name="TY2721" fmla="*/ 735922 h 1738204"/>
              <a:gd name="TX2722" fmla="*/ 5653966 w 6634281"/>
              <a:gd name="TY2722" fmla="*/ 738668 h 1738204"/>
              <a:gd name="TX2723" fmla="*/ 5642982 w 6634281"/>
              <a:gd name="TY2723" fmla="*/ 741414 h 1738204"/>
              <a:gd name="TX2724" fmla="*/ 5634744 w 6634281"/>
              <a:gd name="TY2724" fmla="*/ 746906 h 1738204"/>
              <a:gd name="TX2725" fmla="*/ 5631998 w 6634281"/>
              <a:gd name="TY2725" fmla="*/ 752398 h 1738204"/>
              <a:gd name="TX2726" fmla="*/ 5629252 w 6634281"/>
              <a:gd name="TY2726" fmla="*/ 757889 h 1738204"/>
              <a:gd name="TX2727" fmla="*/ 5664950 w 6634281"/>
              <a:gd name="TY2727" fmla="*/ 755143 h 1738204"/>
              <a:gd name="TX2728" fmla="*/ 5684172 w 6634281"/>
              <a:gd name="TY2728" fmla="*/ 752398 h 1738204"/>
              <a:gd name="TX2729" fmla="*/ 5700648 w 6634281"/>
              <a:gd name="TY2729" fmla="*/ 749652 h 1738204"/>
              <a:gd name="TX2730" fmla="*/ 5711632 w 6634281"/>
              <a:gd name="TY2730" fmla="*/ 744160 h 1738204"/>
              <a:gd name="TX2731" fmla="*/ 5714378 w 6634281"/>
              <a:gd name="TY2731" fmla="*/ 738668 h 1738204"/>
              <a:gd name="TX2732" fmla="*/ 5717124 w 6634281"/>
              <a:gd name="TY2732" fmla="*/ 735922 h 1738204"/>
              <a:gd name="TX2733" fmla="*/ 5717124 w 6634281"/>
              <a:gd name="TY2733" fmla="*/ 730430 h 1738204"/>
              <a:gd name="TX2734" fmla="*/ 5714378 w 6634281"/>
              <a:gd name="TY2734" fmla="*/ 724938 h 1738204"/>
              <a:gd name="TX2735" fmla="*/ 5700648 w 6634281"/>
              <a:gd name="TY2735" fmla="*/ 713954 h 1738204"/>
              <a:gd name="TX2737" fmla="*/ 1345529 w 6634281"/>
              <a:gd name="TY2737" fmla="*/ 713954 h 1738204"/>
              <a:gd name="TX2738" fmla="*/ 1342784 w 6634281"/>
              <a:gd name="TY2738" fmla="*/ 716700 h 1738204"/>
              <a:gd name="TX2739" fmla="*/ 1345529 w 6634281"/>
              <a:gd name="TY2739" fmla="*/ 719446 h 1738204"/>
              <a:gd name="TX2740" fmla="*/ 1348275 w 6634281"/>
              <a:gd name="TY2740" fmla="*/ 722192 h 1738204"/>
              <a:gd name="TX2741" fmla="*/ 1351020 w 6634281"/>
              <a:gd name="TY2741" fmla="*/ 722192 h 1738204"/>
              <a:gd name="TX2742" fmla="*/ 1351020 w 6634281"/>
              <a:gd name="TY2742" fmla="*/ 716700 h 1738204"/>
              <a:gd name="TX2743" fmla="*/ 1351020 w 6634281"/>
              <a:gd name="TY2743" fmla="*/ 713954 h 1738204"/>
              <a:gd name="TX2744" fmla="*/ 1345529 w 6634281"/>
              <a:gd name="TY2744" fmla="*/ 713954 h 1738204"/>
              <a:gd name="TX2746" fmla="*/ 911664 w 6634281"/>
              <a:gd name="TY2746" fmla="*/ 713954 h 1738204"/>
              <a:gd name="TX2747" fmla="*/ 911664 w 6634281"/>
              <a:gd name="TY2747" fmla="*/ 724938 h 1738204"/>
              <a:gd name="TX2748" fmla="*/ 914410 w 6634281"/>
              <a:gd name="TY2748" fmla="*/ 724938 h 1738204"/>
              <a:gd name="TX2749" fmla="*/ 914410 w 6634281"/>
              <a:gd name="TY2749" fmla="*/ 716700 h 1738204"/>
              <a:gd name="TX2750" fmla="*/ 911664 w 6634281"/>
              <a:gd name="TY2750" fmla="*/ 713954 h 1738204"/>
              <a:gd name="TX2752" fmla="*/ 1359260 w 6634281"/>
              <a:gd name="TY2752" fmla="*/ 711208 h 1738204"/>
              <a:gd name="TX2753" fmla="*/ 1359260 w 6634281"/>
              <a:gd name="TY2753" fmla="*/ 716700 h 1738204"/>
              <a:gd name="TX2754" fmla="*/ 1356512 w 6634281"/>
              <a:gd name="TY2754" fmla="*/ 724938 h 1738204"/>
              <a:gd name="TX2755" fmla="*/ 1362005 w 6634281"/>
              <a:gd name="TY2755" fmla="*/ 724938 h 1738204"/>
              <a:gd name="TX2756" fmla="*/ 1367496 w 6634281"/>
              <a:gd name="TY2756" fmla="*/ 722192 h 1738204"/>
              <a:gd name="TX2757" fmla="*/ 1370242 w 6634281"/>
              <a:gd name="TY2757" fmla="*/ 719446 h 1738204"/>
              <a:gd name="TX2758" fmla="*/ 1370242 w 6634281"/>
              <a:gd name="TY2758" fmla="*/ 716700 h 1738204"/>
              <a:gd name="TX2759" fmla="*/ 1372988 w 6634281"/>
              <a:gd name="TY2759" fmla="*/ 713954 h 1738204"/>
              <a:gd name="TX2760" fmla="*/ 1372988 w 6634281"/>
              <a:gd name="TY2760" fmla="*/ 711208 h 1738204"/>
              <a:gd name="TX2761" fmla="*/ 1359260 w 6634281"/>
              <a:gd name="TY2761" fmla="*/ 711208 h 1738204"/>
              <a:gd name="TX2763" fmla="*/ 579401 w 6634281"/>
              <a:gd name="TY2763" fmla="*/ 711208 h 1738204"/>
              <a:gd name="TX2764" fmla="*/ 565671 w 6634281"/>
              <a:gd name="TY2764" fmla="*/ 713954 h 1738204"/>
              <a:gd name="TX2765" fmla="*/ 557433 w 6634281"/>
              <a:gd name="TY2765" fmla="*/ 719446 h 1738204"/>
              <a:gd name="TX2766" fmla="*/ 557433 w 6634281"/>
              <a:gd name="TY2766" fmla="*/ 713954 h 1738204"/>
              <a:gd name="TX2767" fmla="*/ 549195 w 6634281"/>
              <a:gd name="TY2767" fmla="*/ 722192 h 1738204"/>
              <a:gd name="TX2768" fmla="*/ 551942 w 6634281"/>
              <a:gd name="TY2768" fmla="*/ 724938 h 1738204"/>
              <a:gd name="TX2769" fmla="*/ 543703 w 6634281"/>
              <a:gd name="TY2769" fmla="*/ 730430 h 1738204"/>
              <a:gd name="TX2770" fmla="*/ 535466 w 6634281"/>
              <a:gd name="TY2770" fmla="*/ 733176 h 1738204"/>
              <a:gd name="TX2771" fmla="*/ 518990 w 6634281"/>
              <a:gd name="TY2771" fmla="*/ 733176 h 1738204"/>
              <a:gd name="TX2772" fmla="*/ 497022 w 6634281"/>
              <a:gd name="TY2772" fmla="*/ 730430 h 1738204"/>
              <a:gd name="TX2773" fmla="*/ 486038 w 6634281"/>
              <a:gd name="TY2773" fmla="*/ 730430 h 1738204"/>
              <a:gd name="TX2774" fmla="*/ 477800 w 6634281"/>
              <a:gd name="TY2774" fmla="*/ 733176 h 1738204"/>
              <a:gd name="TX2775" fmla="*/ 472308 w 6634281"/>
              <a:gd name="TY2775" fmla="*/ 735922 h 1738204"/>
              <a:gd name="TX2776" fmla="*/ 469562 w 6634281"/>
              <a:gd name="TY2776" fmla="*/ 744160 h 1738204"/>
              <a:gd name="TX2777" fmla="*/ 472308 w 6634281"/>
              <a:gd name="TY2777" fmla="*/ 746906 h 1738204"/>
              <a:gd name="TX2778" fmla="*/ 480546 w 6634281"/>
              <a:gd name="TY2778" fmla="*/ 746906 h 1738204"/>
              <a:gd name="TX2779" fmla="*/ 502514 w 6634281"/>
              <a:gd name="TY2779" fmla="*/ 752398 h 1738204"/>
              <a:gd name="TX2780" fmla="*/ 497022 w 6634281"/>
              <a:gd name="TY2780" fmla="*/ 755144 h 1738204"/>
              <a:gd name="TX2781" fmla="*/ 510751 w 6634281"/>
              <a:gd name="TY2781" fmla="*/ 755144 h 1738204"/>
              <a:gd name="TX2782" fmla="*/ 502514 w 6634281"/>
              <a:gd name="TY2782" fmla="*/ 752398 h 1738204"/>
              <a:gd name="TX2783" fmla="*/ 508005 w 6634281"/>
              <a:gd name="TY2783" fmla="*/ 744160 h 1738204"/>
              <a:gd name="TX2784" fmla="*/ 513498 w 6634281"/>
              <a:gd name="TY2784" fmla="*/ 741414 h 1738204"/>
              <a:gd name="TX2785" fmla="*/ 521736 w 6634281"/>
              <a:gd name="TY2785" fmla="*/ 738668 h 1738204"/>
              <a:gd name="TX2786" fmla="*/ 540957 w 6634281"/>
              <a:gd name="TY2786" fmla="*/ 744160 h 1738204"/>
              <a:gd name="TX2787" fmla="*/ 554687 w 6634281"/>
              <a:gd name="TY2787" fmla="*/ 746906 h 1738204"/>
              <a:gd name="TX2788" fmla="*/ 571163 w 6634281"/>
              <a:gd name="TY2788" fmla="*/ 744160 h 1738204"/>
              <a:gd name="TX2789" fmla="*/ 579401 w 6634281"/>
              <a:gd name="TY2789" fmla="*/ 735922 h 1738204"/>
              <a:gd name="TX2790" fmla="*/ 582147 w 6634281"/>
              <a:gd name="TY2790" fmla="*/ 733176 h 1738204"/>
              <a:gd name="TX2791" fmla="*/ 587639 w 6634281"/>
              <a:gd name="TY2791" fmla="*/ 730430 h 1738204"/>
              <a:gd name="TX2792" fmla="*/ 601369 w 6634281"/>
              <a:gd name="TY2792" fmla="*/ 730430 h 1738204"/>
              <a:gd name="TX2793" fmla="*/ 617845 w 6634281"/>
              <a:gd name="TY2793" fmla="*/ 733176 h 1738204"/>
              <a:gd name="TX2794" fmla="*/ 642559 w 6634281"/>
              <a:gd name="TY2794" fmla="*/ 741414 h 1738204"/>
              <a:gd name="TX2795" fmla="*/ 664526 w 6634281"/>
              <a:gd name="TY2795" fmla="*/ 752398 h 1738204"/>
              <a:gd name="TX2796" fmla="*/ 672764 w 6634281"/>
              <a:gd name="TY2796" fmla="*/ 760636 h 1738204"/>
              <a:gd name="TX2797" fmla="*/ 672764 w 6634281"/>
              <a:gd name="TY2797" fmla="*/ 755144 h 1738204"/>
              <a:gd name="TX2798" fmla="*/ 675510 w 6634281"/>
              <a:gd name="TY2798" fmla="*/ 749652 h 1738204"/>
              <a:gd name="TX2799" fmla="*/ 686494 w 6634281"/>
              <a:gd name="TY2799" fmla="*/ 744160 h 1738204"/>
              <a:gd name="TX2800" fmla="*/ 713954 w 6634281"/>
              <a:gd name="TY2800" fmla="*/ 735922 h 1738204"/>
              <a:gd name="TX2801" fmla="*/ 713954 w 6634281"/>
              <a:gd name="TY2801" fmla="*/ 722192 h 1738204"/>
              <a:gd name="TX2802" fmla="*/ 694732 w 6634281"/>
              <a:gd name="TY2802" fmla="*/ 722192 h 1738204"/>
              <a:gd name="TX2803" fmla="*/ 672764 w 6634281"/>
              <a:gd name="TY2803" fmla="*/ 724938 h 1738204"/>
              <a:gd name="TX2804" fmla="*/ 650797 w 6634281"/>
              <a:gd name="TY2804" fmla="*/ 727684 h 1738204"/>
              <a:gd name="TX2805" fmla="*/ 631574 w 6634281"/>
              <a:gd name="TY2805" fmla="*/ 727684 h 1738204"/>
              <a:gd name="TX2806" fmla="*/ 628829 w 6634281"/>
              <a:gd name="TY2806" fmla="*/ 722192 h 1738204"/>
              <a:gd name="TX2807" fmla="*/ 620591 w 6634281"/>
              <a:gd name="TY2807" fmla="*/ 713954 h 1738204"/>
              <a:gd name="TX2808" fmla="*/ 595877 w 6634281"/>
              <a:gd name="TY2808" fmla="*/ 711208 h 1738204"/>
              <a:gd name="TX2809" fmla="*/ 579401 w 6634281"/>
              <a:gd name="TY2809" fmla="*/ 711208 h 1738204"/>
              <a:gd name="TX2811" fmla="*/ 6181194 w 6634281"/>
              <a:gd name="TY2811" fmla="*/ 711208 h 1738204"/>
              <a:gd name="TX2812" fmla="*/ 6181194 w 6634281"/>
              <a:gd name="TY2812" fmla="*/ 716700 h 1738204"/>
              <a:gd name="TX2813" fmla="*/ 6186686 w 6634281"/>
              <a:gd name="TY2813" fmla="*/ 716700 h 1738204"/>
              <a:gd name="TX2814" fmla="*/ 6189432 w 6634281"/>
              <a:gd name="TY2814" fmla="*/ 716700 h 1738204"/>
              <a:gd name="TX2815" fmla="*/ 6189432 w 6634281"/>
              <a:gd name="TY2815" fmla="*/ 713954 h 1738204"/>
              <a:gd name="TX2816" fmla="*/ 6183940 w 6634281"/>
              <a:gd name="TY2816" fmla="*/ 711208 h 1738204"/>
              <a:gd name="TX2817" fmla="*/ 6181194 w 6634281"/>
              <a:gd name="TY2817" fmla="*/ 711208 h 1738204"/>
              <a:gd name="TX2819" fmla="*/ 5903850 w 6634281"/>
              <a:gd name="TY2819" fmla="*/ 711208 h 1738204"/>
              <a:gd name="TX2820" fmla="*/ 5898358 w 6634281"/>
              <a:gd name="TY2820" fmla="*/ 713954 h 1738204"/>
              <a:gd name="TX2821" fmla="*/ 5898358 w 6634281"/>
              <a:gd name="TY2821" fmla="*/ 716700 h 1738204"/>
              <a:gd name="TX2822" fmla="*/ 5898358 w 6634281"/>
              <a:gd name="TY2822" fmla="*/ 719446 h 1738204"/>
              <a:gd name="TX2823" fmla="*/ 5903850 w 6634281"/>
              <a:gd name="TY2823" fmla="*/ 722192 h 1738204"/>
              <a:gd name="TX2824" fmla="*/ 5909342 w 6634281"/>
              <a:gd name="TY2824" fmla="*/ 727684 h 1738204"/>
              <a:gd name="TX2825" fmla="*/ 5914834 w 6634281"/>
              <a:gd name="TY2825" fmla="*/ 727684 h 1738204"/>
              <a:gd name="TX2826" fmla="*/ 5914834 w 6634281"/>
              <a:gd name="TY2826" fmla="*/ 724938 h 1738204"/>
              <a:gd name="TX2827" fmla="*/ 5914834 w 6634281"/>
              <a:gd name="TY2827" fmla="*/ 719446 h 1738204"/>
              <a:gd name="TX2828" fmla="*/ 5912088 w 6634281"/>
              <a:gd name="TY2828" fmla="*/ 713954 h 1738204"/>
              <a:gd name="TX2829" fmla="*/ 5909342 w 6634281"/>
              <a:gd name="TY2829" fmla="*/ 711208 h 1738204"/>
              <a:gd name="TX2830" fmla="*/ 5903850 w 6634281"/>
              <a:gd name="TY2830" fmla="*/ 711208 h 1738204"/>
              <a:gd name="TX2832" fmla="*/ 5758313 w 6634281"/>
              <a:gd name="TY2832" fmla="*/ 711208 h 1738204"/>
              <a:gd name="TX2833" fmla="*/ 5750075 w 6634281"/>
              <a:gd name="TY2833" fmla="*/ 713954 h 1738204"/>
              <a:gd name="TX2834" fmla="*/ 5750075 w 6634281"/>
              <a:gd name="TY2834" fmla="*/ 716700 h 1738204"/>
              <a:gd name="TX2835" fmla="*/ 5752821 w 6634281"/>
              <a:gd name="TY2835" fmla="*/ 719446 h 1738204"/>
              <a:gd name="TX2836" fmla="*/ 5755567 w 6634281"/>
              <a:gd name="TY2836" fmla="*/ 719446 h 1738204"/>
              <a:gd name="TX2837" fmla="*/ 5755567 w 6634281"/>
              <a:gd name="TY2837" fmla="*/ 722192 h 1738204"/>
              <a:gd name="TX2838" fmla="*/ 5758313 w 6634281"/>
              <a:gd name="TY2838" fmla="*/ 722192 h 1738204"/>
              <a:gd name="TX2839" fmla="*/ 5763805 w 6634281"/>
              <a:gd name="TY2839" fmla="*/ 719446 h 1738204"/>
              <a:gd name="TX2840" fmla="*/ 5766551 w 6634281"/>
              <a:gd name="TY2840" fmla="*/ 711208 h 1738204"/>
              <a:gd name="TX2841" fmla="*/ 5758313 w 6634281"/>
              <a:gd name="TY2841" fmla="*/ 711208 h 1738204"/>
              <a:gd name="TX2843" fmla="*/ 5840693 w 6634281"/>
              <a:gd name="TY2843" fmla="*/ 705716 h 1738204"/>
              <a:gd name="TX2844" fmla="*/ 5832455 w 6634281"/>
              <a:gd name="TY2844" fmla="*/ 708462 h 1738204"/>
              <a:gd name="TX2845" fmla="*/ 5829709 w 6634281"/>
              <a:gd name="TY2845" fmla="*/ 713954 h 1738204"/>
              <a:gd name="TX2846" fmla="*/ 5826963 w 6634281"/>
              <a:gd name="TY2846" fmla="*/ 716700 h 1738204"/>
              <a:gd name="TX2847" fmla="*/ 5826963 w 6634281"/>
              <a:gd name="TY2847" fmla="*/ 727684 h 1738204"/>
              <a:gd name="TX2848" fmla="*/ 5829709 w 6634281"/>
              <a:gd name="TY2848" fmla="*/ 738668 h 1738204"/>
              <a:gd name="TX2849" fmla="*/ 5835201 w 6634281"/>
              <a:gd name="TY2849" fmla="*/ 744160 h 1738204"/>
              <a:gd name="TX2850" fmla="*/ 5843439 w 6634281"/>
              <a:gd name="TY2850" fmla="*/ 746906 h 1738204"/>
              <a:gd name="TX2851" fmla="*/ 5848931 w 6634281"/>
              <a:gd name="TY2851" fmla="*/ 744160 h 1738204"/>
              <a:gd name="TX2852" fmla="*/ 5851677 w 6634281"/>
              <a:gd name="TY2852" fmla="*/ 735922 h 1738204"/>
              <a:gd name="TX2853" fmla="*/ 5854423 w 6634281"/>
              <a:gd name="TY2853" fmla="*/ 727684 h 1738204"/>
              <a:gd name="TX2854" fmla="*/ 5851677 w 6634281"/>
              <a:gd name="TY2854" fmla="*/ 716700 h 1738204"/>
              <a:gd name="TX2855" fmla="*/ 5846185 w 6634281"/>
              <a:gd name="TY2855" fmla="*/ 711208 h 1738204"/>
              <a:gd name="TX2856" fmla="*/ 5840693 w 6634281"/>
              <a:gd name="TY2856" fmla="*/ 705716 h 1738204"/>
              <a:gd name="TX2858" fmla="*/ 5711632 w 6634281"/>
              <a:gd name="TY2858" fmla="*/ 702970 h 1738204"/>
              <a:gd name="TX2859" fmla="*/ 5714378 w 6634281"/>
              <a:gd name="TY2859" fmla="*/ 708462 h 1738204"/>
              <a:gd name="TX2860" fmla="*/ 5717124 w 6634281"/>
              <a:gd name="TY2860" fmla="*/ 711208 h 1738204"/>
              <a:gd name="TX2861" fmla="*/ 5717124 w 6634281"/>
              <a:gd name="TY2861" fmla="*/ 708462 h 1738204"/>
              <a:gd name="TX2862" fmla="*/ 5717124 w 6634281"/>
              <a:gd name="TY2862" fmla="*/ 705716 h 1738204"/>
              <a:gd name="TX2863" fmla="*/ 5717124 w 6634281"/>
              <a:gd name="TY2863" fmla="*/ 702970 h 1738204"/>
              <a:gd name="TX2864" fmla="*/ 5711632 w 6634281"/>
              <a:gd name="TY2864" fmla="*/ 702970 h 1738204"/>
              <a:gd name="TX2866" fmla="*/ 310295 w 6634281"/>
              <a:gd name="TY2866" fmla="*/ 700224 h 1738204"/>
              <a:gd name="TX2867" fmla="*/ 304803 w 6634281"/>
              <a:gd name="TY2867" fmla="*/ 702970 h 1738204"/>
              <a:gd name="TX2868" fmla="*/ 304803 w 6634281"/>
              <a:gd name="TY2868" fmla="*/ 708462 h 1738204"/>
              <a:gd name="TX2869" fmla="*/ 310295 w 6634281"/>
              <a:gd name="TY2869" fmla="*/ 708462 h 1738204"/>
              <a:gd name="TX2870" fmla="*/ 310295 w 6634281"/>
              <a:gd name="TY2870" fmla="*/ 700224 h 1738204"/>
              <a:gd name="TX2872" fmla="*/ 1540493 w 6634281"/>
              <a:gd name="TY2872" fmla="*/ 694732 h 1738204"/>
              <a:gd name="TX2873" fmla="*/ 1535002 w 6634281"/>
              <a:gd name="TY2873" fmla="*/ 700224 h 1738204"/>
              <a:gd name="TX2874" fmla="*/ 1535002 w 6634281"/>
              <a:gd name="TY2874" fmla="*/ 705716 h 1738204"/>
              <a:gd name="TX2875" fmla="*/ 1535002 w 6634281"/>
              <a:gd name="TY2875" fmla="*/ 711208 h 1738204"/>
              <a:gd name="TX2876" fmla="*/ 1540493 w 6634281"/>
              <a:gd name="TY2876" fmla="*/ 716700 h 1738204"/>
              <a:gd name="TX2877" fmla="*/ 1551477 w 6634281"/>
              <a:gd name="TY2877" fmla="*/ 716700 h 1738204"/>
              <a:gd name="TX2878" fmla="*/ 1554223 w 6634281"/>
              <a:gd name="TY2878" fmla="*/ 719446 h 1738204"/>
              <a:gd name="TX2879" fmla="*/ 1554223 w 6634281"/>
              <a:gd name="TY2879" fmla="*/ 722192 h 1738204"/>
              <a:gd name="TX2880" fmla="*/ 1556969 w 6634281"/>
              <a:gd name="TY2880" fmla="*/ 722192 h 1738204"/>
              <a:gd name="TX2881" fmla="*/ 1559715 w 6634281"/>
              <a:gd name="TY2881" fmla="*/ 716700 h 1738204"/>
              <a:gd name="TX2882" fmla="*/ 1562461 w 6634281"/>
              <a:gd name="TY2882" fmla="*/ 713954 h 1738204"/>
              <a:gd name="TX2883" fmla="*/ 1565206 w 6634281"/>
              <a:gd name="TY2883" fmla="*/ 708462 h 1738204"/>
              <a:gd name="TX2884" fmla="*/ 1565206 w 6634281"/>
              <a:gd name="TY2884" fmla="*/ 702970 h 1738204"/>
              <a:gd name="TX2885" fmla="*/ 1559715 w 6634281"/>
              <a:gd name="TY2885" fmla="*/ 700224 h 1738204"/>
              <a:gd name="TX2886" fmla="*/ 1556969 w 6634281"/>
              <a:gd name="TY2886" fmla="*/ 694732 h 1738204"/>
              <a:gd name="TX2887" fmla="*/ 1540493 w 6634281"/>
              <a:gd name="TY2887" fmla="*/ 694732 h 1738204"/>
              <a:gd name="TX2889" fmla="*/ 790841 w 6634281"/>
              <a:gd name="TY2889" fmla="*/ 694732 h 1738204"/>
              <a:gd name="TX2890" fmla="*/ 785349 w 6634281"/>
              <a:gd name="TY2890" fmla="*/ 697478 h 1738204"/>
              <a:gd name="TX2891" fmla="*/ 782603 w 6634281"/>
              <a:gd name="TY2891" fmla="*/ 705716 h 1738204"/>
              <a:gd name="TX2892" fmla="*/ 782603 w 6634281"/>
              <a:gd name="TY2892" fmla="*/ 716700 h 1738204"/>
              <a:gd name="TX2893" fmla="*/ 785349 w 6634281"/>
              <a:gd name="TY2893" fmla="*/ 724938 h 1738204"/>
              <a:gd name="TX2894" fmla="*/ 788095 w 6634281"/>
              <a:gd name="TY2894" fmla="*/ 733176 h 1738204"/>
              <a:gd name="TX2895" fmla="*/ 793587 w 6634281"/>
              <a:gd name="TY2895" fmla="*/ 735922 h 1738204"/>
              <a:gd name="TX2896" fmla="*/ 801825 w 6634281"/>
              <a:gd name="TY2896" fmla="*/ 733176 h 1738204"/>
              <a:gd name="TX2897" fmla="*/ 804571 w 6634281"/>
              <a:gd name="TY2897" fmla="*/ 730430 h 1738204"/>
              <a:gd name="TX2898" fmla="*/ 807317 w 6634281"/>
              <a:gd name="TY2898" fmla="*/ 724938 h 1738204"/>
              <a:gd name="TX2899" fmla="*/ 807317 w 6634281"/>
              <a:gd name="TY2899" fmla="*/ 713954 h 1738204"/>
              <a:gd name="TX2900" fmla="*/ 804571 w 6634281"/>
              <a:gd name="TY2900" fmla="*/ 702970 h 1738204"/>
              <a:gd name="TX2901" fmla="*/ 801825 w 6634281"/>
              <a:gd name="TY2901" fmla="*/ 697478 h 1738204"/>
              <a:gd name="TX2902" fmla="*/ 790841 w 6634281"/>
              <a:gd name="TY2902" fmla="*/ 694732 h 1738204"/>
              <a:gd name="TX2904" fmla="*/ 6109798 w 6634281"/>
              <a:gd name="TY2904" fmla="*/ 691986 h 1738204"/>
              <a:gd name="TX2905" fmla="*/ 6109798 w 6634281"/>
              <a:gd name="TY2905" fmla="*/ 694732 h 1738204"/>
              <a:gd name="TX2906" fmla="*/ 6109798 w 6634281"/>
              <a:gd name="TY2906" fmla="*/ 700224 h 1738204"/>
              <a:gd name="TX2907" fmla="*/ 6112544 w 6634281"/>
              <a:gd name="TY2907" fmla="*/ 697478 h 1738204"/>
              <a:gd name="TX2908" fmla="*/ 6112544 w 6634281"/>
              <a:gd name="TY2908" fmla="*/ 691986 h 1738204"/>
              <a:gd name="TX2909" fmla="*/ 6109798 w 6634281"/>
              <a:gd name="TY2909" fmla="*/ 691986 h 1738204"/>
              <a:gd name="TX2911" fmla="*/ 5659458 w 6634281"/>
              <a:gd name="TY2911" fmla="*/ 691986 h 1738204"/>
              <a:gd name="TX2912" fmla="*/ 5662204 w 6634281"/>
              <a:gd name="TY2912" fmla="*/ 697478 h 1738204"/>
              <a:gd name="TX2913" fmla="*/ 5664950 w 6634281"/>
              <a:gd name="TY2913" fmla="*/ 697478 h 1738204"/>
              <a:gd name="TX2914" fmla="*/ 5664950 w 6634281"/>
              <a:gd name="TY2914" fmla="*/ 694732 h 1738204"/>
              <a:gd name="TX2915" fmla="*/ 5667696 w 6634281"/>
              <a:gd name="TY2915" fmla="*/ 691986 h 1738204"/>
              <a:gd name="TX2916" fmla="*/ 5664950 w 6634281"/>
              <a:gd name="TY2916" fmla="*/ 691986 h 1738204"/>
              <a:gd name="TX2917" fmla="*/ 5659458 w 6634281"/>
              <a:gd name="TY2917" fmla="*/ 691986 h 1738204"/>
              <a:gd name="TX2919" fmla="*/ 1471844 w 6634281"/>
              <a:gd name="TY2919" fmla="*/ 689240 h 1738204"/>
              <a:gd name="TX2920" fmla="*/ 1466353 w 6634281"/>
              <a:gd name="TY2920" fmla="*/ 691986 h 1738204"/>
              <a:gd name="TX2921" fmla="*/ 1458113 w 6634281"/>
              <a:gd name="TY2921" fmla="*/ 691986 h 1738204"/>
              <a:gd name="TX2922" fmla="*/ 1458113 w 6634281"/>
              <a:gd name="TY2922" fmla="*/ 694732 h 1738204"/>
              <a:gd name="TX2923" fmla="*/ 1449877 w 6634281"/>
              <a:gd name="TY2923" fmla="*/ 694732 h 1738204"/>
              <a:gd name="TX2924" fmla="*/ 1444383 w 6634281"/>
              <a:gd name="TY2924" fmla="*/ 697478 h 1738204"/>
              <a:gd name="TX2925" fmla="*/ 1441637 w 6634281"/>
              <a:gd name="TY2925" fmla="*/ 702970 h 1738204"/>
              <a:gd name="TX2926" fmla="*/ 1438891 w 6634281"/>
              <a:gd name="TY2926" fmla="*/ 708462 h 1738204"/>
              <a:gd name="TX2927" fmla="*/ 1433400 w 6634281"/>
              <a:gd name="TY2927" fmla="*/ 708462 h 1738204"/>
              <a:gd name="TX2928" fmla="*/ 1427907 w 6634281"/>
              <a:gd name="TY2928" fmla="*/ 711208 h 1738204"/>
              <a:gd name="TX2929" fmla="*/ 1416924 w 6634281"/>
              <a:gd name="TY2929" fmla="*/ 719446 h 1738204"/>
              <a:gd name="TX2930" fmla="*/ 1411434 w 6634281"/>
              <a:gd name="TY2930" fmla="*/ 724938 h 1738204"/>
              <a:gd name="TX2931" fmla="*/ 1411434 w 6634281"/>
              <a:gd name="TY2931" fmla="*/ 730430 h 1738204"/>
              <a:gd name="TX2932" fmla="*/ 1411434 w 6634281"/>
              <a:gd name="TY2932" fmla="*/ 735922 h 1738204"/>
              <a:gd name="TX2933" fmla="*/ 1416924 w 6634281"/>
              <a:gd name="TY2933" fmla="*/ 741414 h 1738204"/>
              <a:gd name="TX2934" fmla="*/ 1419670 w 6634281"/>
              <a:gd name="TY2934" fmla="*/ 738668 h 1738204"/>
              <a:gd name="TX2935" fmla="*/ 1422416 w 6634281"/>
              <a:gd name="TY2935" fmla="*/ 738668 h 1738204"/>
              <a:gd name="TX2936" fmla="*/ 1422416 w 6634281"/>
              <a:gd name="TY2936" fmla="*/ 744160 h 1738204"/>
              <a:gd name="TX2937" fmla="*/ 1427907 w 6634281"/>
              <a:gd name="TY2937" fmla="*/ 744160 h 1738204"/>
              <a:gd name="TX2938" fmla="*/ 1427907 w 6634281"/>
              <a:gd name="TY2938" fmla="*/ 746906 h 1738204"/>
              <a:gd name="TX2939" fmla="*/ 1430655 w 6634281"/>
              <a:gd name="TY2939" fmla="*/ 752398 h 1738204"/>
              <a:gd name="TX2940" fmla="*/ 1444383 w 6634281"/>
              <a:gd name="TY2940" fmla="*/ 752398 h 1738204"/>
              <a:gd name="TX2941" fmla="*/ 1455368 w 6634281"/>
              <a:gd name="TY2941" fmla="*/ 749652 h 1738204"/>
              <a:gd name="TX2942" fmla="*/ 1458113 w 6634281"/>
              <a:gd name="TY2942" fmla="*/ 735922 h 1738204"/>
              <a:gd name="TX2943" fmla="*/ 1460859 w 6634281"/>
              <a:gd name="TY2943" fmla="*/ 738668 h 1738204"/>
              <a:gd name="TX2944" fmla="*/ 1466353 w 6634281"/>
              <a:gd name="TY2944" fmla="*/ 735922 h 1738204"/>
              <a:gd name="TX2945" fmla="*/ 1480081 w 6634281"/>
              <a:gd name="TY2945" fmla="*/ 735922 h 1738204"/>
              <a:gd name="TX2946" fmla="*/ 1477335 w 6634281"/>
              <a:gd name="TY2946" fmla="*/ 733176 h 1738204"/>
              <a:gd name="TX2947" fmla="*/ 1480081 w 6634281"/>
              <a:gd name="TY2947" fmla="*/ 733176 h 1738204"/>
              <a:gd name="TX2948" fmla="*/ 1482829 w 6634281"/>
              <a:gd name="TY2948" fmla="*/ 733176 h 1738204"/>
              <a:gd name="TX2949" fmla="*/ 1485574 w 6634281"/>
              <a:gd name="TY2949" fmla="*/ 733176 h 1738204"/>
              <a:gd name="TX2950" fmla="*/ 1493811 w 6634281"/>
              <a:gd name="TY2950" fmla="*/ 741414 h 1738204"/>
              <a:gd name="TX2951" fmla="*/ 1507541 w 6634281"/>
              <a:gd name="TY2951" fmla="*/ 744160 h 1738204"/>
              <a:gd name="TX2952" fmla="*/ 1515779 w 6634281"/>
              <a:gd name="TY2952" fmla="*/ 741414 h 1738204"/>
              <a:gd name="TX2953" fmla="*/ 1518526 w 6634281"/>
              <a:gd name="TY2953" fmla="*/ 741414 h 1738204"/>
              <a:gd name="TX2954" fmla="*/ 1524017 w 6634281"/>
              <a:gd name="TY2954" fmla="*/ 738668 h 1738204"/>
              <a:gd name="TX2955" fmla="*/ 1524017 w 6634281"/>
              <a:gd name="TY2955" fmla="*/ 727684 h 1738204"/>
              <a:gd name="TX2956" fmla="*/ 1521272 w 6634281"/>
              <a:gd name="TY2956" fmla="*/ 716700 h 1738204"/>
              <a:gd name="TX2957" fmla="*/ 1504796 w 6634281"/>
              <a:gd name="TY2957" fmla="*/ 711208 h 1738204"/>
              <a:gd name="TX2958" fmla="*/ 1507541 w 6634281"/>
              <a:gd name="TY2958" fmla="*/ 708462 h 1738204"/>
              <a:gd name="TX2959" fmla="*/ 1507541 w 6634281"/>
              <a:gd name="TY2959" fmla="*/ 700224 h 1738204"/>
              <a:gd name="TX2960" fmla="*/ 1502050 w 6634281"/>
              <a:gd name="TY2960" fmla="*/ 697478 h 1738204"/>
              <a:gd name="TX2961" fmla="*/ 1499304 w 6634281"/>
              <a:gd name="TY2961" fmla="*/ 694732 h 1738204"/>
              <a:gd name="TX2962" fmla="*/ 1496557 w 6634281"/>
              <a:gd name="TY2962" fmla="*/ 691986 h 1738204"/>
              <a:gd name="TX2963" fmla="*/ 1491065 w 6634281"/>
              <a:gd name="TY2963" fmla="*/ 691986 h 1738204"/>
              <a:gd name="TX2964" fmla="*/ 1491065 w 6634281"/>
              <a:gd name="TY2964" fmla="*/ 689240 h 1738204"/>
              <a:gd name="TX2965" fmla="*/ 1488320 w 6634281"/>
              <a:gd name="TY2965" fmla="*/ 689240 h 1738204"/>
              <a:gd name="TX2966" fmla="*/ 1488320 w 6634281"/>
              <a:gd name="TY2966" fmla="*/ 691986 h 1738204"/>
              <a:gd name="TX2967" fmla="*/ 1485574 w 6634281"/>
              <a:gd name="TY2967" fmla="*/ 691986 h 1738204"/>
              <a:gd name="TX2968" fmla="*/ 1480081 w 6634281"/>
              <a:gd name="TY2968" fmla="*/ 689240 h 1738204"/>
              <a:gd name="TX2969" fmla="*/ 1471844 w 6634281"/>
              <a:gd name="TY2969" fmla="*/ 689240 h 1738204"/>
              <a:gd name="TX2971" fmla="*/ 900680 w 6634281"/>
              <a:gd name="TY2971" fmla="*/ 689240 h 1738204"/>
              <a:gd name="TX2972" fmla="*/ 895189 w 6634281"/>
              <a:gd name="TY2972" fmla="*/ 691986 h 1738204"/>
              <a:gd name="TX2973" fmla="*/ 895189 w 6634281"/>
              <a:gd name="TY2973" fmla="*/ 700224 h 1738204"/>
              <a:gd name="TX2974" fmla="*/ 897934 w 6634281"/>
              <a:gd name="TY2974" fmla="*/ 697478 h 1738204"/>
              <a:gd name="TX2975" fmla="*/ 900680 w 6634281"/>
              <a:gd name="TY2975" fmla="*/ 700224 h 1738204"/>
              <a:gd name="TX2976" fmla="*/ 903426 w 6634281"/>
              <a:gd name="TY2976" fmla="*/ 700224 h 1738204"/>
              <a:gd name="TX2977" fmla="*/ 906173 w 6634281"/>
              <a:gd name="TY2977" fmla="*/ 697478 h 1738204"/>
              <a:gd name="TX2978" fmla="*/ 911664 w 6634281"/>
              <a:gd name="TY2978" fmla="*/ 697478 h 1738204"/>
              <a:gd name="TX2979" fmla="*/ 908919 w 6634281"/>
              <a:gd name="TY2979" fmla="*/ 691986 h 1738204"/>
              <a:gd name="TX2980" fmla="*/ 903426 w 6634281"/>
              <a:gd name="TY2980" fmla="*/ 689240 h 1738204"/>
              <a:gd name="TX2981" fmla="*/ 900680 w 6634281"/>
              <a:gd name="TY2981" fmla="*/ 689240 h 1738204"/>
              <a:gd name="TX2983" fmla="*/ 5692410 w 6634281"/>
              <a:gd name="TY2983" fmla="*/ 689240 h 1738204"/>
              <a:gd name="TX2984" fmla="*/ 5692410 w 6634281"/>
              <a:gd name="TY2984" fmla="*/ 691986 h 1738204"/>
              <a:gd name="TX2985" fmla="*/ 5697902 w 6634281"/>
              <a:gd name="TY2985" fmla="*/ 694732 h 1738204"/>
              <a:gd name="TX2986" fmla="*/ 5700648 w 6634281"/>
              <a:gd name="TY2986" fmla="*/ 691986 h 1738204"/>
              <a:gd name="TX2987" fmla="*/ 5700648 w 6634281"/>
              <a:gd name="TY2987" fmla="*/ 689240 h 1738204"/>
              <a:gd name="TX2988" fmla="*/ 5695156 w 6634281"/>
              <a:gd name="TY2988" fmla="*/ 689240 h 1738204"/>
              <a:gd name="TX2989" fmla="*/ 5692410 w 6634281"/>
              <a:gd name="TY2989" fmla="*/ 689240 h 1738204"/>
              <a:gd name="TX2991" fmla="*/ 5678680 w 6634281"/>
              <a:gd name="TY2991" fmla="*/ 689240 h 1738204"/>
              <a:gd name="TX2992" fmla="*/ 5678680 w 6634281"/>
              <a:gd name="TY2992" fmla="*/ 694732 h 1738204"/>
              <a:gd name="TX2993" fmla="*/ 5681426 w 6634281"/>
              <a:gd name="TY2993" fmla="*/ 691986 h 1738204"/>
              <a:gd name="TX2994" fmla="*/ 5684172 w 6634281"/>
              <a:gd name="TY2994" fmla="*/ 689240 h 1738204"/>
              <a:gd name="TX2995" fmla="*/ 5678680 w 6634281"/>
              <a:gd name="TY2995" fmla="*/ 689240 h 1738204"/>
              <a:gd name="TX2997" fmla="*/ 5189896 w 6634281"/>
              <a:gd name="TY2997" fmla="*/ 689240 h 1738204"/>
              <a:gd name="TX2998" fmla="*/ 5181658 w 6634281"/>
              <a:gd name="TY2998" fmla="*/ 691986 h 1738204"/>
              <a:gd name="TX2999" fmla="*/ 5176166 w 6634281"/>
              <a:gd name="TY2999" fmla="*/ 705716 h 1738204"/>
              <a:gd name="TX3000" fmla="*/ 5173420 w 6634281"/>
              <a:gd name="TY3000" fmla="*/ 705716 h 1738204"/>
              <a:gd name="TX3001" fmla="*/ 5167928 w 6634281"/>
              <a:gd name="TY3001" fmla="*/ 705716 h 1738204"/>
              <a:gd name="TX3002" fmla="*/ 5156944 w 6634281"/>
              <a:gd name="TY3002" fmla="*/ 705716 h 1738204"/>
              <a:gd name="TX3003" fmla="*/ 5156944 w 6634281"/>
              <a:gd name="TY3003" fmla="*/ 708462 h 1738204"/>
              <a:gd name="TX3004" fmla="*/ 5156944 w 6634281"/>
              <a:gd name="TY3004" fmla="*/ 711208 h 1738204"/>
              <a:gd name="TX3005" fmla="*/ 5154198 w 6634281"/>
              <a:gd name="TY3005" fmla="*/ 711208 h 1738204"/>
              <a:gd name="TX3006" fmla="*/ 5151452 w 6634281"/>
              <a:gd name="TY3006" fmla="*/ 711208 h 1738204"/>
              <a:gd name="TX3007" fmla="*/ 5148706 w 6634281"/>
              <a:gd name="TY3007" fmla="*/ 716700 h 1738204"/>
              <a:gd name="TX3008" fmla="*/ 5148706 w 6634281"/>
              <a:gd name="TY3008" fmla="*/ 724938 h 1738204"/>
              <a:gd name="TX3009" fmla="*/ 5143214 w 6634281"/>
              <a:gd name="TY3009" fmla="*/ 724938 h 1738204"/>
              <a:gd name="TX3010" fmla="*/ 5148706 w 6634281"/>
              <a:gd name="TY3010" fmla="*/ 711208 h 1738204"/>
              <a:gd name="TX3011" fmla="*/ 5140468 w 6634281"/>
              <a:gd name="TY3011" fmla="*/ 702970 h 1738204"/>
              <a:gd name="TX3012" fmla="*/ 5129485 w 6634281"/>
              <a:gd name="TY3012" fmla="*/ 697478 h 1738204"/>
              <a:gd name="TX3013" fmla="*/ 5121247 w 6634281"/>
              <a:gd name="TY3013" fmla="*/ 700224 h 1738204"/>
              <a:gd name="TX3014" fmla="*/ 5115755 w 6634281"/>
              <a:gd name="TY3014" fmla="*/ 702970 h 1738204"/>
              <a:gd name="TX3015" fmla="*/ 5113009 w 6634281"/>
              <a:gd name="TY3015" fmla="*/ 705716 h 1738204"/>
              <a:gd name="TX3016" fmla="*/ 5113009 w 6634281"/>
              <a:gd name="TY3016" fmla="*/ 716700 h 1738204"/>
              <a:gd name="TX3017" fmla="*/ 5115755 w 6634281"/>
              <a:gd name="TY3017" fmla="*/ 724938 h 1738204"/>
              <a:gd name="TX3018" fmla="*/ 5129485 w 6634281"/>
              <a:gd name="TY3018" fmla="*/ 730430 h 1738204"/>
              <a:gd name="TX3019" fmla="*/ 5129485 w 6634281"/>
              <a:gd name="TY3019" fmla="*/ 735922 h 1738204"/>
              <a:gd name="TX3020" fmla="*/ 5129485 w 6634281"/>
              <a:gd name="TY3020" fmla="*/ 741414 h 1738204"/>
              <a:gd name="TX3021" fmla="*/ 5134976 w 6634281"/>
              <a:gd name="TY3021" fmla="*/ 744160 h 1738204"/>
              <a:gd name="TX3022" fmla="*/ 5137722 w 6634281"/>
              <a:gd name="TY3022" fmla="*/ 746906 h 1738204"/>
              <a:gd name="TX3023" fmla="*/ 5137722 w 6634281"/>
              <a:gd name="TY3023" fmla="*/ 749652 h 1738204"/>
              <a:gd name="TX3024" fmla="*/ 5143214 w 6634281"/>
              <a:gd name="TY3024" fmla="*/ 749652 h 1738204"/>
              <a:gd name="TX3025" fmla="*/ 5143214 w 6634281"/>
              <a:gd name="TY3025" fmla="*/ 752398 h 1738204"/>
              <a:gd name="TX3026" fmla="*/ 5145960 w 6634281"/>
              <a:gd name="TY3026" fmla="*/ 752398 h 1738204"/>
              <a:gd name="TX3027" fmla="*/ 5148706 w 6634281"/>
              <a:gd name="TY3027" fmla="*/ 752398 h 1738204"/>
              <a:gd name="TX3028" fmla="*/ 5151452 w 6634281"/>
              <a:gd name="TY3028" fmla="*/ 749652 h 1738204"/>
              <a:gd name="TX3029" fmla="*/ 5156944 w 6634281"/>
              <a:gd name="TY3029" fmla="*/ 752398 h 1738204"/>
              <a:gd name="TX3030" fmla="*/ 5162436 w 6634281"/>
              <a:gd name="TY3030" fmla="*/ 752398 h 1738204"/>
              <a:gd name="TX3031" fmla="*/ 5170674 w 6634281"/>
              <a:gd name="TY3031" fmla="*/ 752398 h 1738204"/>
              <a:gd name="TX3032" fmla="*/ 5176166 w 6634281"/>
              <a:gd name="TY3032" fmla="*/ 749652 h 1738204"/>
              <a:gd name="TX3033" fmla="*/ 5176166 w 6634281"/>
              <a:gd name="TY3033" fmla="*/ 746906 h 1738204"/>
              <a:gd name="TX3034" fmla="*/ 5184404 w 6634281"/>
              <a:gd name="TY3034" fmla="*/ 746906 h 1738204"/>
              <a:gd name="TX3035" fmla="*/ 5189896 w 6634281"/>
              <a:gd name="TY3035" fmla="*/ 744160 h 1738204"/>
              <a:gd name="TX3036" fmla="*/ 5192642 w 6634281"/>
              <a:gd name="TY3036" fmla="*/ 741414 h 1738204"/>
              <a:gd name="TX3037" fmla="*/ 5195388 w 6634281"/>
              <a:gd name="TY3037" fmla="*/ 733176 h 1738204"/>
              <a:gd name="TX3038" fmla="*/ 5200880 w 6634281"/>
              <a:gd name="TY3038" fmla="*/ 733176 h 1738204"/>
              <a:gd name="TX3039" fmla="*/ 5206372 w 6634281"/>
              <a:gd name="TY3039" fmla="*/ 730430 h 1738204"/>
              <a:gd name="TX3040" fmla="*/ 5220102 w 6634281"/>
              <a:gd name="TY3040" fmla="*/ 722192 h 1738204"/>
              <a:gd name="TX3041" fmla="*/ 5222848 w 6634281"/>
              <a:gd name="TY3041" fmla="*/ 716700 h 1738204"/>
              <a:gd name="TX3042" fmla="*/ 5222848 w 6634281"/>
              <a:gd name="TY3042" fmla="*/ 711208 h 1738204"/>
              <a:gd name="TX3043" fmla="*/ 5222848 w 6634281"/>
              <a:gd name="TY3043" fmla="*/ 705716 h 1738204"/>
              <a:gd name="TX3044" fmla="*/ 5217356 w 6634281"/>
              <a:gd name="TY3044" fmla="*/ 702970 h 1738204"/>
              <a:gd name="TX3045" fmla="*/ 5214610 w 6634281"/>
              <a:gd name="TY3045" fmla="*/ 702970 h 1738204"/>
              <a:gd name="TX3046" fmla="*/ 5214610 w 6634281"/>
              <a:gd name="TY3046" fmla="*/ 705716 h 1738204"/>
              <a:gd name="TX3047" fmla="*/ 5211864 w 6634281"/>
              <a:gd name="TY3047" fmla="*/ 705716 h 1738204"/>
              <a:gd name="TX3048" fmla="*/ 5211864 w 6634281"/>
              <a:gd name="TY3048" fmla="*/ 697478 h 1738204"/>
              <a:gd name="TX3049" fmla="*/ 5206372 w 6634281"/>
              <a:gd name="TY3049" fmla="*/ 697478 h 1738204"/>
              <a:gd name="TX3050" fmla="*/ 5206372 w 6634281"/>
              <a:gd name="TY3050" fmla="*/ 694732 h 1738204"/>
              <a:gd name="TX3051" fmla="*/ 5203626 w 6634281"/>
              <a:gd name="TY3051" fmla="*/ 689240 h 1738204"/>
              <a:gd name="TX3052" fmla="*/ 5189896 w 6634281"/>
              <a:gd name="TY3052" fmla="*/ 689240 h 1738204"/>
              <a:gd name="TX3054" fmla="*/ 722192 w 6634281"/>
              <a:gd name="TY3054" fmla="*/ 686494 h 1738204"/>
              <a:gd name="TX3055" fmla="*/ 722192 w 6634281"/>
              <a:gd name="TY3055" fmla="*/ 691986 h 1738204"/>
              <a:gd name="TX3056" fmla="*/ 727684 w 6634281"/>
              <a:gd name="TY3056" fmla="*/ 691986 h 1738204"/>
              <a:gd name="TX3057" fmla="*/ 730430 w 6634281"/>
              <a:gd name="TY3057" fmla="*/ 691986 h 1738204"/>
              <a:gd name="TX3058" fmla="*/ 733176 w 6634281"/>
              <a:gd name="TY3058" fmla="*/ 686494 h 1738204"/>
              <a:gd name="TX3059" fmla="*/ 722192 w 6634281"/>
              <a:gd name="TY3059" fmla="*/ 686494 h 1738204"/>
              <a:gd name="TX3061" fmla="*/ 1005028 w 6634281"/>
              <a:gd name="TY3061" fmla="*/ 683748 h 1738204"/>
              <a:gd name="TX3062" fmla="*/ 969330 w 6634281"/>
              <a:gd name="TY3062" fmla="*/ 686494 h 1738204"/>
              <a:gd name="TX3063" fmla="*/ 952854 w 6634281"/>
              <a:gd name="TY3063" fmla="*/ 689240 h 1738204"/>
              <a:gd name="TX3064" fmla="*/ 936378 w 6634281"/>
              <a:gd name="TY3064" fmla="*/ 694732 h 1738204"/>
              <a:gd name="TX3065" fmla="*/ 922648 w 6634281"/>
              <a:gd name="TY3065" fmla="*/ 700224 h 1738204"/>
              <a:gd name="TX3066" fmla="*/ 919902 w 6634281"/>
              <a:gd name="TY3066" fmla="*/ 702970 h 1738204"/>
              <a:gd name="TX3067" fmla="*/ 917156 w 6634281"/>
              <a:gd name="TY3067" fmla="*/ 708462 h 1738204"/>
              <a:gd name="TX3068" fmla="*/ 919902 w 6634281"/>
              <a:gd name="TY3068" fmla="*/ 711208 h 1738204"/>
              <a:gd name="TX3069" fmla="*/ 919902 w 6634281"/>
              <a:gd name="TY3069" fmla="*/ 716700 h 1738204"/>
              <a:gd name="TX3070" fmla="*/ 933632 w 6634281"/>
              <a:gd name="TY3070" fmla="*/ 727684 h 1738204"/>
              <a:gd name="TX3071" fmla="*/ 936378 w 6634281"/>
              <a:gd name="TY3071" fmla="*/ 722192 h 1738204"/>
              <a:gd name="TX3072" fmla="*/ 936378 w 6634281"/>
              <a:gd name="TY3072" fmla="*/ 716700 h 1738204"/>
              <a:gd name="TX3073" fmla="*/ 944616 w 6634281"/>
              <a:gd name="TY3073" fmla="*/ 708462 h 1738204"/>
              <a:gd name="TX3074" fmla="*/ 955600 w 6634281"/>
              <a:gd name="TY3074" fmla="*/ 705716 h 1738204"/>
              <a:gd name="TX3075" fmla="*/ 969330 w 6634281"/>
              <a:gd name="TY3075" fmla="*/ 705716 h 1738204"/>
              <a:gd name="TX3076" fmla="*/ 980314 w 6634281"/>
              <a:gd name="TY3076" fmla="*/ 705716 h 1738204"/>
              <a:gd name="TX3077" fmla="*/ 994043 w 6634281"/>
              <a:gd name="TY3077" fmla="*/ 702970 h 1738204"/>
              <a:gd name="TX3078" fmla="*/ 1002281 w 6634281"/>
              <a:gd name="TY3078" fmla="*/ 694732 h 1738204"/>
              <a:gd name="TX3079" fmla="*/ 1005028 w 6634281"/>
              <a:gd name="TY3079" fmla="*/ 691986 h 1738204"/>
              <a:gd name="TX3080" fmla="*/ 1005028 w 6634281"/>
              <a:gd name="TY3080" fmla="*/ 683748 h 1738204"/>
              <a:gd name="TX3082" fmla="*/ 5961516 w 6634281"/>
              <a:gd name="TY3082" fmla="*/ 683748 h 1738204"/>
              <a:gd name="TX3083" fmla="*/ 5961516 w 6634281"/>
              <a:gd name="TY3083" fmla="*/ 689240 h 1738204"/>
              <a:gd name="TX3084" fmla="*/ 5958770 w 6634281"/>
              <a:gd name="TY3084" fmla="*/ 694732 h 1738204"/>
              <a:gd name="TX3085" fmla="*/ 5950532 w 6634281"/>
              <a:gd name="TY3085" fmla="*/ 700224 h 1738204"/>
              <a:gd name="TX3086" fmla="*/ 5920326 w 6634281"/>
              <a:gd name="TY3086" fmla="*/ 708462 h 1738204"/>
              <a:gd name="TX3087" fmla="*/ 5920326 w 6634281"/>
              <a:gd name="TY3087" fmla="*/ 722192 h 1738204"/>
              <a:gd name="TX3088" fmla="*/ 5939548 w 6634281"/>
              <a:gd name="TY3088" fmla="*/ 719446 h 1738204"/>
              <a:gd name="TX3089" fmla="*/ 5961516 w 6634281"/>
              <a:gd name="TY3089" fmla="*/ 716700 h 1738204"/>
              <a:gd name="TX3090" fmla="*/ 5983483 w 6634281"/>
              <a:gd name="TY3090" fmla="*/ 716700 h 1738204"/>
              <a:gd name="TX3091" fmla="*/ 6002705 w 6634281"/>
              <a:gd name="TY3091" fmla="*/ 716700 h 1738204"/>
              <a:gd name="TX3092" fmla="*/ 6008197 w 6634281"/>
              <a:gd name="TY3092" fmla="*/ 722192 h 1738204"/>
              <a:gd name="TX3093" fmla="*/ 6013689 w 6634281"/>
              <a:gd name="TY3093" fmla="*/ 727684 h 1738204"/>
              <a:gd name="TX3094" fmla="*/ 6038403 w 6634281"/>
              <a:gd name="TY3094" fmla="*/ 730430 h 1738204"/>
              <a:gd name="TX3095" fmla="*/ 6054879 w 6634281"/>
              <a:gd name="TY3095" fmla="*/ 730430 h 1738204"/>
              <a:gd name="TX3096" fmla="*/ 6071355 w 6634281"/>
              <a:gd name="TY3096" fmla="*/ 727684 h 1738204"/>
              <a:gd name="TX3097" fmla="*/ 6076847 w 6634281"/>
              <a:gd name="TY3097" fmla="*/ 724938 h 1738204"/>
              <a:gd name="TX3098" fmla="*/ 6079593 w 6634281"/>
              <a:gd name="TY3098" fmla="*/ 727684 h 1738204"/>
              <a:gd name="TX3099" fmla="*/ 6085085 w 6634281"/>
              <a:gd name="TY3099" fmla="*/ 722192 h 1738204"/>
              <a:gd name="TX3100" fmla="*/ 6082339 w 6634281"/>
              <a:gd name="TY3100" fmla="*/ 719446 h 1738204"/>
              <a:gd name="TX3101" fmla="*/ 6090577 w 6634281"/>
              <a:gd name="TY3101" fmla="*/ 713954 h 1738204"/>
              <a:gd name="TX3102" fmla="*/ 6098815 w 6634281"/>
              <a:gd name="TY3102" fmla="*/ 708462 h 1738204"/>
              <a:gd name="TX3103" fmla="*/ 6115290 w 6634281"/>
              <a:gd name="TY3103" fmla="*/ 708462 h 1738204"/>
              <a:gd name="TX3104" fmla="*/ 6137258 w 6634281"/>
              <a:gd name="TY3104" fmla="*/ 711208 h 1738204"/>
              <a:gd name="TX3105" fmla="*/ 6148242 w 6634281"/>
              <a:gd name="TY3105" fmla="*/ 711208 h 1738204"/>
              <a:gd name="TX3106" fmla="*/ 6156480 w 6634281"/>
              <a:gd name="TY3106" fmla="*/ 711208 h 1738204"/>
              <a:gd name="TX3107" fmla="*/ 6161972 w 6634281"/>
              <a:gd name="TY3107" fmla="*/ 705716 h 1738204"/>
              <a:gd name="TX3108" fmla="*/ 6164718 w 6634281"/>
              <a:gd name="TY3108" fmla="*/ 700224 h 1738204"/>
              <a:gd name="TX3109" fmla="*/ 6161972 w 6634281"/>
              <a:gd name="TY3109" fmla="*/ 697478 h 1738204"/>
              <a:gd name="TX3110" fmla="*/ 6153734 w 6634281"/>
              <a:gd name="TY3110" fmla="*/ 694732 h 1738204"/>
              <a:gd name="TX3111" fmla="*/ 6134512 w 6634281"/>
              <a:gd name="TY3111" fmla="*/ 691986 h 1738204"/>
              <a:gd name="TX3112" fmla="*/ 6137258 w 6634281"/>
              <a:gd name="TY3112" fmla="*/ 689240 h 1738204"/>
              <a:gd name="TX3113" fmla="*/ 6123528 w 6634281"/>
              <a:gd name="TY3113" fmla="*/ 689240 h 1738204"/>
              <a:gd name="TX3114" fmla="*/ 6134512 w 6634281"/>
              <a:gd name="TY3114" fmla="*/ 691986 h 1738204"/>
              <a:gd name="TX3115" fmla="*/ 6126274 w 6634281"/>
              <a:gd name="TY3115" fmla="*/ 697478 h 1738204"/>
              <a:gd name="TX3116" fmla="*/ 6120782 w 6634281"/>
              <a:gd name="TY3116" fmla="*/ 702970 h 1738204"/>
              <a:gd name="TX3117" fmla="*/ 6112544 w 6634281"/>
              <a:gd name="TY3117" fmla="*/ 702970 h 1738204"/>
              <a:gd name="TX3118" fmla="*/ 6093323 w 6634281"/>
              <a:gd name="TY3118" fmla="*/ 697478 h 1738204"/>
              <a:gd name="TX3119" fmla="*/ 6079593 w 6634281"/>
              <a:gd name="TY3119" fmla="*/ 694732 h 1738204"/>
              <a:gd name="TX3120" fmla="*/ 6063117 w 6634281"/>
              <a:gd name="TY3120" fmla="*/ 697478 h 1738204"/>
              <a:gd name="TX3121" fmla="*/ 6057625 w 6634281"/>
              <a:gd name="TY3121" fmla="*/ 705716 h 1738204"/>
              <a:gd name="TX3122" fmla="*/ 6052133 w 6634281"/>
              <a:gd name="TY3122" fmla="*/ 711208 h 1738204"/>
              <a:gd name="TX3123" fmla="*/ 6046641 w 6634281"/>
              <a:gd name="TY3123" fmla="*/ 711208 h 1738204"/>
              <a:gd name="TX3124" fmla="*/ 6032911 w 6634281"/>
              <a:gd name="TY3124" fmla="*/ 711208 h 1738204"/>
              <a:gd name="TX3125" fmla="*/ 6019181 w 6634281"/>
              <a:gd name="TY3125" fmla="*/ 708462 h 1738204"/>
              <a:gd name="TX3126" fmla="*/ 5991721 w 6634281"/>
              <a:gd name="TY3126" fmla="*/ 700224 h 1738204"/>
              <a:gd name="TX3127" fmla="*/ 5972500 w 6634281"/>
              <a:gd name="TY3127" fmla="*/ 691986 h 1738204"/>
              <a:gd name="TX3128" fmla="*/ 5961516 w 6634281"/>
              <a:gd name="TY3128" fmla="*/ 683748 h 1738204"/>
              <a:gd name="TX3130" fmla="*/ 5074565 w 6634281"/>
              <a:gd name="TY3130" fmla="*/ 683748 h 1738204"/>
              <a:gd name="TX3131" fmla="*/ 5074565 w 6634281"/>
              <a:gd name="TY3131" fmla="*/ 689240 h 1738204"/>
              <a:gd name="TX3132" fmla="*/ 5074565 w 6634281"/>
              <a:gd name="TY3132" fmla="*/ 691986 h 1738204"/>
              <a:gd name="TX3133" fmla="*/ 5074565 w 6634281"/>
              <a:gd name="TY3133" fmla="*/ 694732 h 1738204"/>
              <a:gd name="TX3134" fmla="*/ 5080057 w 6634281"/>
              <a:gd name="TY3134" fmla="*/ 691986 h 1738204"/>
              <a:gd name="TX3135" fmla="*/ 5080057 w 6634281"/>
              <a:gd name="TY3135" fmla="*/ 689240 h 1738204"/>
              <a:gd name="TX3136" fmla="*/ 5077311 w 6634281"/>
              <a:gd name="TY3136" fmla="*/ 683748 h 1738204"/>
              <a:gd name="TX3137" fmla="*/ 5074565 w 6634281"/>
              <a:gd name="TY3137" fmla="*/ 683748 h 1738204"/>
              <a:gd name="TX3139" fmla="*/ 1430655 w 6634281"/>
              <a:gd name="TY3139" fmla="*/ 672764 h 1738204"/>
              <a:gd name="TX3140" fmla="*/ 1419670 w 6634281"/>
              <a:gd name="TY3140" fmla="*/ 675510 h 1738204"/>
              <a:gd name="TX3141" fmla="*/ 1416924 w 6634281"/>
              <a:gd name="TY3141" fmla="*/ 681002 h 1738204"/>
              <a:gd name="TX3142" fmla="*/ 1408686 w 6634281"/>
              <a:gd name="TY3142" fmla="*/ 683748 h 1738204"/>
              <a:gd name="TX3143" fmla="*/ 1408686 w 6634281"/>
              <a:gd name="TY3143" fmla="*/ 689240 h 1738204"/>
              <a:gd name="TX3144" fmla="*/ 1414179 w 6634281"/>
              <a:gd name="TY3144" fmla="*/ 689240 h 1738204"/>
              <a:gd name="TX3145" fmla="*/ 1416924 w 6634281"/>
              <a:gd name="TY3145" fmla="*/ 694732 h 1738204"/>
              <a:gd name="TX3146" fmla="*/ 1419670 w 6634281"/>
              <a:gd name="TY3146" fmla="*/ 702970 h 1738204"/>
              <a:gd name="TX3147" fmla="*/ 1425162 w 6634281"/>
              <a:gd name="TY3147" fmla="*/ 705716 h 1738204"/>
              <a:gd name="TX3148" fmla="*/ 1430655 w 6634281"/>
              <a:gd name="TY3148" fmla="*/ 705716 h 1738204"/>
              <a:gd name="TX3149" fmla="*/ 1441637 w 6634281"/>
              <a:gd name="TY3149" fmla="*/ 700224 h 1738204"/>
              <a:gd name="TX3150" fmla="*/ 1447130 w 6634281"/>
              <a:gd name="TY3150" fmla="*/ 691986 h 1738204"/>
              <a:gd name="TX3151" fmla="*/ 1452622 w 6634281"/>
              <a:gd name="TY3151" fmla="*/ 683748 h 1738204"/>
              <a:gd name="TX3152" fmla="*/ 1444383 w 6634281"/>
              <a:gd name="TY3152" fmla="*/ 678256 h 1738204"/>
              <a:gd name="TX3153" fmla="*/ 1438891 w 6634281"/>
              <a:gd name="TY3153" fmla="*/ 675510 h 1738204"/>
              <a:gd name="TX3154" fmla="*/ 1430655 w 6634281"/>
              <a:gd name="TY3154" fmla="*/ 672764 h 1738204"/>
              <a:gd name="TX3156" fmla="*/ 966584 w 6634281"/>
              <a:gd name="TY3156" fmla="*/ 670018 h 1738204"/>
              <a:gd name="TX3157" fmla="*/ 963838 w 6634281"/>
              <a:gd name="TY3157" fmla="*/ 672764 h 1738204"/>
              <a:gd name="TX3158" fmla="*/ 961092 w 6634281"/>
              <a:gd name="TY3158" fmla="*/ 675510 h 1738204"/>
              <a:gd name="TX3159" fmla="*/ 966584 w 6634281"/>
              <a:gd name="TY3159" fmla="*/ 675510 h 1738204"/>
              <a:gd name="TX3160" fmla="*/ 966584 w 6634281"/>
              <a:gd name="TY3160" fmla="*/ 670018 h 1738204"/>
              <a:gd name="TX3162" fmla="*/ 5664950 w 6634281"/>
              <a:gd name="TY3162" fmla="*/ 670018 h 1738204"/>
              <a:gd name="TX3163" fmla="*/ 5664950 w 6634281"/>
              <a:gd name="TY3163" fmla="*/ 675510 h 1738204"/>
              <a:gd name="TX3164" fmla="*/ 5670442 w 6634281"/>
              <a:gd name="TY3164" fmla="*/ 675510 h 1738204"/>
              <a:gd name="TX3165" fmla="*/ 5670442 w 6634281"/>
              <a:gd name="TY3165" fmla="*/ 670018 h 1738204"/>
              <a:gd name="TX3166" fmla="*/ 5664950 w 6634281"/>
              <a:gd name="TY3166" fmla="*/ 670018 h 1738204"/>
              <a:gd name="TX3168" fmla="*/ 5272275 w 6634281"/>
              <a:gd name="TY3168" fmla="*/ 670018 h 1738204"/>
              <a:gd name="TX3169" fmla="*/ 5269529 w 6634281"/>
              <a:gd name="TY3169" fmla="*/ 675510 h 1738204"/>
              <a:gd name="TX3170" fmla="*/ 5269529 w 6634281"/>
              <a:gd name="TY3170" fmla="*/ 678256 h 1738204"/>
              <a:gd name="TX3171" fmla="*/ 5272275 w 6634281"/>
              <a:gd name="TY3171" fmla="*/ 678256 h 1738204"/>
              <a:gd name="TX3172" fmla="*/ 5275021 w 6634281"/>
              <a:gd name="TY3172" fmla="*/ 675510 h 1738204"/>
              <a:gd name="TX3173" fmla="*/ 5275021 w 6634281"/>
              <a:gd name="TY3173" fmla="*/ 670018 h 1738204"/>
              <a:gd name="TX3174" fmla="*/ 5272275 w 6634281"/>
              <a:gd name="TY3174" fmla="*/ 670018 h 1738204"/>
              <a:gd name="TX3176" fmla="*/ 5096533 w 6634281"/>
              <a:gd name="TY3176" fmla="*/ 667272 h 1738204"/>
              <a:gd name="TX3177" fmla="*/ 5096533 w 6634281"/>
              <a:gd name="TY3177" fmla="*/ 675510 h 1738204"/>
              <a:gd name="TX3178" fmla="*/ 5099279 w 6634281"/>
              <a:gd name="TY3178" fmla="*/ 675510 h 1738204"/>
              <a:gd name="TX3179" fmla="*/ 5102025 w 6634281"/>
              <a:gd name="TY3179" fmla="*/ 675510 h 1738204"/>
              <a:gd name="TX3180" fmla="*/ 5102025 w 6634281"/>
              <a:gd name="TY3180" fmla="*/ 670018 h 1738204"/>
              <a:gd name="TX3181" fmla="*/ 5099279 w 6634281"/>
              <a:gd name="TY3181" fmla="*/ 667272 h 1738204"/>
              <a:gd name="TX3182" fmla="*/ 5096533 w 6634281"/>
              <a:gd name="TY3182" fmla="*/ 667272 h 1738204"/>
              <a:gd name="TX3184" fmla="*/ 5110263 w 6634281"/>
              <a:gd name="TY3184" fmla="*/ 664526 h 1738204"/>
              <a:gd name="TX3185" fmla="*/ 5110263 w 6634281"/>
              <a:gd name="TY3185" fmla="*/ 667272 h 1738204"/>
              <a:gd name="TX3186" fmla="*/ 5107517 w 6634281"/>
              <a:gd name="TY3186" fmla="*/ 670018 h 1738204"/>
              <a:gd name="TX3187" fmla="*/ 5110263 w 6634281"/>
              <a:gd name="TY3187" fmla="*/ 675510 h 1738204"/>
              <a:gd name="TX3188" fmla="*/ 5115755 w 6634281"/>
              <a:gd name="TY3188" fmla="*/ 675510 h 1738204"/>
              <a:gd name="TX3189" fmla="*/ 5118501 w 6634281"/>
              <a:gd name="TY3189" fmla="*/ 672764 h 1738204"/>
              <a:gd name="TX3190" fmla="*/ 5118501 w 6634281"/>
              <a:gd name="TY3190" fmla="*/ 667272 h 1738204"/>
              <a:gd name="TX3191" fmla="*/ 5115755 w 6634281"/>
              <a:gd name="TY3191" fmla="*/ 667272 h 1738204"/>
              <a:gd name="TX3192" fmla="*/ 5113009 w 6634281"/>
              <a:gd name="TY3192" fmla="*/ 664526 h 1738204"/>
              <a:gd name="TX3193" fmla="*/ 5110263 w 6634281"/>
              <a:gd name="TY3193" fmla="*/ 664526 h 1738204"/>
              <a:gd name="TX3195" fmla="*/ 777112 w 6634281"/>
              <a:gd name="TY3195" fmla="*/ 664526 h 1738204"/>
              <a:gd name="TX3196" fmla="*/ 777112 w 6634281"/>
              <a:gd name="TY3196" fmla="*/ 667272 h 1738204"/>
              <a:gd name="TX3197" fmla="*/ 774366 w 6634281"/>
              <a:gd name="TY3197" fmla="*/ 667272 h 1738204"/>
              <a:gd name="TX3198" fmla="*/ 774366 w 6634281"/>
              <a:gd name="TY3198" fmla="*/ 672764 h 1738204"/>
              <a:gd name="TX3199" fmla="*/ 779857 w 6634281"/>
              <a:gd name="TY3199" fmla="*/ 672764 h 1738204"/>
              <a:gd name="TX3200" fmla="*/ 779857 w 6634281"/>
              <a:gd name="TY3200" fmla="*/ 670018 h 1738204"/>
              <a:gd name="TX3201" fmla="*/ 782603 w 6634281"/>
              <a:gd name="TY3201" fmla="*/ 667272 h 1738204"/>
              <a:gd name="TX3202" fmla="*/ 779857 w 6634281"/>
              <a:gd name="TY3202" fmla="*/ 667272 h 1738204"/>
              <a:gd name="TX3203" fmla="*/ 779857 w 6634281"/>
              <a:gd name="TY3203" fmla="*/ 664526 h 1738204"/>
              <a:gd name="TX3204" fmla="*/ 777112 w 6634281"/>
              <a:gd name="TY3204" fmla="*/ 664526 h 1738204"/>
              <a:gd name="TX3206" fmla="*/ 5145960 w 6634281"/>
              <a:gd name="TY3206" fmla="*/ 659034 h 1738204"/>
              <a:gd name="TX3207" fmla="*/ 5134976 w 6634281"/>
              <a:gd name="TY3207" fmla="*/ 661780 h 1738204"/>
              <a:gd name="TX3208" fmla="*/ 5132230 w 6634281"/>
              <a:gd name="TY3208" fmla="*/ 667272 h 1738204"/>
              <a:gd name="TX3209" fmla="*/ 5132230 w 6634281"/>
              <a:gd name="TY3209" fmla="*/ 670018 h 1738204"/>
              <a:gd name="TX3210" fmla="*/ 5129485 w 6634281"/>
              <a:gd name="TY3210" fmla="*/ 672764 h 1738204"/>
              <a:gd name="TX3211" fmla="*/ 5129485 w 6634281"/>
              <a:gd name="TY3211" fmla="*/ 678256 h 1738204"/>
              <a:gd name="TX3212" fmla="*/ 5126739 w 6634281"/>
              <a:gd name="TY3212" fmla="*/ 683748 h 1738204"/>
              <a:gd name="TX3213" fmla="*/ 5132230 w 6634281"/>
              <a:gd name="TY3213" fmla="*/ 689240 h 1738204"/>
              <a:gd name="TX3214" fmla="*/ 5134976 w 6634281"/>
              <a:gd name="TY3214" fmla="*/ 694732 h 1738204"/>
              <a:gd name="TX3215" fmla="*/ 5143214 w 6634281"/>
              <a:gd name="TY3215" fmla="*/ 697478 h 1738204"/>
              <a:gd name="TX3216" fmla="*/ 5148706 w 6634281"/>
              <a:gd name="TY3216" fmla="*/ 700224 h 1738204"/>
              <a:gd name="TX3217" fmla="*/ 5151452 w 6634281"/>
              <a:gd name="TY3217" fmla="*/ 697478 h 1738204"/>
              <a:gd name="TX3218" fmla="*/ 5159690 w 6634281"/>
              <a:gd name="TY3218" fmla="*/ 697478 h 1738204"/>
              <a:gd name="TX3219" fmla="*/ 5159690 w 6634281"/>
              <a:gd name="TY3219" fmla="*/ 694732 h 1738204"/>
              <a:gd name="TX3220" fmla="*/ 5165182 w 6634281"/>
              <a:gd name="TY3220" fmla="*/ 689240 h 1738204"/>
              <a:gd name="TX3221" fmla="*/ 5170674 w 6634281"/>
              <a:gd name="TY3221" fmla="*/ 686494 h 1738204"/>
              <a:gd name="TX3222" fmla="*/ 5170674 w 6634281"/>
              <a:gd name="TY3222" fmla="*/ 678256 h 1738204"/>
              <a:gd name="TX3223" fmla="*/ 5167928 w 6634281"/>
              <a:gd name="TY3223" fmla="*/ 678256 h 1738204"/>
              <a:gd name="TX3224" fmla="*/ 5167928 w 6634281"/>
              <a:gd name="TY3224" fmla="*/ 675510 h 1738204"/>
              <a:gd name="TX3225" fmla="*/ 5167928 w 6634281"/>
              <a:gd name="TY3225" fmla="*/ 670018 h 1738204"/>
              <a:gd name="TX3226" fmla="*/ 5162436 w 6634281"/>
              <a:gd name="TY3226" fmla="*/ 664526 h 1738204"/>
              <a:gd name="TX3227" fmla="*/ 5159690 w 6634281"/>
              <a:gd name="TY3227" fmla="*/ 659034 h 1738204"/>
              <a:gd name="TX3228" fmla="*/ 5145960 w 6634281"/>
              <a:gd name="TY3228" fmla="*/ 659034 h 1738204"/>
              <a:gd name="TX3230" fmla="*/ 1562461 w 6634281"/>
              <a:gd name="TY3230" fmla="*/ 656288 h 1738204"/>
              <a:gd name="TX3231" fmla="*/ 1559715 w 6634281"/>
              <a:gd name="TY3231" fmla="*/ 659034 h 1738204"/>
              <a:gd name="TX3232" fmla="*/ 1562461 w 6634281"/>
              <a:gd name="TY3232" fmla="*/ 664526 h 1738204"/>
              <a:gd name="TX3233" fmla="*/ 1567952 w 6634281"/>
              <a:gd name="TY3233" fmla="*/ 667272 h 1738204"/>
              <a:gd name="TX3234" fmla="*/ 1570699 w 6634281"/>
              <a:gd name="TY3234" fmla="*/ 664526 h 1738204"/>
              <a:gd name="TX3235" fmla="*/ 1570699 w 6634281"/>
              <a:gd name="TY3235" fmla="*/ 656288 h 1738204"/>
              <a:gd name="TX3236" fmla="*/ 1562461 w 6634281"/>
              <a:gd name="TY3236" fmla="*/ 656288 h 1738204"/>
              <a:gd name="TX3238" fmla="*/ 5755567 w 6634281"/>
              <a:gd name="TY3238" fmla="*/ 653542 h 1738204"/>
              <a:gd name="TX3239" fmla="*/ 5752821 w 6634281"/>
              <a:gd name="TY3239" fmla="*/ 656288 h 1738204"/>
              <a:gd name="TX3240" fmla="*/ 5750075 w 6634281"/>
              <a:gd name="TY3240" fmla="*/ 659034 h 1738204"/>
              <a:gd name="TX3241" fmla="*/ 5755567 w 6634281"/>
              <a:gd name="TY3241" fmla="*/ 659034 h 1738204"/>
              <a:gd name="TX3242" fmla="*/ 5755567 w 6634281"/>
              <a:gd name="TY3242" fmla="*/ 653542 h 1738204"/>
              <a:gd name="TX3244" fmla="*/ 5662204 w 6634281"/>
              <a:gd name="TY3244" fmla="*/ 653542 h 1738204"/>
              <a:gd name="TX3245" fmla="*/ 5670442 w 6634281"/>
              <a:gd name="TY3245" fmla="*/ 656288 h 1738204"/>
              <a:gd name="TX3246" fmla="*/ 5673188 w 6634281"/>
              <a:gd name="TY3246" fmla="*/ 656288 h 1738204"/>
              <a:gd name="TX3247" fmla="*/ 5678680 w 6634281"/>
              <a:gd name="TY3247" fmla="*/ 653542 h 1738204"/>
              <a:gd name="TX3248" fmla="*/ 5670442 w 6634281"/>
              <a:gd name="TY3248" fmla="*/ 653542 h 1738204"/>
              <a:gd name="TX3249" fmla="*/ 5662204 w 6634281"/>
              <a:gd name="TY3249" fmla="*/ 653542 h 1738204"/>
              <a:gd name="TX3251" fmla="*/ 5181658 w 6634281"/>
              <a:gd name="TY3251" fmla="*/ 653542 h 1738204"/>
              <a:gd name="TX3252" fmla="*/ 5187150 w 6634281"/>
              <a:gd name="TY3252" fmla="*/ 653542 h 1738204"/>
              <a:gd name="TX3253" fmla="*/ 5187150 w 6634281"/>
              <a:gd name="TY3253" fmla="*/ 659034 h 1738204"/>
              <a:gd name="TX3254" fmla="*/ 5181658 w 6634281"/>
              <a:gd name="TY3254" fmla="*/ 659034 h 1738204"/>
              <a:gd name="TX3255" fmla="*/ 5181658 w 6634281"/>
              <a:gd name="TY3255" fmla="*/ 653542 h 1738204"/>
              <a:gd name="TX3257" fmla="*/ 5121247 w 6634281"/>
              <a:gd name="TY3257" fmla="*/ 653542 h 1738204"/>
              <a:gd name="TX3258" fmla="*/ 5121247 w 6634281"/>
              <a:gd name="TY3258" fmla="*/ 656288 h 1738204"/>
              <a:gd name="TX3259" fmla="*/ 5118501 w 6634281"/>
              <a:gd name="TY3259" fmla="*/ 656288 h 1738204"/>
              <a:gd name="TX3260" fmla="*/ 5118501 w 6634281"/>
              <a:gd name="TY3260" fmla="*/ 659034 h 1738204"/>
              <a:gd name="TX3261" fmla="*/ 5121247 w 6634281"/>
              <a:gd name="TY3261" fmla="*/ 659034 h 1738204"/>
              <a:gd name="TX3262" fmla="*/ 5123993 w 6634281"/>
              <a:gd name="TY3262" fmla="*/ 659034 h 1738204"/>
              <a:gd name="TX3263" fmla="*/ 5126739 w 6634281"/>
              <a:gd name="TY3263" fmla="*/ 659034 h 1738204"/>
              <a:gd name="TX3264" fmla="*/ 5126739 w 6634281"/>
              <a:gd name="TY3264" fmla="*/ 656288 h 1738204"/>
              <a:gd name="TX3265" fmla="*/ 5123993 w 6634281"/>
              <a:gd name="TY3265" fmla="*/ 656288 h 1738204"/>
              <a:gd name="TX3266" fmla="*/ 5123993 w 6634281"/>
              <a:gd name="TY3266" fmla="*/ 653542 h 1738204"/>
              <a:gd name="TX3267" fmla="*/ 5121247 w 6634281"/>
              <a:gd name="TY3267" fmla="*/ 653542 h 1738204"/>
              <a:gd name="TX3269" fmla="*/ 5717124 w 6634281"/>
              <a:gd name="TY3269" fmla="*/ 648050 h 1738204"/>
              <a:gd name="TX3270" fmla="*/ 5719870 w 6634281"/>
              <a:gd name="TY3270" fmla="*/ 650796 h 1738204"/>
              <a:gd name="TX3271" fmla="*/ 5728108 w 6634281"/>
              <a:gd name="TY3271" fmla="*/ 653542 h 1738204"/>
              <a:gd name="TX3272" fmla="*/ 5728108 w 6634281"/>
              <a:gd name="TY3272" fmla="*/ 650796 h 1738204"/>
              <a:gd name="TX3273" fmla="*/ 5728108 w 6634281"/>
              <a:gd name="TY3273" fmla="*/ 648050 h 1738204"/>
              <a:gd name="TX3274" fmla="*/ 5717124 w 6634281"/>
              <a:gd name="TY3274" fmla="*/ 648050 h 1738204"/>
              <a:gd name="TX3276" fmla="*/ 5596301 w 6634281"/>
              <a:gd name="TY3276" fmla="*/ 648050 h 1738204"/>
              <a:gd name="TX3277" fmla="*/ 5593555 w 6634281"/>
              <a:gd name="TY3277" fmla="*/ 650796 h 1738204"/>
              <a:gd name="TX3278" fmla="*/ 5599047 w 6634281"/>
              <a:gd name="TY3278" fmla="*/ 653542 h 1738204"/>
              <a:gd name="TX3279" fmla="*/ 5601793 w 6634281"/>
              <a:gd name="TY3279" fmla="*/ 653542 h 1738204"/>
              <a:gd name="TX3280" fmla="*/ 5604539 w 6634281"/>
              <a:gd name="TY3280" fmla="*/ 650796 h 1738204"/>
              <a:gd name="TX3281" fmla="*/ 5599047 w 6634281"/>
              <a:gd name="TY3281" fmla="*/ 648050 h 1738204"/>
              <a:gd name="TX3282" fmla="*/ 5596301 w 6634281"/>
              <a:gd name="TY3282" fmla="*/ 648050 h 1738204"/>
              <a:gd name="TX3284" fmla="*/ 1545985 w 6634281"/>
              <a:gd name="TY3284" fmla="*/ 642559 h 1738204"/>
              <a:gd name="TX3285" fmla="*/ 1543239 w 6634281"/>
              <a:gd name="TY3285" fmla="*/ 648051 h 1738204"/>
              <a:gd name="TX3286" fmla="*/ 1545985 w 6634281"/>
              <a:gd name="TY3286" fmla="*/ 648051 h 1738204"/>
              <a:gd name="TX3287" fmla="*/ 1551477 w 6634281"/>
              <a:gd name="TY3287" fmla="*/ 650797 h 1738204"/>
              <a:gd name="TX3288" fmla="*/ 1551477 w 6634281"/>
              <a:gd name="TY3288" fmla="*/ 642559 h 1738204"/>
              <a:gd name="TX3289" fmla="*/ 1545985 w 6634281"/>
              <a:gd name="TY3289" fmla="*/ 642559 h 1738204"/>
              <a:gd name="TX3291" fmla="*/ 741414 w 6634281"/>
              <a:gd name="TY3291" fmla="*/ 642559 h 1738204"/>
              <a:gd name="TX3292" fmla="*/ 741414 w 6634281"/>
              <a:gd name="TY3292" fmla="*/ 650797 h 1738204"/>
              <a:gd name="TX3293" fmla="*/ 746906 w 6634281"/>
              <a:gd name="TY3293" fmla="*/ 648051 h 1738204"/>
              <a:gd name="TX3294" fmla="*/ 746906 w 6634281"/>
              <a:gd name="TY3294" fmla="*/ 642559 h 1738204"/>
              <a:gd name="TX3295" fmla="*/ 741414 w 6634281"/>
              <a:gd name="TY3295" fmla="*/ 642559 h 1738204"/>
              <a:gd name="TX3297" fmla="*/ 5739091 w 6634281"/>
              <a:gd name="TY3297" fmla="*/ 642558 h 1738204"/>
              <a:gd name="TX3298" fmla="*/ 5739091 w 6634281"/>
              <a:gd name="TY3298" fmla="*/ 653542 h 1738204"/>
              <a:gd name="TX3299" fmla="*/ 5741837 w 6634281"/>
              <a:gd name="TY3299" fmla="*/ 650796 h 1738204"/>
              <a:gd name="TX3300" fmla="*/ 5741837 w 6634281"/>
              <a:gd name="TY3300" fmla="*/ 648050 h 1738204"/>
              <a:gd name="TX3301" fmla="*/ 5744583 w 6634281"/>
              <a:gd name="TY3301" fmla="*/ 642558 h 1738204"/>
              <a:gd name="TX3302" fmla="*/ 5739091 w 6634281"/>
              <a:gd name="TY3302" fmla="*/ 642558 h 1738204"/>
              <a:gd name="TX3304" fmla="*/ 1271389 w 6634281"/>
              <a:gd name="TY3304" fmla="*/ 637067 h 1738204"/>
              <a:gd name="TX3305" fmla="*/ 1271389 w 6634281"/>
              <a:gd name="TY3305" fmla="*/ 642559 h 1738204"/>
              <a:gd name="TX3306" fmla="*/ 1276880 w 6634281"/>
              <a:gd name="TY3306" fmla="*/ 642559 h 1738204"/>
              <a:gd name="TX3307" fmla="*/ 1276880 w 6634281"/>
              <a:gd name="TY3307" fmla="*/ 637067 h 1738204"/>
              <a:gd name="TX3308" fmla="*/ 1271389 w 6634281"/>
              <a:gd name="TY3308" fmla="*/ 637067 h 1738204"/>
              <a:gd name="TX3310" fmla="*/ 681002 w 6634281"/>
              <a:gd name="TY3310" fmla="*/ 637067 h 1738204"/>
              <a:gd name="TX3311" fmla="*/ 681002 w 6634281"/>
              <a:gd name="TY3311" fmla="*/ 642559 h 1738204"/>
              <a:gd name="TX3312" fmla="*/ 686494 w 6634281"/>
              <a:gd name="TY3312" fmla="*/ 642559 h 1738204"/>
              <a:gd name="TX3313" fmla="*/ 686494 w 6634281"/>
              <a:gd name="TY3313" fmla="*/ 637067 h 1738204"/>
              <a:gd name="TX3314" fmla="*/ 681002 w 6634281"/>
              <a:gd name="TY3314" fmla="*/ 637067 h 1738204"/>
              <a:gd name="TX3316" fmla="*/ 5626506 w 6634281"/>
              <a:gd name="TY3316" fmla="*/ 634320 h 1738204"/>
              <a:gd name="TX3317" fmla="*/ 5623760 w 6634281"/>
              <a:gd name="TY3317" fmla="*/ 637066 h 1738204"/>
              <a:gd name="TX3318" fmla="*/ 5626506 w 6634281"/>
              <a:gd name="TY3318" fmla="*/ 639812 h 1738204"/>
              <a:gd name="TX3319" fmla="*/ 5629252 w 6634281"/>
              <a:gd name="TY3319" fmla="*/ 639812 h 1738204"/>
              <a:gd name="TX3320" fmla="*/ 5631998 w 6634281"/>
              <a:gd name="TY3320" fmla="*/ 639812 h 1738204"/>
              <a:gd name="TX3321" fmla="*/ 5631998 w 6634281"/>
              <a:gd name="TY3321" fmla="*/ 637066 h 1738204"/>
              <a:gd name="TX3322" fmla="*/ 5631998 w 6634281"/>
              <a:gd name="TY3322" fmla="*/ 634320 h 1738204"/>
              <a:gd name="TX3323" fmla="*/ 5629252 w 6634281"/>
              <a:gd name="TY3323" fmla="*/ 634320 h 1738204"/>
              <a:gd name="TX3324" fmla="*/ 5626506 w 6634281"/>
              <a:gd name="TY3324" fmla="*/ 634320 h 1738204"/>
              <a:gd name="TX3326" fmla="*/ 1213722 w 6634281"/>
              <a:gd name="TY3326" fmla="*/ 631575 h 1738204"/>
              <a:gd name="TX3327" fmla="*/ 1205484 w 6634281"/>
              <a:gd name="TY3327" fmla="*/ 634321 h 1738204"/>
              <a:gd name="TX3328" fmla="*/ 1202739 w 6634281"/>
              <a:gd name="TY3328" fmla="*/ 639813 h 1738204"/>
              <a:gd name="TX3329" fmla="*/ 1210975 w 6634281"/>
              <a:gd name="TY3329" fmla="*/ 639813 h 1738204"/>
              <a:gd name="TX3330" fmla="*/ 1210975 w 6634281"/>
              <a:gd name="TY3330" fmla="*/ 637067 h 1738204"/>
              <a:gd name="TX3331" fmla="*/ 1213722 w 6634281"/>
              <a:gd name="TY3331" fmla="*/ 631575 h 1738204"/>
              <a:gd name="TX3333" fmla="*/ 5642982 w 6634281"/>
              <a:gd name="TY3333" fmla="*/ 628829 h 1738204"/>
              <a:gd name="TX3334" fmla="*/ 5642982 w 6634281"/>
              <a:gd name="TY3334" fmla="*/ 634320 h 1738204"/>
              <a:gd name="TX3335" fmla="*/ 5640236 w 6634281"/>
              <a:gd name="TY3335" fmla="*/ 634320 h 1738204"/>
              <a:gd name="TX3336" fmla="*/ 5637490 w 6634281"/>
              <a:gd name="TY3336" fmla="*/ 637066 h 1738204"/>
              <a:gd name="TX3337" fmla="*/ 5642982 w 6634281"/>
              <a:gd name="TY3337" fmla="*/ 637066 h 1738204"/>
              <a:gd name="TX3338" fmla="*/ 5645728 w 6634281"/>
              <a:gd name="TY3338" fmla="*/ 637066 h 1738204"/>
              <a:gd name="TX3339" fmla="*/ 5645728 w 6634281"/>
              <a:gd name="TY3339" fmla="*/ 628829 h 1738204"/>
              <a:gd name="TX3340" fmla="*/ 5642982 w 6634281"/>
              <a:gd name="TY3340" fmla="*/ 628829 h 1738204"/>
              <a:gd name="TX3342" fmla="*/ 5137722 w 6634281"/>
              <a:gd name="TY3342" fmla="*/ 628829 h 1738204"/>
              <a:gd name="TX3343" fmla="*/ 5134976 w 6634281"/>
              <a:gd name="TY3343" fmla="*/ 634320 h 1738204"/>
              <a:gd name="TX3344" fmla="*/ 5132230 w 6634281"/>
              <a:gd name="TY3344" fmla="*/ 645304 h 1738204"/>
              <a:gd name="TX3345" fmla="*/ 5129485 w 6634281"/>
              <a:gd name="TY3345" fmla="*/ 645304 h 1738204"/>
              <a:gd name="TX3346" fmla="*/ 5126739 w 6634281"/>
              <a:gd name="TY3346" fmla="*/ 648050 h 1738204"/>
              <a:gd name="TX3347" fmla="*/ 5132230 w 6634281"/>
              <a:gd name="TY3347" fmla="*/ 648050 h 1738204"/>
              <a:gd name="TX3348" fmla="*/ 5140468 w 6634281"/>
              <a:gd name="TY3348" fmla="*/ 650796 h 1738204"/>
              <a:gd name="TX3349" fmla="*/ 5143214 w 6634281"/>
              <a:gd name="TY3349" fmla="*/ 653542 h 1738204"/>
              <a:gd name="TX3350" fmla="*/ 5151452 w 6634281"/>
              <a:gd name="TY3350" fmla="*/ 653542 h 1738204"/>
              <a:gd name="TX3351" fmla="*/ 5156944 w 6634281"/>
              <a:gd name="TY3351" fmla="*/ 648050 h 1738204"/>
              <a:gd name="TX3352" fmla="*/ 5159690 w 6634281"/>
              <a:gd name="TY3352" fmla="*/ 642558 h 1738204"/>
              <a:gd name="TX3353" fmla="*/ 5159690 w 6634281"/>
              <a:gd name="TY3353" fmla="*/ 637066 h 1738204"/>
              <a:gd name="TX3354" fmla="*/ 5156944 w 6634281"/>
              <a:gd name="TY3354" fmla="*/ 628829 h 1738204"/>
              <a:gd name="TX3355" fmla="*/ 5145960 w 6634281"/>
              <a:gd name="TY3355" fmla="*/ 628829 h 1738204"/>
              <a:gd name="TX3356" fmla="*/ 5137722 w 6634281"/>
              <a:gd name="TY3356" fmla="*/ 628829 h 1738204"/>
              <a:gd name="TX3358" fmla="*/ 5077311 w 6634281"/>
              <a:gd name="TY3358" fmla="*/ 628829 h 1738204"/>
              <a:gd name="TX3359" fmla="*/ 5077311 w 6634281"/>
              <a:gd name="TY3359" fmla="*/ 637066 h 1738204"/>
              <a:gd name="TX3360" fmla="*/ 5080057 w 6634281"/>
              <a:gd name="TY3360" fmla="*/ 637066 h 1738204"/>
              <a:gd name="TX3361" fmla="*/ 5082803 w 6634281"/>
              <a:gd name="TY3361" fmla="*/ 634320 h 1738204"/>
              <a:gd name="TX3362" fmla="*/ 5085549 w 6634281"/>
              <a:gd name="TY3362" fmla="*/ 628829 h 1738204"/>
              <a:gd name="TX3363" fmla="*/ 5077311 w 6634281"/>
              <a:gd name="TY3363" fmla="*/ 628829 h 1738204"/>
              <a:gd name="TX3365" fmla="*/ 837523 w 6634281"/>
              <a:gd name="TY3365" fmla="*/ 628829 h 1738204"/>
              <a:gd name="TX3366" fmla="*/ 832031 w 6634281"/>
              <a:gd name="TY3366" fmla="*/ 631575 h 1738204"/>
              <a:gd name="TX3367" fmla="*/ 832031 w 6634281"/>
              <a:gd name="TY3367" fmla="*/ 634321 h 1738204"/>
              <a:gd name="TX3368" fmla="*/ 837523 w 6634281"/>
              <a:gd name="TY3368" fmla="*/ 634321 h 1738204"/>
              <a:gd name="TX3369" fmla="*/ 840269 w 6634281"/>
              <a:gd name="TY3369" fmla="*/ 631575 h 1738204"/>
              <a:gd name="TX3370" fmla="*/ 837523 w 6634281"/>
              <a:gd name="TY3370" fmla="*/ 631575 h 1738204"/>
              <a:gd name="TX3371" fmla="*/ 837523 w 6634281"/>
              <a:gd name="TY3371" fmla="*/ 628829 h 1738204"/>
              <a:gd name="TX3373" fmla="*/ 867729 w 6634281"/>
              <a:gd name="TY3373" fmla="*/ 626083 h 1738204"/>
              <a:gd name="TX3374" fmla="*/ 864983 w 6634281"/>
              <a:gd name="TY3374" fmla="*/ 628829 h 1738204"/>
              <a:gd name="TX3375" fmla="*/ 867729 w 6634281"/>
              <a:gd name="TY3375" fmla="*/ 628829 h 1738204"/>
              <a:gd name="TX3376" fmla="*/ 867729 w 6634281"/>
              <a:gd name="TY3376" fmla="*/ 631575 h 1738204"/>
              <a:gd name="TX3377" fmla="*/ 867729 w 6634281"/>
              <a:gd name="TY3377" fmla="*/ 634321 h 1738204"/>
              <a:gd name="TX3378" fmla="*/ 873221 w 6634281"/>
              <a:gd name="TY3378" fmla="*/ 634321 h 1738204"/>
              <a:gd name="TX3379" fmla="*/ 875967 w 6634281"/>
              <a:gd name="TY3379" fmla="*/ 637067 h 1738204"/>
              <a:gd name="TX3380" fmla="*/ 878712 w 6634281"/>
              <a:gd name="TY3380" fmla="*/ 634321 h 1738204"/>
              <a:gd name="TX3381" fmla="*/ 881458 w 6634281"/>
              <a:gd name="TY3381" fmla="*/ 631575 h 1738204"/>
              <a:gd name="TX3382" fmla="*/ 875967 w 6634281"/>
              <a:gd name="TY3382" fmla="*/ 631575 h 1738204"/>
              <a:gd name="TX3383" fmla="*/ 873221 w 6634281"/>
              <a:gd name="TY3383" fmla="*/ 628829 h 1738204"/>
              <a:gd name="TX3384" fmla="*/ 867729 w 6634281"/>
              <a:gd name="TY3384" fmla="*/ 626083 h 1738204"/>
              <a:gd name="TX3386" fmla="*/ 5967008 w 6634281"/>
              <a:gd name="TY3386" fmla="*/ 626083 h 1738204"/>
              <a:gd name="TX3387" fmla="*/ 5950532 w 6634281"/>
              <a:gd name="TY3387" fmla="*/ 637066 h 1738204"/>
              <a:gd name="TX3388" fmla="*/ 5942294 w 6634281"/>
              <a:gd name="TY3388" fmla="*/ 642558 h 1738204"/>
              <a:gd name="TX3389" fmla="*/ 5942294 w 6634281"/>
              <a:gd name="TY3389" fmla="*/ 645304 h 1738204"/>
              <a:gd name="TX3390" fmla="*/ 5947786 w 6634281"/>
              <a:gd name="TY3390" fmla="*/ 648050 h 1738204"/>
              <a:gd name="TX3391" fmla="*/ 5950532 w 6634281"/>
              <a:gd name="TY3391" fmla="*/ 645304 h 1738204"/>
              <a:gd name="TX3392" fmla="*/ 5953278 w 6634281"/>
              <a:gd name="TY3392" fmla="*/ 645304 h 1738204"/>
              <a:gd name="TX3393" fmla="*/ 5961516 w 6634281"/>
              <a:gd name="TY3393" fmla="*/ 642558 h 1738204"/>
              <a:gd name="TX3394" fmla="*/ 5964262 w 6634281"/>
              <a:gd name="TY3394" fmla="*/ 639812 h 1738204"/>
              <a:gd name="TX3395" fmla="*/ 5967008 w 6634281"/>
              <a:gd name="TY3395" fmla="*/ 637066 h 1738204"/>
              <a:gd name="TX3396" fmla="*/ 5969754 w 6634281"/>
              <a:gd name="TY3396" fmla="*/ 631575 h 1738204"/>
              <a:gd name="TX3397" fmla="*/ 5967008 w 6634281"/>
              <a:gd name="TY3397" fmla="*/ 626083 h 1738204"/>
              <a:gd name="TX3399" fmla="*/ 5170674 w 6634281"/>
              <a:gd name="TY3399" fmla="*/ 626083 h 1738204"/>
              <a:gd name="TX3400" fmla="*/ 5167928 w 6634281"/>
              <a:gd name="TY3400" fmla="*/ 628829 h 1738204"/>
              <a:gd name="TX3401" fmla="*/ 5167928 w 6634281"/>
              <a:gd name="TY3401" fmla="*/ 631575 h 1738204"/>
              <a:gd name="TX3402" fmla="*/ 5170674 w 6634281"/>
              <a:gd name="TY3402" fmla="*/ 634320 h 1738204"/>
              <a:gd name="TX3403" fmla="*/ 5167928 w 6634281"/>
              <a:gd name="TY3403" fmla="*/ 639812 h 1738204"/>
              <a:gd name="TX3404" fmla="*/ 5165182 w 6634281"/>
              <a:gd name="TY3404" fmla="*/ 648050 h 1738204"/>
              <a:gd name="TX3405" fmla="*/ 5170674 w 6634281"/>
              <a:gd name="TY3405" fmla="*/ 653542 h 1738204"/>
              <a:gd name="TX3406" fmla="*/ 5173420 w 6634281"/>
              <a:gd name="TY3406" fmla="*/ 659034 h 1738204"/>
              <a:gd name="TX3407" fmla="*/ 5170674 w 6634281"/>
              <a:gd name="TY3407" fmla="*/ 661780 h 1738204"/>
              <a:gd name="TX3408" fmla="*/ 5176166 w 6634281"/>
              <a:gd name="TY3408" fmla="*/ 664526 h 1738204"/>
              <a:gd name="TX3409" fmla="*/ 5176166 w 6634281"/>
              <a:gd name="TY3409" fmla="*/ 667272 h 1738204"/>
              <a:gd name="TX3410" fmla="*/ 5189896 w 6634281"/>
              <a:gd name="TY3410" fmla="*/ 670018 h 1738204"/>
              <a:gd name="TX3411" fmla="*/ 5198134 w 6634281"/>
              <a:gd name="TY3411" fmla="*/ 667272 h 1738204"/>
              <a:gd name="TX3412" fmla="*/ 5206372 w 6634281"/>
              <a:gd name="TY3412" fmla="*/ 664526 h 1738204"/>
              <a:gd name="TX3413" fmla="*/ 5214610 w 6634281"/>
              <a:gd name="TY3413" fmla="*/ 659034 h 1738204"/>
              <a:gd name="TX3414" fmla="*/ 5211864 w 6634281"/>
              <a:gd name="TY3414" fmla="*/ 653542 h 1738204"/>
              <a:gd name="TX3415" fmla="*/ 5211864 w 6634281"/>
              <a:gd name="TY3415" fmla="*/ 648050 h 1738204"/>
              <a:gd name="TX3416" fmla="*/ 5214610 w 6634281"/>
              <a:gd name="TY3416" fmla="*/ 648050 h 1738204"/>
              <a:gd name="TX3417" fmla="*/ 5217356 w 6634281"/>
              <a:gd name="TY3417" fmla="*/ 639812 h 1738204"/>
              <a:gd name="TX3418" fmla="*/ 5214610 w 6634281"/>
              <a:gd name="TY3418" fmla="*/ 628829 h 1738204"/>
              <a:gd name="TX3419" fmla="*/ 5195388 w 6634281"/>
              <a:gd name="TY3419" fmla="*/ 626083 h 1738204"/>
              <a:gd name="TX3420" fmla="*/ 5184404 w 6634281"/>
              <a:gd name="TY3420" fmla="*/ 628829 h 1738204"/>
              <a:gd name="TX3421" fmla="*/ 5173420 w 6634281"/>
              <a:gd name="TY3421" fmla="*/ 631575 h 1738204"/>
              <a:gd name="TX3422" fmla="*/ 5173420 w 6634281"/>
              <a:gd name="TY3422" fmla="*/ 626083 h 1738204"/>
              <a:gd name="TX3423" fmla="*/ 5170674 w 6634281"/>
              <a:gd name="TY3423" fmla="*/ 626083 h 1738204"/>
              <a:gd name="TX3425" fmla="*/ 1458113 w 6634281"/>
              <a:gd name="TY3425" fmla="*/ 623337 h 1738204"/>
              <a:gd name="TX3426" fmla="*/ 1460859 w 6634281"/>
              <a:gd name="TY3426" fmla="*/ 623337 h 1738204"/>
              <a:gd name="TX3427" fmla="*/ 1460859 w 6634281"/>
              <a:gd name="TY3427" fmla="*/ 626083 h 1738204"/>
              <a:gd name="TX3428" fmla="*/ 1466353 w 6634281"/>
              <a:gd name="TY3428" fmla="*/ 626083 h 1738204"/>
              <a:gd name="TX3429" fmla="*/ 1469098 w 6634281"/>
              <a:gd name="TY3429" fmla="*/ 626083 h 1738204"/>
              <a:gd name="TX3430" fmla="*/ 1466353 w 6634281"/>
              <a:gd name="TY3430" fmla="*/ 628829 h 1738204"/>
              <a:gd name="TX3431" fmla="*/ 1460859 w 6634281"/>
              <a:gd name="TY3431" fmla="*/ 631575 h 1738204"/>
              <a:gd name="TX3432" fmla="*/ 1458113 w 6634281"/>
              <a:gd name="TY3432" fmla="*/ 623337 h 1738204"/>
              <a:gd name="TX3434" fmla="*/ 1367496 w 6634281"/>
              <a:gd name="TY3434" fmla="*/ 623337 h 1738204"/>
              <a:gd name="TX3435" fmla="*/ 1364751 w 6634281"/>
              <a:gd name="TY3435" fmla="*/ 628829 h 1738204"/>
              <a:gd name="TX3436" fmla="*/ 1362005 w 6634281"/>
              <a:gd name="TY3436" fmla="*/ 637067 h 1738204"/>
              <a:gd name="TX3437" fmla="*/ 1359260 w 6634281"/>
              <a:gd name="TY3437" fmla="*/ 650797 h 1738204"/>
              <a:gd name="TX3438" fmla="*/ 1370242 w 6634281"/>
              <a:gd name="TY3438" fmla="*/ 656288 h 1738204"/>
              <a:gd name="TX3439" fmla="*/ 1378481 w 6634281"/>
              <a:gd name="TY3439" fmla="*/ 656288 h 1738204"/>
              <a:gd name="TX3440" fmla="*/ 1389464 w 6634281"/>
              <a:gd name="TY3440" fmla="*/ 656288 h 1738204"/>
              <a:gd name="TX3441" fmla="*/ 1400448 w 6634281"/>
              <a:gd name="TY3441" fmla="*/ 650797 h 1738204"/>
              <a:gd name="TX3442" fmla="*/ 1400448 w 6634281"/>
              <a:gd name="TY3442" fmla="*/ 642559 h 1738204"/>
              <a:gd name="TX3443" fmla="*/ 1397703 w 6634281"/>
              <a:gd name="TY3443" fmla="*/ 639813 h 1738204"/>
              <a:gd name="TX3444" fmla="*/ 1394958 w 6634281"/>
              <a:gd name="TY3444" fmla="*/ 639813 h 1738204"/>
              <a:gd name="TX3445" fmla="*/ 1394958 w 6634281"/>
              <a:gd name="TY3445" fmla="*/ 628829 h 1738204"/>
              <a:gd name="TX3446" fmla="*/ 1389464 w 6634281"/>
              <a:gd name="TY3446" fmla="*/ 626083 h 1738204"/>
              <a:gd name="TX3447" fmla="*/ 1378481 w 6634281"/>
              <a:gd name="TY3447" fmla="*/ 623337 h 1738204"/>
              <a:gd name="TX3448" fmla="*/ 1367496 w 6634281"/>
              <a:gd name="TY3448" fmla="*/ 623337 h 1738204"/>
              <a:gd name="TX3450" fmla="*/ 1554223 w 6634281"/>
              <a:gd name="TY3450" fmla="*/ 620591 h 1738204"/>
              <a:gd name="TX3451" fmla="*/ 1551477 w 6634281"/>
              <a:gd name="TY3451" fmla="*/ 623337 h 1738204"/>
              <a:gd name="TX3452" fmla="*/ 1551477 w 6634281"/>
              <a:gd name="TY3452" fmla="*/ 626083 h 1738204"/>
              <a:gd name="TX3453" fmla="*/ 1551477 w 6634281"/>
              <a:gd name="TY3453" fmla="*/ 628829 h 1738204"/>
              <a:gd name="TX3454" fmla="*/ 1556969 w 6634281"/>
              <a:gd name="TY3454" fmla="*/ 628829 h 1738204"/>
              <a:gd name="TX3455" fmla="*/ 1556969 w 6634281"/>
              <a:gd name="TY3455" fmla="*/ 623337 h 1738204"/>
              <a:gd name="TX3456" fmla="*/ 1554223 w 6634281"/>
              <a:gd name="TY3456" fmla="*/ 620591 h 1738204"/>
              <a:gd name="TX3458" fmla="*/ 1221961 w 6634281"/>
              <a:gd name="TY3458" fmla="*/ 620591 h 1738204"/>
              <a:gd name="TX3459" fmla="*/ 1216469 w 6634281"/>
              <a:gd name="TY3459" fmla="*/ 623337 h 1738204"/>
              <a:gd name="TX3460" fmla="*/ 1216469 w 6634281"/>
              <a:gd name="TY3460" fmla="*/ 634321 h 1738204"/>
              <a:gd name="TX3461" fmla="*/ 1221961 w 6634281"/>
              <a:gd name="TY3461" fmla="*/ 639813 h 1738204"/>
              <a:gd name="TX3462" fmla="*/ 1230199 w 6634281"/>
              <a:gd name="TY3462" fmla="*/ 642559 h 1738204"/>
              <a:gd name="TX3463" fmla="*/ 1241182 w 6634281"/>
              <a:gd name="TY3463" fmla="*/ 642559 h 1738204"/>
              <a:gd name="TX3464" fmla="*/ 1241182 w 6634281"/>
              <a:gd name="TY3464" fmla="*/ 637067 h 1738204"/>
              <a:gd name="TX3465" fmla="*/ 1241182 w 6634281"/>
              <a:gd name="TY3465" fmla="*/ 634321 h 1738204"/>
              <a:gd name="TX3466" fmla="*/ 1243927 w 6634281"/>
              <a:gd name="TY3466" fmla="*/ 631575 h 1738204"/>
              <a:gd name="TX3467" fmla="*/ 1243927 w 6634281"/>
              <a:gd name="TY3467" fmla="*/ 626083 h 1738204"/>
              <a:gd name="TX3468" fmla="*/ 1230199 w 6634281"/>
              <a:gd name="TY3468" fmla="*/ 620591 h 1738204"/>
              <a:gd name="TX3469" fmla="*/ 1221961 w 6634281"/>
              <a:gd name="TY3469" fmla="*/ 620591 h 1738204"/>
              <a:gd name="TX3471" fmla="*/ 1208230 w 6634281"/>
              <a:gd name="TY3471" fmla="*/ 620591 h 1738204"/>
              <a:gd name="TX3472" fmla="*/ 1205484 w 6634281"/>
              <a:gd name="TY3472" fmla="*/ 623337 h 1738204"/>
              <a:gd name="TX3473" fmla="*/ 1202739 w 6634281"/>
              <a:gd name="TY3473" fmla="*/ 626083 h 1738204"/>
              <a:gd name="TX3474" fmla="*/ 1205484 w 6634281"/>
              <a:gd name="TY3474" fmla="*/ 628829 h 1738204"/>
              <a:gd name="TX3475" fmla="*/ 1210975 w 6634281"/>
              <a:gd name="TY3475" fmla="*/ 631575 h 1738204"/>
              <a:gd name="TX3476" fmla="*/ 1208230 w 6634281"/>
              <a:gd name="TY3476" fmla="*/ 626083 h 1738204"/>
              <a:gd name="TX3477" fmla="*/ 1208230 w 6634281"/>
              <a:gd name="TY3477" fmla="*/ 620591 h 1738204"/>
              <a:gd name="TX3479" fmla="*/ 5977992 w 6634281"/>
              <a:gd name="TY3479" fmla="*/ 620591 h 1738204"/>
              <a:gd name="TX3480" fmla="*/ 5975246 w 6634281"/>
              <a:gd name="TY3480" fmla="*/ 623337 h 1738204"/>
              <a:gd name="TX3481" fmla="*/ 5972500 w 6634281"/>
              <a:gd name="TY3481" fmla="*/ 626083 h 1738204"/>
              <a:gd name="TX3482" fmla="*/ 5972500 w 6634281"/>
              <a:gd name="TY3482" fmla="*/ 631575 h 1738204"/>
              <a:gd name="TX3483" fmla="*/ 5977992 w 6634281"/>
              <a:gd name="TY3483" fmla="*/ 642558 h 1738204"/>
              <a:gd name="TX3484" fmla="*/ 5983483 w 6634281"/>
              <a:gd name="TY3484" fmla="*/ 634320 h 1738204"/>
              <a:gd name="TX3485" fmla="*/ 5983483 w 6634281"/>
              <a:gd name="TY3485" fmla="*/ 626083 h 1738204"/>
              <a:gd name="TX3486" fmla="*/ 5980738 w 6634281"/>
              <a:gd name="TY3486" fmla="*/ 623337 h 1738204"/>
              <a:gd name="TX3487" fmla="*/ 5977992 w 6634281"/>
              <a:gd name="TY3487" fmla="*/ 620591 h 1738204"/>
              <a:gd name="TX3489" fmla="*/ 5695156 w 6634281"/>
              <a:gd name="TY3489" fmla="*/ 620591 h 1738204"/>
              <a:gd name="TX3490" fmla="*/ 5697902 w 6634281"/>
              <a:gd name="TY3490" fmla="*/ 628829 h 1738204"/>
              <a:gd name="TX3491" fmla="*/ 5703394 w 6634281"/>
              <a:gd name="TY3491" fmla="*/ 634320 h 1738204"/>
              <a:gd name="TX3492" fmla="*/ 5706140 w 6634281"/>
              <a:gd name="TY3492" fmla="*/ 628829 h 1738204"/>
              <a:gd name="TX3493" fmla="*/ 5703394 w 6634281"/>
              <a:gd name="TY3493" fmla="*/ 626083 h 1738204"/>
              <a:gd name="TX3494" fmla="*/ 5700648 w 6634281"/>
              <a:gd name="TY3494" fmla="*/ 623337 h 1738204"/>
              <a:gd name="TX3495" fmla="*/ 5695156 w 6634281"/>
              <a:gd name="TY3495" fmla="*/ 620591 h 1738204"/>
              <a:gd name="TX3497" fmla="*/ 5107517 w 6634281"/>
              <a:gd name="TY3497" fmla="*/ 620591 h 1738204"/>
              <a:gd name="TX3498" fmla="*/ 5104771 w 6634281"/>
              <a:gd name="TY3498" fmla="*/ 626083 h 1738204"/>
              <a:gd name="TX3499" fmla="*/ 5104771 w 6634281"/>
              <a:gd name="TY3499" fmla="*/ 631575 h 1738204"/>
              <a:gd name="TX3500" fmla="*/ 5107517 w 6634281"/>
              <a:gd name="TY3500" fmla="*/ 645304 h 1738204"/>
              <a:gd name="TX3501" fmla="*/ 5110263 w 6634281"/>
              <a:gd name="TY3501" fmla="*/ 645304 h 1738204"/>
              <a:gd name="TX3502" fmla="*/ 5113009 w 6634281"/>
              <a:gd name="TY3502" fmla="*/ 648050 h 1738204"/>
              <a:gd name="TX3503" fmla="*/ 5115755 w 6634281"/>
              <a:gd name="TY3503" fmla="*/ 648050 h 1738204"/>
              <a:gd name="TX3504" fmla="*/ 5118501 w 6634281"/>
              <a:gd name="TY3504" fmla="*/ 648050 h 1738204"/>
              <a:gd name="TX3505" fmla="*/ 5121247 w 6634281"/>
              <a:gd name="TY3505" fmla="*/ 642558 h 1738204"/>
              <a:gd name="TX3506" fmla="*/ 5123993 w 6634281"/>
              <a:gd name="TY3506" fmla="*/ 637066 h 1738204"/>
              <a:gd name="TX3507" fmla="*/ 5123993 w 6634281"/>
              <a:gd name="TY3507" fmla="*/ 628829 h 1738204"/>
              <a:gd name="TX3508" fmla="*/ 5123993 w 6634281"/>
              <a:gd name="TY3508" fmla="*/ 620591 h 1738204"/>
              <a:gd name="TX3509" fmla="*/ 5107517 w 6634281"/>
              <a:gd name="TY3509" fmla="*/ 620591 h 1738204"/>
              <a:gd name="TX3511" fmla="*/ 5250308 w 6634281"/>
              <a:gd name="TY3511" fmla="*/ 617845 h 1738204"/>
              <a:gd name="TX3512" fmla="*/ 5250308 w 6634281"/>
              <a:gd name="TY3512" fmla="*/ 623337 h 1738204"/>
              <a:gd name="TX3513" fmla="*/ 5253053 w 6634281"/>
              <a:gd name="TY3513" fmla="*/ 623337 h 1738204"/>
              <a:gd name="TX3514" fmla="*/ 5253053 w 6634281"/>
              <a:gd name="TY3514" fmla="*/ 626083 h 1738204"/>
              <a:gd name="TX3515" fmla="*/ 5255799 w 6634281"/>
              <a:gd name="TY3515" fmla="*/ 626083 h 1738204"/>
              <a:gd name="TX3516" fmla="*/ 5255799 w 6634281"/>
              <a:gd name="TY3516" fmla="*/ 623337 h 1738204"/>
              <a:gd name="TX3517" fmla="*/ 5258545 w 6634281"/>
              <a:gd name="TY3517" fmla="*/ 623337 h 1738204"/>
              <a:gd name="TX3518" fmla="*/ 5258545 w 6634281"/>
              <a:gd name="TY3518" fmla="*/ 620591 h 1738204"/>
              <a:gd name="TX3519" fmla="*/ 5255799 w 6634281"/>
              <a:gd name="TY3519" fmla="*/ 620591 h 1738204"/>
              <a:gd name="TX3520" fmla="*/ 5255799 w 6634281"/>
              <a:gd name="TY3520" fmla="*/ 617845 h 1738204"/>
              <a:gd name="TX3521" fmla="*/ 5253053 w 6634281"/>
              <a:gd name="TY3521" fmla="*/ 617845 h 1738204"/>
              <a:gd name="TX3522" fmla="*/ 5253053 w 6634281"/>
              <a:gd name="TY3522" fmla="*/ 620591 h 1738204"/>
              <a:gd name="TX3523" fmla="*/ 5250308 w 6634281"/>
              <a:gd name="TY3523" fmla="*/ 617845 h 1738204"/>
              <a:gd name="TX3525" fmla="*/ 5648474 w 6634281"/>
              <a:gd name="TY3525" fmla="*/ 615099 h 1738204"/>
              <a:gd name="TX3526" fmla="*/ 5642982 w 6634281"/>
              <a:gd name="TY3526" fmla="*/ 620591 h 1738204"/>
              <a:gd name="TX3527" fmla="*/ 5648474 w 6634281"/>
              <a:gd name="TY3527" fmla="*/ 620591 h 1738204"/>
              <a:gd name="TX3528" fmla="*/ 5651220 w 6634281"/>
              <a:gd name="TY3528" fmla="*/ 620591 h 1738204"/>
              <a:gd name="TX3529" fmla="*/ 5653966 w 6634281"/>
              <a:gd name="TY3529" fmla="*/ 623337 h 1738204"/>
              <a:gd name="TX3530" fmla="*/ 5656712 w 6634281"/>
              <a:gd name="TY3530" fmla="*/ 623337 h 1738204"/>
              <a:gd name="TX3531" fmla="*/ 5656712 w 6634281"/>
              <a:gd name="TY3531" fmla="*/ 617845 h 1738204"/>
              <a:gd name="TX3532" fmla="*/ 5653966 w 6634281"/>
              <a:gd name="TY3532" fmla="*/ 617845 h 1738204"/>
              <a:gd name="TX3533" fmla="*/ 5651220 w 6634281"/>
              <a:gd name="TY3533" fmla="*/ 617845 h 1738204"/>
              <a:gd name="TX3534" fmla="*/ 5648474 w 6634281"/>
              <a:gd name="TY3534" fmla="*/ 615099 h 1738204"/>
              <a:gd name="TX3536" fmla="*/ 744160 w 6634281"/>
              <a:gd name="TY3536" fmla="*/ 612353 h 1738204"/>
              <a:gd name="TX3537" fmla="*/ 741414 w 6634281"/>
              <a:gd name="TY3537" fmla="*/ 615099 h 1738204"/>
              <a:gd name="TX3538" fmla="*/ 746906 w 6634281"/>
              <a:gd name="TY3538" fmla="*/ 615099 h 1738204"/>
              <a:gd name="TX3539" fmla="*/ 749652 w 6634281"/>
              <a:gd name="TY3539" fmla="*/ 615099 h 1738204"/>
              <a:gd name="TX3540" fmla="*/ 752397 w 6634281"/>
              <a:gd name="TY3540" fmla="*/ 612353 h 1738204"/>
              <a:gd name="TX3541" fmla="*/ 746906 w 6634281"/>
              <a:gd name="TY3541" fmla="*/ 612353 h 1738204"/>
              <a:gd name="TX3542" fmla="*/ 744160 w 6634281"/>
              <a:gd name="TY3542" fmla="*/ 612353 h 1738204"/>
              <a:gd name="TX3544" fmla="*/ 5631998 w 6634281"/>
              <a:gd name="TY3544" fmla="*/ 609607 h 1738204"/>
              <a:gd name="TX3545" fmla="*/ 5631998 w 6634281"/>
              <a:gd name="TY3545" fmla="*/ 617845 h 1738204"/>
              <a:gd name="TX3546" fmla="*/ 5634744 w 6634281"/>
              <a:gd name="TY3546" fmla="*/ 615099 h 1738204"/>
              <a:gd name="TX3547" fmla="*/ 5634744 w 6634281"/>
              <a:gd name="TY3547" fmla="*/ 609607 h 1738204"/>
              <a:gd name="TX3548" fmla="*/ 5631998 w 6634281"/>
              <a:gd name="TY3548" fmla="*/ 609607 h 1738204"/>
              <a:gd name="TX3550" fmla="*/ 1378481 w 6634281"/>
              <a:gd name="TY3550" fmla="*/ 606861 h 1738204"/>
              <a:gd name="TX3551" fmla="*/ 1381227 w 6634281"/>
              <a:gd name="TY3551" fmla="*/ 612353 h 1738204"/>
              <a:gd name="TX3552" fmla="*/ 1383972 w 6634281"/>
              <a:gd name="TY3552" fmla="*/ 615099 h 1738204"/>
              <a:gd name="TX3553" fmla="*/ 1383972 w 6634281"/>
              <a:gd name="TY3553" fmla="*/ 606861 h 1738204"/>
              <a:gd name="TX3554" fmla="*/ 1378481 w 6634281"/>
              <a:gd name="TY3554" fmla="*/ 606861 h 1738204"/>
              <a:gd name="TX3556" fmla="*/ 5755567 w 6634281"/>
              <a:gd name="TY3556" fmla="*/ 604115 h 1738204"/>
              <a:gd name="TX3557" fmla="*/ 5755567 w 6634281"/>
              <a:gd name="TY3557" fmla="*/ 609607 h 1738204"/>
              <a:gd name="TX3558" fmla="*/ 5761059 w 6634281"/>
              <a:gd name="TY3558" fmla="*/ 609607 h 1738204"/>
              <a:gd name="TX3559" fmla="*/ 5763805 w 6634281"/>
              <a:gd name="TY3559" fmla="*/ 606861 h 1738204"/>
              <a:gd name="TX3560" fmla="*/ 5761059 w 6634281"/>
              <a:gd name="TY3560" fmla="*/ 606861 h 1738204"/>
              <a:gd name="TX3561" fmla="*/ 5755567 w 6634281"/>
              <a:gd name="TY3561" fmla="*/ 604115 h 1738204"/>
              <a:gd name="TX3563" fmla="*/ 5618268 w 6634281"/>
              <a:gd name="TY3563" fmla="*/ 601369 h 1738204"/>
              <a:gd name="TX3564" fmla="*/ 5612777 w 6634281"/>
              <a:gd name="TY3564" fmla="*/ 604115 h 1738204"/>
              <a:gd name="TX3565" fmla="*/ 5612777 w 6634281"/>
              <a:gd name="TY3565" fmla="*/ 609607 h 1738204"/>
              <a:gd name="TX3566" fmla="*/ 5615523 w 6634281"/>
              <a:gd name="TY3566" fmla="*/ 609607 h 1738204"/>
              <a:gd name="TX3567" fmla="*/ 5618268 w 6634281"/>
              <a:gd name="TY3567" fmla="*/ 609607 h 1738204"/>
              <a:gd name="TX3568" fmla="*/ 5621014 w 6634281"/>
              <a:gd name="TY3568" fmla="*/ 609607 h 1738204"/>
              <a:gd name="TX3569" fmla="*/ 5623760 w 6634281"/>
              <a:gd name="TY3569" fmla="*/ 609607 h 1738204"/>
              <a:gd name="TX3570" fmla="*/ 5623760 w 6634281"/>
              <a:gd name="TY3570" fmla="*/ 604115 h 1738204"/>
              <a:gd name="TX3571" fmla="*/ 5618268 w 6634281"/>
              <a:gd name="TY3571" fmla="*/ 601369 h 1738204"/>
              <a:gd name="TX3573" fmla="*/ 5151452 w 6634281"/>
              <a:gd name="TY3573" fmla="*/ 601369 h 1738204"/>
              <a:gd name="TX3574" fmla="*/ 5143214 w 6634281"/>
              <a:gd name="TY3574" fmla="*/ 604115 h 1738204"/>
              <a:gd name="TX3575" fmla="*/ 5143214 w 6634281"/>
              <a:gd name="TY3575" fmla="*/ 612353 h 1738204"/>
              <a:gd name="TX3576" fmla="*/ 5137722 w 6634281"/>
              <a:gd name="TY3576" fmla="*/ 612353 h 1738204"/>
              <a:gd name="TX3577" fmla="*/ 5134976 w 6634281"/>
              <a:gd name="TY3577" fmla="*/ 617845 h 1738204"/>
              <a:gd name="TX3578" fmla="*/ 5145960 w 6634281"/>
              <a:gd name="TY3578" fmla="*/ 615099 h 1738204"/>
              <a:gd name="TX3579" fmla="*/ 5159690 w 6634281"/>
              <a:gd name="TY3579" fmla="*/ 615099 h 1738204"/>
              <a:gd name="TX3580" fmla="*/ 5156944 w 6634281"/>
              <a:gd name="TY3580" fmla="*/ 612353 h 1738204"/>
              <a:gd name="TX3581" fmla="*/ 5159690 w 6634281"/>
              <a:gd name="TY3581" fmla="*/ 609607 h 1738204"/>
              <a:gd name="TX3582" fmla="*/ 5159690 w 6634281"/>
              <a:gd name="TY3582" fmla="*/ 604115 h 1738204"/>
              <a:gd name="TX3583" fmla="*/ 5151452 w 6634281"/>
              <a:gd name="TY3583" fmla="*/ 601369 h 1738204"/>
              <a:gd name="TX3585" fmla="*/ 5725362 w 6634281"/>
              <a:gd name="TY3585" fmla="*/ 598623 h 1738204"/>
              <a:gd name="TX3586" fmla="*/ 5725362 w 6634281"/>
              <a:gd name="TY3586" fmla="*/ 606861 h 1738204"/>
              <a:gd name="TX3587" fmla="*/ 5728108 w 6634281"/>
              <a:gd name="TY3587" fmla="*/ 606861 h 1738204"/>
              <a:gd name="TX3588" fmla="*/ 5728108 w 6634281"/>
              <a:gd name="TY3588" fmla="*/ 601369 h 1738204"/>
              <a:gd name="TX3589" fmla="*/ 5725362 w 6634281"/>
              <a:gd name="TY3589" fmla="*/ 598623 h 1738204"/>
              <a:gd name="TX3591" fmla="*/ 6395380 w 6634281"/>
              <a:gd name="TY3591" fmla="*/ 595877 h 1738204"/>
              <a:gd name="TX3592" fmla="*/ 6392634 w 6634281"/>
              <a:gd name="TY3592" fmla="*/ 598623 h 1738204"/>
              <a:gd name="TX3593" fmla="*/ 6392634 w 6634281"/>
              <a:gd name="TY3593" fmla="*/ 604115 h 1738204"/>
              <a:gd name="TX3594" fmla="*/ 6398126 w 6634281"/>
              <a:gd name="TY3594" fmla="*/ 604115 h 1738204"/>
              <a:gd name="TX3595" fmla="*/ 6400872 w 6634281"/>
              <a:gd name="TY3595" fmla="*/ 601369 h 1738204"/>
              <a:gd name="TX3596" fmla="*/ 6403618 w 6634281"/>
              <a:gd name="TY3596" fmla="*/ 598623 h 1738204"/>
              <a:gd name="TX3597" fmla="*/ 6400872 w 6634281"/>
              <a:gd name="TY3597" fmla="*/ 595877 h 1738204"/>
              <a:gd name="TX3598" fmla="*/ 6398126 w 6634281"/>
              <a:gd name="TY3598" fmla="*/ 595877 h 1738204"/>
              <a:gd name="TX3599" fmla="*/ 6395380 w 6634281"/>
              <a:gd name="TY3599" fmla="*/ 595877 h 1738204"/>
              <a:gd name="TX3601" fmla="*/ 5585317 w 6634281"/>
              <a:gd name="TY3601" fmla="*/ 595877 h 1738204"/>
              <a:gd name="TX3602" fmla="*/ 5579825 w 6634281"/>
              <a:gd name="TY3602" fmla="*/ 598623 h 1738204"/>
              <a:gd name="TX3603" fmla="*/ 5593555 w 6634281"/>
              <a:gd name="TY3603" fmla="*/ 598623 h 1738204"/>
              <a:gd name="TX3604" fmla="*/ 5601793 w 6634281"/>
              <a:gd name="TY3604" fmla="*/ 601369 h 1738204"/>
              <a:gd name="TX3605" fmla="*/ 5604539 w 6634281"/>
              <a:gd name="TY3605" fmla="*/ 604115 h 1738204"/>
              <a:gd name="TX3606" fmla="*/ 5601793 w 6634281"/>
              <a:gd name="TY3606" fmla="*/ 598623 h 1738204"/>
              <a:gd name="TX3607" fmla="*/ 5593555 w 6634281"/>
              <a:gd name="TY3607" fmla="*/ 595877 h 1738204"/>
              <a:gd name="TX3608" fmla="*/ 5585317 w 6634281"/>
              <a:gd name="TY3608" fmla="*/ 595877 h 1738204"/>
              <a:gd name="TX3610" fmla="*/ 1540493 w 6634281"/>
              <a:gd name="TY3610" fmla="*/ 595877 h 1738204"/>
              <a:gd name="TX3611" fmla="*/ 1537748 w 6634281"/>
              <a:gd name="TY3611" fmla="*/ 598623 h 1738204"/>
              <a:gd name="TX3612" fmla="*/ 1537748 w 6634281"/>
              <a:gd name="TY3612" fmla="*/ 601369 h 1738204"/>
              <a:gd name="TX3613" fmla="*/ 1540493 w 6634281"/>
              <a:gd name="TY3613" fmla="*/ 604115 h 1738204"/>
              <a:gd name="TX3614" fmla="*/ 1545985 w 6634281"/>
              <a:gd name="TY3614" fmla="*/ 604115 h 1738204"/>
              <a:gd name="TX3615" fmla="*/ 1545985 w 6634281"/>
              <a:gd name="TY3615" fmla="*/ 598623 h 1738204"/>
              <a:gd name="TX3616" fmla="*/ 1540493 w 6634281"/>
              <a:gd name="TY3616" fmla="*/ 595877 h 1738204"/>
              <a:gd name="TX3618" fmla="*/ 6422840 w 6634281"/>
              <a:gd name="TY3618" fmla="*/ 593131 h 1738204"/>
              <a:gd name="TX3619" fmla="*/ 6417348 w 6634281"/>
              <a:gd name="TY3619" fmla="*/ 598623 h 1738204"/>
              <a:gd name="TX3620" fmla="*/ 6414602 w 6634281"/>
              <a:gd name="TY3620" fmla="*/ 601369 h 1738204"/>
              <a:gd name="TX3621" fmla="*/ 6414602 w 6634281"/>
              <a:gd name="TY3621" fmla="*/ 604115 h 1738204"/>
              <a:gd name="TX3622" fmla="*/ 6417348 w 6634281"/>
              <a:gd name="TY3622" fmla="*/ 604115 h 1738204"/>
              <a:gd name="TX3623" fmla="*/ 6420094 w 6634281"/>
              <a:gd name="TY3623" fmla="*/ 606861 h 1738204"/>
              <a:gd name="TX3624" fmla="*/ 6420094 w 6634281"/>
              <a:gd name="TY3624" fmla="*/ 604115 h 1738204"/>
              <a:gd name="TX3625" fmla="*/ 6422840 w 6634281"/>
              <a:gd name="TY3625" fmla="*/ 601369 h 1738204"/>
              <a:gd name="TX3626" fmla="*/ 6422840 w 6634281"/>
              <a:gd name="TY3626" fmla="*/ 593131 h 1738204"/>
              <a:gd name="TX3628" fmla="*/ 5659458 w 6634281"/>
              <a:gd name="TY3628" fmla="*/ 593131 h 1738204"/>
              <a:gd name="TX3629" fmla="*/ 5659458 w 6634281"/>
              <a:gd name="TY3629" fmla="*/ 595877 h 1738204"/>
              <a:gd name="TX3630" fmla="*/ 5662204 w 6634281"/>
              <a:gd name="TY3630" fmla="*/ 598623 h 1738204"/>
              <a:gd name="TX3631" fmla="*/ 5664950 w 6634281"/>
              <a:gd name="TY3631" fmla="*/ 595877 h 1738204"/>
              <a:gd name="TX3632" fmla="*/ 5664950 w 6634281"/>
              <a:gd name="TY3632" fmla="*/ 593131 h 1738204"/>
              <a:gd name="TX3633" fmla="*/ 5662204 w 6634281"/>
              <a:gd name="TY3633" fmla="*/ 593131 h 1738204"/>
              <a:gd name="TX3634" fmla="*/ 5659458 w 6634281"/>
              <a:gd name="TY3634" fmla="*/ 593131 h 1738204"/>
              <a:gd name="TX3636" fmla="*/ 5615523 w 6634281"/>
              <a:gd name="TY3636" fmla="*/ 593131 h 1738204"/>
              <a:gd name="TX3637" fmla="*/ 5615523 w 6634281"/>
              <a:gd name="TY3637" fmla="*/ 598623 h 1738204"/>
              <a:gd name="TX3638" fmla="*/ 5621014 w 6634281"/>
              <a:gd name="TY3638" fmla="*/ 598623 h 1738204"/>
              <a:gd name="TX3639" fmla="*/ 5621014 w 6634281"/>
              <a:gd name="TY3639" fmla="*/ 593131 h 1738204"/>
              <a:gd name="TX3640" fmla="*/ 5615523 w 6634281"/>
              <a:gd name="TY3640" fmla="*/ 593131 h 1738204"/>
              <a:gd name="TX3642" fmla="*/ 5338179 w 6634281"/>
              <a:gd name="TY3642" fmla="*/ 593131 h 1738204"/>
              <a:gd name="TX3643" fmla="*/ 5340925 w 6634281"/>
              <a:gd name="TY3643" fmla="*/ 598623 h 1738204"/>
              <a:gd name="TX3644" fmla="*/ 5343671 w 6634281"/>
              <a:gd name="TY3644" fmla="*/ 601369 h 1738204"/>
              <a:gd name="TX3645" fmla="*/ 5346417 w 6634281"/>
              <a:gd name="TY3645" fmla="*/ 598623 h 1738204"/>
              <a:gd name="TX3646" fmla="*/ 5346417 w 6634281"/>
              <a:gd name="TY3646" fmla="*/ 595877 h 1738204"/>
              <a:gd name="TX3647" fmla="*/ 5346417 w 6634281"/>
              <a:gd name="TY3647" fmla="*/ 593131 h 1738204"/>
              <a:gd name="TX3648" fmla="*/ 5338179 w 6634281"/>
              <a:gd name="TY3648" fmla="*/ 593131 h 1738204"/>
              <a:gd name="TX3650" fmla="*/ 5975246 w 6634281"/>
              <a:gd name="TY3650" fmla="*/ 590385 h 1738204"/>
              <a:gd name="TX3651" fmla="*/ 5975246 w 6634281"/>
              <a:gd name="TY3651" fmla="*/ 593131 h 1738204"/>
              <a:gd name="TX3652" fmla="*/ 5972500 w 6634281"/>
              <a:gd name="TY3652" fmla="*/ 598623 h 1738204"/>
              <a:gd name="TX3653" fmla="*/ 5975246 w 6634281"/>
              <a:gd name="TY3653" fmla="*/ 601369 h 1738204"/>
              <a:gd name="TX3654" fmla="*/ 5977992 w 6634281"/>
              <a:gd name="TY3654" fmla="*/ 604115 h 1738204"/>
              <a:gd name="TX3655" fmla="*/ 5977992 w 6634281"/>
              <a:gd name="TY3655" fmla="*/ 595877 h 1738204"/>
              <a:gd name="TX3656" fmla="*/ 5977992 w 6634281"/>
              <a:gd name="TY3656" fmla="*/ 593131 h 1738204"/>
              <a:gd name="TX3657" fmla="*/ 5975246 w 6634281"/>
              <a:gd name="TY3657" fmla="*/ 590385 h 1738204"/>
              <a:gd name="TX3659" fmla="*/ 5629252 w 6634281"/>
              <a:gd name="TY3659" fmla="*/ 590385 h 1738204"/>
              <a:gd name="TX3660" fmla="*/ 5629252 w 6634281"/>
              <a:gd name="TY3660" fmla="*/ 598623 h 1738204"/>
              <a:gd name="TX3661" fmla="*/ 5631998 w 6634281"/>
              <a:gd name="TY3661" fmla="*/ 598623 h 1738204"/>
              <a:gd name="TX3662" fmla="*/ 5631998 w 6634281"/>
              <a:gd name="TY3662" fmla="*/ 593131 h 1738204"/>
              <a:gd name="TX3663" fmla="*/ 5629252 w 6634281"/>
              <a:gd name="TY3663" fmla="*/ 590385 h 1738204"/>
              <a:gd name="TX3665" fmla="*/ 5942294 w 6634281"/>
              <a:gd name="TY3665" fmla="*/ 587639 h 1738204"/>
              <a:gd name="TX3666" fmla="*/ 5939548 w 6634281"/>
              <a:gd name="TY3666" fmla="*/ 595877 h 1738204"/>
              <a:gd name="TX3667" fmla="*/ 5939548 w 6634281"/>
              <a:gd name="TY3667" fmla="*/ 604115 h 1738204"/>
              <a:gd name="TX3668" fmla="*/ 5945040 w 6634281"/>
              <a:gd name="TY3668" fmla="*/ 612353 h 1738204"/>
              <a:gd name="TX3669" fmla="*/ 5947786 w 6634281"/>
              <a:gd name="TY3669" fmla="*/ 617845 h 1738204"/>
              <a:gd name="TX3670" fmla="*/ 5947786 w 6634281"/>
              <a:gd name="TY3670" fmla="*/ 609607 h 1738204"/>
              <a:gd name="TX3671" fmla="*/ 5947786 w 6634281"/>
              <a:gd name="TY3671" fmla="*/ 601369 h 1738204"/>
              <a:gd name="TX3672" fmla="*/ 5947786 w 6634281"/>
              <a:gd name="TY3672" fmla="*/ 593131 h 1738204"/>
              <a:gd name="TX3673" fmla="*/ 5945040 w 6634281"/>
              <a:gd name="TY3673" fmla="*/ 590385 h 1738204"/>
              <a:gd name="TX3674" fmla="*/ 5942294 w 6634281"/>
              <a:gd name="TY3674" fmla="*/ 587639 h 1738204"/>
              <a:gd name="TX3676" fmla="*/ 5909342 w 6634281"/>
              <a:gd name="TY3676" fmla="*/ 587639 h 1738204"/>
              <a:gd name="TX3677" fmla="*/ 5909342 w 6634281"/>
              <a:gd name="TY3677" fmla="*/ 593131 h 1738204"/>
              <a:gd name="TX3678" fmla="*/ 5914834 w 6634281"/>
              <a:gd name="TY3678" fmla="*/ 593131 h 1738204"/>
              <a:gd name="TX3679" fmla="*/ 5914834 w 6634281"/>
              <a:gd name="TY3679" fmla="*/ 590385 h 1738204"/>
              <a:gd name="TX3680" fmla="*/ 5912088 w 6634281"/>
              <a:gd name="TY3680" fmla="*/ 587639 h 1738204"/>
              <a:gd name="TX3681" fmla="*/ 5909342 w 6634281"/>
              <a:gd name="TY3681" fmla="*/ 587639 h 1738204"/>
              <a:gd name="TX3683" fmla="*/ 1458113 w 6634281"/>
              <a:gd name="TY3683" fmla="*/ 584893 h 1738204"/>
              <a:gd name="TX3684" fmla="*/ 1452622 w 6634281"/>
              <a:gd name="TY3684" fmla="*/ 587639 h 1738204"/>
              <a:gd name="TX3685" fmla="*/ 1449877 w 6634281"/>
              <a:gd name="TY3685" fmla="*/ 590385 h 1738204"/>
              <a:gd name="TX3686" fmla="*/ 1444383 w 6634281"/>
              <a:gd name="TY3686" fmla="*/ 593131 h 1738204"/>
              <a:gd name="TX3687" fmla="*/ 1444383 w 6634281"/>
              <a:gd name="TY3687" fmla="*/ 590385 h 1738204"/>
              <a:gd name="TX3688" fmla="*/ 1438891 w 6634281"/>
              <a:gd name="TY3688" fmla="*/ 590385 h 1738204"/>
              <a:gd name="TX3689" fmla="*/ 1436146 w 6634281"/>
              <a:gd name="TY3689" fmla="*/ 593131 h 1738204"/>
              <a:gd name="TX3690" fmla="*/ 1438891 w 6634281"/>
              <a:gd name="TY3690" fmla="*/ 593131 h 1738204"/>
              <a:gd name="TX3691" fmla="*/ 1441637 w 6634281"/>
              <a:gd name="TY3691" fmla="*/ 593131 h 1738204"/>
              <a:gd name="TX3692" fmla="*/ 1444383 w 6634281"/>
              <a:gd name="TY3692" fmla="*/ 593131 h 1738204"/>
              <a:gd name="TX3693" fmla="*/ 1438891 w 6634281"/>
              <a:gd name="TY3693" fmla="*/ 595877 h 1738204"/>
              <a:gd name="TX3694" fmla="*/ 1438891 w 6634281"/>
              <a:gd name="TY3694" fmla="*/ 598623 h 1738204"/>
              <a:gd name="TX3695" fmla="*/ 1438891 w 6634281"/>
              <a:gd name="TY3695" fmla="*/ 601369 h 1738204"/>
              <a:gd name="TX3696" fmla="*/ 1436146 w 6634281"/>
              <a:gd name="TY3696" fmla="*/ 598623 h 1738204"/>
              <a:gd name="TX3697" fmla="*/ 1436146 w 6634281"/>
              <a:gd name="TY3697" fmla="*/ 595877 h 1738204"/>
              <a:gd name="TX3698" fmla="*/ 1430655 w 6634281"/>
              <a:gd name="TY3698" fmla="*/ 595877 h 1738204"/>
              <a:gd name="TX3699" fmla="*/ 1430655 w 6634281"/>
              <a:gd name="TY3699" fmla="*/ 598623 h 1738204"/>
              <a:gd name="TX3700" fmla="*/ 1430655 w 6634281"/>
              <a:gd name="TY3700" fmla="*/ 601369 h 1738204"/>
              <a:gd name="TX3701" fmla="*/ 1427907 w 6634281"/>
              <a:gd name="TY3701" fmla="*/ 598623 h 1738204"/>
              <a:gd name="TX3702" fmla="*/ 1427907 w 6634281"/>
              <a:gd name="TY3702" fmla="*/ 595877 h 1738204"/>
              <a:gd name="TX3703" fmla="*/ 1422416 w 6634281"/>
              <a:gd name="TY3703" fmla="*/ 598623 h 1738204"/>
              <a:gd name="TX3704" fmla="*/ 1422416 w 6634281"/>
              <a:gd name="TY3704" fmla="*/ 601369 h 1738204"/>
              <a:gd name="TX3705" fmla="*/ 1425162 w 6634281"/>
              <a:gd name="TY3705" fmla="*/ 604115 h 1738204"/>
              <a:gd name="TX3706" fmla="*/ 1433400 w 6634281"/>
              <a:gd name="TY3706" fmla="*/ 604115 h 1738204"/>
              <a:gd name="TX3707" fmla="*/ 1436146 w 6634281"/>
              <a:gd name="TY3707" fmla="*/ 604115 h 1738204"/>
              <a:gd name="TX3708" fmla="*/ 1438891 w 6634281"/>
              <a:gd name="TY3708" fmla="*/ 604115 h 1738204"/>
              <a:gd name="TX3709" fmla="*/ 1438891 w 6634281"/>
              <a:gd name="TY3709" fmla="*/ 609607 h 1738204"/>
              <a:gd name="TX3710" fmla="*/ 1438891 w 6634281"/>
              <a:gd name="TY3710" fmla="*/ 615099 h 1738204"/>
              <a:gd name="TX3711" fmla="*/ 1444383 w 6634281"/>
              <a:gd name="TY3711" fmla="*/ 617845 h 1738204"/>
              <a:gd name="TX3712" fmla="*/ 1449877 w 6634281"/>
              <a:gd name="TY3712" fmla="*/ 620591 h 1738204"/>
              <a:gd name="TX3713" fmla="*/ 1444383 w 6634281"/>
              <a:gd name="TY3713" fmla="*/ 620591 h 1738204"/>
              <a:gd name="TX3714" fmla="*/ 1444383 w 6634281"/>
              <a:gd name="TY3714" fmla="*/ 631575 h 1738204"/>
              <a:gd name="TX3715" fmla="*/ 1455368 w 6634281"/>
              <a:gd name="TY3715" fmla="*/ 634321 h 1738204"/>
              <a:gd name="TX3716" fmla="*/ 1458113 w 6634281"/>
              <a:gd name="TY3716" fmla="*/ 642559 h 1738204"/>
              <a:gd name="TX3717" fmla="*/ 1455368 w 6634281"/>
              <a:gd name="TY3717" fmla="*/ 645305 h 1738204"/>
              <a:gd name="TX3718" fmla="*/ 1455368 w 6634281"/>
              <a:gd name="TY3718" fmla="*/ 653542 h 1738204"/>
              <a:gd name="TX3719" fmla="*/ 1458113 w 6634281"/>
              <a:gd name="TY3719" fmla="*/ 653542 h 1738204"/>
              <a:gd name="TX3720" fmla="*/ 1458113 w 6634281"/>
              <a:gd name="TY3720" fmla="*/ 659034 h 1738204"/>
              <a:gd name="TX3721" fmla="*/ 1458113 w 6634281"/>
              <a:gd name="TY3721" fmla="*/ 664526 h 1738204"/>
              <a:gd name="TX3722" fmla="*/ 1455368 w 6634281"/>
              <a:gd name="TY3722" fmla="*/ 672764 h 1738204"/>
              <a:gd name="TX3723" fmla="*/ 1458113 w 6634281"/>
              <a:gd name="TY3723" fmla="*/ 686494 h 1738204"/>
              <a:gd name="TX3724" fmla="*/ 1471844 w 6634281"/>
              <a:gd name="TY3724" fmla="*/ 683748 h 1738204"/>
              <a:gd name="TX3725" fmla="*/ 1485574 w 6634281"/>
              <a:gd name="TY3725" fmla="*/ 683748 h 1738204"/>
              <a:gd name="TX3726" fmla="*/ 1499304 w 6634281"/>
              <a:gd name="TY3726" fmla="*/ 686494 h 1738204"/>
              <a:gd name="TX3727" fmla="*/ 1510287 w 6634281"/>
              <a:gd name="TY3727" fmla="*/ 683748 h 1738204"/>
              <a:gd name="TX3728" fmla="*/ 1515779 w 6634281"/>
              <a:gd name="TY3728" fmla="*/ 686494 h 1738204"/>
              <a:gd name="TX3729" fmla="*/ 1518526 w 6634281"/>
              <a:gd name="TY3729" fmla="*/ 683748 h 1738204"/>
              <a:gd name="TX3730" fmla="*/ 1518526 w 6634281"/>
              <a:gd name="TY3730" fmla="*/ 681002 h 1738204"/>
              <a:gd name="TX3731" fmla="*/ 1521272 w 6634281"/>
              <a:gd name="TY3731" fmla="*/ 675510 h 1738204"/>
              <a:gd name="TX3732" fmla="*/ 1529509 w 6634281"/>
              <a:gd name="TY3732" fmla="*/ 675510 h 1738204"/>
              <a:gd name="TX3733" fmla="*/ 1535002 w 6634281"/>
              <a:gd name="TY3733" fmla="*/ 672764 h 1738204"/>
              <a:gd name="TX3734" fmla="*/ 1543239 w 6634281"/>
              <a:gd name="TY3734" fmla="*/ 667272 h 1738204"/>
              <a:gd name="TX3735" fmla="*/ 1543239 w 6634281"/>
              <a:gd name="TY3735" fmla="*/ 659034 h 1738204"/>
              <a:gd name="TX3736" fmla="*/ 1545985 w 6634281"/>
              <a:gd name="TY3736" fmla="*/ 653542 h 1738204"/>
              <a:gd name="TX3737" fmla="*/ 1543239 w 6634281"/>
              <a:gd name="TY3737" fmla="*/ 650797 h 1738204"/>
              <a:gd name="TX3738" fmla="*/ 1540493 w 6634281"/>
              <a:gd name="TY3738" fmla="*/ 645305 h 1738204"/>
              <a:gd name="TX3739" fmla="*/ 1535002 w 6634281"/>
              <a:gd name="TY3739" fmla="*/ 637067 h 1738204"/>
              <a:gd name="TX3740" fmla="*/ 1529509 w 6634281"/>
              <a:gd name="TY3740" fmla="*/ 631575 h 1738204"/>
              <a:gd name="TX3741" fmla="*/ 1513033 w 6634281"/>
              <a:gd name="TY3741" fmla="*/ 623337 h 1738204"/>
              <a:gd name="TX3742" fmla="*/ 1515779 w 6634281"/>
              <a:gd name="TY3742" fmla="*/ 620591 h 1738204"/>
              <a:gd name="TX3743" fmla="*/ 1513033 w 6634281"/>
              <a:gd name="TY3743" fmla="*/ 620591 h 1738204"/>
              <a:gd name="TX3744" fmla="*/ 1513033 w 6634281"/>
              <a:gd name="TY3744" fmla="*/ 617845 h 1738204"/>
              <a:gd name="TX3745" fmla="*/ 1510287 w 6634281"/>
              <a:gd name="TY3745" fmla="*/ 617845 h 1738204"/>
              <a:gd name="TX3746" fmla="*/ 1510287 w 6634281"/>
              <a:gd name="TY3746" fmla="*/ 620591 h 1738204"/>
              <a:gd name="TX3747" fmla="*/ 1496557 w 6634281"/>
              <a:gd name="TY3747" fmla="*/ 620591 h 1738204"/>
              <a:gd name="TX3748" fmla="*/ 1485574 w 6634281"/>
              <a:gd name="TY3748" fmla="*/ 620591 h 1738204"/>
              <a:gd name="TX3749" fmla="*/ 1480081 w 6634281"/>
              <a:gd name="TY3749" fmla="*/ 617845 h 1738204"/>
              <a:gd name="TX3750" fmla="*/ 1477335 w 6634281"/>
              <a:gd name="TY3750" fmla="*/ 615099 h 1738204"/>
              <a:gd name="TX3751" fmla="*/ 1474589 w 6634281"/>
              <a:gd name="TY3751" fmla="*/ 609607 h 1738204"/>
              <a:gd name="TX3752" fmla="*/ 1474589 w 6634281"/>
              <a:gd name="TY3752" fmla="*/ 604115 h 1738204"/>
              <a:gd name="TX3753" fmla="*/ 1480081 w 6634281"/>
              <a:gd name="TY3753" fmla="*/ 601369 h 1738204"/>
              <a:gd name="TX3754" fmla="*/ 1482829 w 6634281"/>
              <a:gd name="TY3754" fmla="*/ 598623 h 1738204"/>
              <a:gd name="TX3755" fmla="*/ 1469098 w 6634281"/>
              <a:gd name="TY3755" fmla="*/ 593131 h 1738204"/>
              <a:gd name="TX3756" fmla="*/ 1458113 w 6634281"/>
              <a:gd name="TY3756" fmla="*/ 584893 h 1738204"/>
              <a:gd name="TX3758" fmla="*/ 5697902 w 6634281"/>
              <a:gd name="TY3758" fmla="*/ 584893 h 1738204"/>
              <a:gd name="TX3759" fmla="*/ 5697902 w 6634281"/>
              <a:gd name="TY3759" fmla="*/ 598623 h 1738204"/>
              <a:gd name="TX3760" fmla="*/ 5703394 w 6634281"/>
              <a:gd name="TY3760" fmla="*/ 593131 h 1738204"/>
              <a:gd name="TX3761" fmla="*/ 5706140 w 6634281"/>
              <a:gd name="TY3761" fmla="*/ 590385 h 1738204"/>
              <a:gd name="TX3762" fmla="*/ 5706140 w 6634281"/>
              <a:gd name="TY3762" fmla="*/ 587639 h 1738204"/>
              <a:gd name="TX3763" fmla="*/ 5703394 w 6634281"/>
              <a:gd name="TY3763" fmla="*/ 590385 h 1738204"/>
              <a:gd name="TX3764" fmla="*/ 5700648 w 6634281"/>
              <a:gd name="TY3764" fmla="*/ 590385 h 1738204"/>
              <a:gd name="TX3765" fmla="*/ 5700648 w 6634281"/>
              <a:gd name="TY3765" fmla="*/ 587639 h 1738204"/>
              <a:gd name="TX3766" fmla="*/ 5697902 w 6634281"/>
              <a:gd name="TY3766" fmla="*/ 584893 h 1738204"/>
              <a:gd name="TX3768" fmla="*/ 1318068 w 6634281"/>
              <a:gd name="TY3768" fmla="*/ 582147 h 1738204"/>
              <a:gd name="TX3769" fmla="*/ 1318068 w 6634281"/>
              <a:gd name="TY3769" fmla="*/ 587639 h 1738204"/>
              <a:gd name="TX3770" fmla="*/ 1318068 w 6634281"/>
              <a:gd name="TY3770" fmla="*/ 590385 h 1738204"/>
              <a:gd name="TX3771" fmla="*/ 1320814 w 6634281"/>
              <a:gd name="TY3771" fmla="*/ 593131 h 1738204"/>
              <a:gd name="TX3772" fmla="*/ 1326308 w 6634281"/>
              <a:gd name="TY3772" fmla="*/ 593131 h 1738204"/>
              <a:gd name="TX3773" fmla="*/ 1326308 w 6634281"/>
              <a:gd name="TY3773" fmla="*/ 587639 h 1738204"/>
              <a:gd name="TX3774" fmla="*/ 1323562 w 6634281"/>
              <a:gd name="TY3774" fmla="*/ 582147 h 1738204"/>
              <a:gd name="TX3775" fmla="*/ 1318068 w 6634281"/>
              <a:gd name="TY3775" fmla="*/ 582147 h 1738204"/>
              <a:gd name="TX3777" fmla="*/ 5673188 w 6634281"/>
              <a:gd name="TY3777" fmla="*/ 582147 h 1738204"/>
              <a:gd name="TX3778" fmla="*/ 5673188 w 6634281"/>
              <a:gd name="TY3778" fmla="*/ 584893 h 1738204"/>
              <a:gd name="TX3779" fmla="*/ 5678680 w 6634281"/>
              <a:gd name="TY3779" fmla="*/ 584893 h 1738204"/>
              <a:gd name="TX3780" fmla="*/ 5678680 w 6634281"/>
              <a:gd name="TY3780" fmla="*/ 582147 h 1738204"/>
              <a:gd name="TX3781" fmla="*/ 5673188 w 6634281"/>
              <a:gd name="TY3781" fmla="*/ 582147 h 1738204"/>
              <a:gd name="TX3783" fmla="*/ 5516667 w 6634281"/>
              <a:gd name="TY3783" fmla="*/ 582147 h 1738204"/>
              <a:gd name="TX3784" fmla="*/ 5511175 w 6634281"/>
              <a:gd name="TY3784" fmla="*/ 584893 h 1738204"/>
              <a:gd name="TX3785" fmla="*/ 5519413 w 6634281"/>
              <a:gd name="TY3785" fmla="*/ 584893 h 1738204"/>
              <a:gd name="TX3786" fmla="*/ 5519413 w 6634281"/>
              <a:gd name="TY3786" fmla="*/ 582147 h 1738204"/>
              <a:gd name="TX3787" fmla="*/ 5516667 w 6634281"/>
              <a:gd name="TY3787" fmla="*/ 582147 h 1738204"/>
              <a:gd name="TX3789" fmla="*/ 5739091 w 6634281"/>
              <a:gd name="TY3789" fmla="*/ 579401 h 1738204"/>
              <a:gd name="TX3790" fmla="*/ 5733600 w 6634281"/>
              <a:gd name="TY3790" fmla="*/ 582147 h 1738204"/>
              <a:gd name="TX3791" fmla="*/ 5725362 w 6634281"/>
              <a:gd name="TY3791" fmla="*/ 582147 h 1738204"/>
              <a:gd name="TX3792" fmla="*/ 5725362 w 6634281"/>
              <a:gd name="TY3792" fmla="*/ 584893 h 1738204"/>
              <a:gd name="TX3793" fmla="*/ 5725362 w 6634281"/>
              <a:gd name="TY3793" fmla="*/ 587639 h 1738204"/>
              <a:gd name="TX3794" fmla="*/ 5728108 w 6634281"/>
              <a:gd name="TY3794" fmla="*/ 587639 h 1738204"/>
              <a:gd name="TX3795" fmla="*/ 5728108 w 6634281"/>
              <a:gd name="TY3795" fmla="*/ 590385 h 1738204"/>
              <a:gd name="TX3796" fmla="*/ 5739091 w 6634281"/>
              <a:gd name="TY3796" fmla="*/ 590385 h 1738204"/>
              <a:gd name="TX3797" fmla="*/ 5741837 w 6634281"/>
              <a:gd name="TY3797" fmla="*/ 584893 h 1738204"/>
              <a:gd name="TX3798" fmla="*/ 5741837 w 6634281"/>
              <a:gd name="TY3798" fmla="*/ 582147 h 1738204"/>
              <a:gd name="TX3799" fmla="*/ 5739091 w 6634281"/>
              <a:gd name="TY3799" fmla="*/ 579401 h 1738204"/>
              <a:gd name="TX3801" fmla="*/ 5711632 w 6634281"/>
              <a:gd name="TY3801" fmla="*/ 579401 h 1738204"/>
              <a:gd name="TX3802" fmla="*/ 5708886 w 6634281"/>
              <a:gd name="TY3802" fmla="*/ 582147 h 1738204"/>
              <a:gd name="TX3803" fmla="*/ 5708886 w 6634281"/>
              <a:gd name="TY3803" fmla="*/ 584893 h 1738204"/>
              <a:gd name="TX3804" fmla="*/ 5714378 w 6634281"/>
              <a:gd name="TY3804" fmla="*/ 584893 h 1738204"/>
              <a:gd name="TX3805" fmla="*/ 5717124 w 6634281"/>
              <a:gd name="TY3805" fmla="*/ 584893 h 1738204"/>
              <a:gd name="TX3806" fmla="*/ 5717124 w 6634281"/>
              <a:gd name="TY3806" fmla="*/ 582147 h 1738204"/>
              <a:gd name="TX3807" fmla="*/ 5711632 w 6634281"/>
              <a:gd name="TY3807" fmla="*/ 579401 h 1738204"/>
              <a:gd name="TX3809" fmla="*/ 5082803 w 6634281"/>
              <a:gd name="TY3809" fmla="*/ 579401 h 1738204"/>
              <a:gd name="TX3810" fmla="*/ 5080057 w 6634281"/>
              <a:gd name="TY3810" fmla="*/ 584893 h 1738204"/>
              <a:gd name="TX3811" fmla="*/ 5082803 w 6634281"/>
              <a:gd name="TY3811" fmla="*/ 587639 h 1738204"/>
              <a:gd name="TX3812" fmla="*/ 5085549 w 6634281"/>
              <a:gd name="TY3812" fmla="*/ 587639 h 1738204"/>
              <a:gd name="TX3813" fmla="*/ 5085549 w 6634281"/>
              <a:gd name="TY3813" fmla="*/ 579401 h 1738204"/>
              <a:gd name="TX3814" fmla="*/ 5082803 w 6634281"/>
              <a:gd name="TY3814" fmla="*/ 579401 h 1738204"/>
              <a:gd name="TX3816" fmla="*/ 1556969 w 6634281"/>
              <a:gd name="TY3816" fmla="*/ 576655 h 1738204"/>
              <a:gd name="TX3817" fmla="*/ 1554223 w 6634281"/>
              <a:gd name="TY3817" fmla="*/ 579401 h 1738204"/>
              <a:gd name="TX3818" fmla="*/ 1554223 w 6634281"/>
              <a:gd name="TY3818" fmla="*/ 587639 h 1738204"/>
              <a:gd name="TX3819" fmla="*/ 1565206 w 6634281"/>
              <a:gd name="TY3819" fmla="*/ 587639 h 1738204"/>
              <a:gd name="TX3820" fmla="*/ 1565206 w 6634281"/>
              <a:gd name="TY3820" fmla="*/ 582147 h 1738204"/>
              <a:gd name="TX3821" fmla="*/ 1565206 w 6634281"/>
              <a:gd name="TY3821" fmla="*/ 579401 h 1738204"/>
              <a:gd name="TX3822" fmla="*/ 1556969 w 6634281"/>
              <a:gd name="TY3822" fmla="*/ 576655 h 1738204"/>
              <a:gd name="TX3824" fmla="*/ 1021503 w 6634281"/>
              <a:gd name="TY3824" fmla="*/ 576655 h 1738204"/>
              <a:gd name="TX3825" fmla="*/ 1021503 w 6634281"/>
              <a:gd name="TY3825" fmla="*/ 587639 h 1738204"/>
              <a:gd name="TX3826" fmla="*/ 1026995 w 6634281"/>
              <a:gd name="TY3826" fmla="*/ 587639 h 1738204"/>
              <a:gd name="TX3827" fmla="*/ 1032487 w 6634281"/>
              <a:gd name="TY3827" fmla="*/ 582147 h 1738204"/>
              <a:gd name="TX3828" fmla="*/ 1026995 w 6634281"/>
              <a:gd name="TY3828" fmla="*/ 579401 h 1738204"/>
              <a:gd name="TX3829" fmla="*/ 1021503 w 6634281"/>
              <a:gd name="TY3829" fmla="*/ 576655 h 1738204"/>
              <a:gd name="TX3831" fmla="*/ 5211864 w 6634281"/>
              <a:gd name="TY3831" fmla="*/ 571163 h 1738204"/>
              <a:gd name="TX3832" fmla="*/ 5211864 w 6634281"/>
              <a:gd name="TY3832" fmla="*/ 576655 h 1738204"/>
              <a:gd name="TX3833" fmla="*/ 5214610 w 6634281"/>
              <a:gd name="TY3833" fmla="*/ 573909 h 1738204"/>
              <a:gd name="TX3834" fmla="*/ 5214610 w 6634281"/>
              <a:gd name="TY3834" fmla="*/ 576655 h 1738204"/>
              <a:gd name="TX3835" fmla="*/ 5217356 w 6634281"/>
              <a:gd name="TY3835" fmla="*/ 576655 h 1738204"/>
              <a:gd name="TX3836" fmla="*/ 5220102 w 6634281"/>
              <a:gd name="TY3836" fmla="*/ 576655 h 1738204"/>
              <a:gd name="TX3837" fmla="*/ 5220102 w 6634281"/>
              <a:gd name="TY3837" fmla="*/ 573909 h 1738204"/>
              <a:gd name="TX3838" fmla="*/ 5217356 w 6634281"/>
              <a:gd name="TY3838" fmla="*/ 573909 h 1738204"/>
              <a:gd name="TX3839" fmla="*/ 5214610 w 6634281"/>
              <a:gd name="TY3839" fmla="*/ 571163 h 1738204"/>
              <a:gd name="TX3840" fmla="*/ 5211864 w 6634281"/>
              <a:gd name="TY3840" fmla="*/ 571163 h 1738204"/>
              <a:gd name="TX3842" fmla="*/ 1106629 w 6634281"/>
              <a:gd name="TY3842" fmla="*/ 571163 h 1738204"/>
              <a:gd name="TX3843" fmla="*/ 1103883 w 6634281"/>
              <a:gd name="TY3843" fmla="*/ 576655 h 1738204"/>
              <a:gd name="TX3844" fmla="*/ 1109376 w 6634281"/>
              <a:gd name="TY3844" fmla="*/ 576655 h 1738204"/>
              <a:gd name="TX3845" fmla="*/ 1114868 w 6634281"/>
              <a:gd name="TY3845" fmla="*/ 576655 h 1738204"/>
              <a:gd name="TX3846" fmla="*/ 1112121 w 6634281"/>
              <a:gd name="TY3846" fmla="*/ 571163 h 1738204"/>
              <a:gd name="TX3847" fmla="*/ 1109376 w 6634281"/>
              <a:gd name="TY3847" fmla="*/ 571163 h 1738204"/>
              <a:gd name="TX3848" fmla="*/ 1106629 w 6634281"/>
              <a:gd name="TY3848" fmla="*/ 571163 h 1738204"/>
              <a:gd name="TX3850" fmla="*/ 5612777 w 6634281"/>
              <a:gd name="TY3850" fmla="*/ 568417 h 1738204"/>
              <a:gd name="TX3851" fmla="*/ 5615523 w 6634281"/>
              <a:gd name="TY3851" fmla="*/ 573909 h 1738204"/>
              <a:gd name="TX3852" fmla="*/ 5621014 w 6634281"/>
              <a:gd name="TY3852" fmla="*/ 573909 h 1738204"/>
              <a:gd name="TX3853" fmla="*/ 5621014 w 6634281"/>
              <a:gd name="TY3853" fmla="*/ 568417 h 1738204"/>
              <a:gd name="TX3854" fmla="*/ 5612777 w 6634281"/>
              <a:gd name="TY3854" fmla="*/ 568417 h 1738204"/>
              <a:gd name="TX3856" fmla="*/ 5165182 w 6634281"/>
              <a:gd name="TY3856" fmla="*/ 568417 h 1738204"/>
              <a:gd name="TX3857" fmla="*/ 5159690 w 6634281"/>
              <a:gd name="TY3857" fmla="*/ 571163 h 1738204"/>
              <a:gd name="TX3858" fmla="*/ 5156944 w 6634281"/>
              <a:gd name="TY3858" fmla="*/ 573909 h 1738204"/>
              <a:gd name="TX3859" fmla="*/ 5159690 w 6634281"/>
              <a:gd name="TY3859" fmla="*/ 579401 h 1738204"/>
              <a:gd name="TX3860" fmla="*/ 5159690 w 6634281"/>
              <a:gd name="TY3860" fmla="*/ 584893 h 1738204"/>
              <a:gd name="TX3861" fmla="*/ 5167928 w 6634281"/>
              <a:gd name="TY3861" fmla="*/ 587639 h 1738204"/>
              <a:gd name="TX3862" fmla="*/ 5170674 w 6634281"/>
              <a:gd name="TY3862" fmla="*/ 593131 h 1738204"/>
              <a:gd name="TX3863" fmla="*/ 5178912 w 6634281"/>
              <a:gd name="TY3863" fmla="*/ 593131 h 1738204"/>
              <a:gd name="TX3864" fmla="*/ 5184404 w 6634281"/>
              <a:gd name="TY3864" fmla="*/ 593131 h 1738204"/>
              <a:gd name="TX3865" fmla="*/ 5187150 w 6634281"/>
              <a:gd name="TY3865" fmla="*/ 593131 h 1738204"/>
              <a:gd name="TX3866" fmla="*/ 5189896 w 6634281"/>
              <a:gd name="TY3866" fmla="*/ 587639 h 1738204"/>
              <a:gd name="TX3867" fmla="*/ 5187150 w 6634281"/>
              <a:gd name="TY3867" fmla="*/ 582147 h 1738204"/>
              <a:gd name="TX3868" fmla="*/ 5184404 w 6634281"/>
              <a:gd name="TY3868" fmla="*/ 579401 h 1738204"/>
              <a:gd name="TX3869" fmla="*/ 5178912 w 6634281"/>
              <a:gd name="TY3869" fmla="*/ 576655 h 1738204"/>
              <a:gd name="TX3870" fmla="*/ 5176166 w 6634281"/>
              <a:gd name="TY3870" fmla="*/ 573909 h 1738204"/>
              <a:gd name="TX3871" fmla="*/ 5176166 w 6634281"/>
              <a:gd name="TY3871" fmla="*/ 568417 h 1738204"/>
              <a:gd name="TX3872" fmla="*/ 5165182 w 6634281"/>
              <a:gd name="TY3872" fmla="*/ 568417 h 1738204"/>
              <a:gd name="TX3874" fmla="*/ 1425162 w 6634281"/>
              <a:gd name="TY3874" fmla="*/ 565671 h 1738204"/>
              <a:gd name="TX3875" fmla="*/ 1425162 w 6634281"/>
              <a:gd name="TY3875" fmla="*/ 573909 h 1738204"/>
              <a:gd name="TX3876" fmla="*/ 1430655 w 6634281"/>
              <a:gd name="TY3876" fmla="*/ 573909 h 1738204"/>
              <a:gd name="TX3877" fmla="*/ 1430655 w 6634281"/>
              <a:gd name="TY3877" fmla="*/ 565671 h 1738204"/>
              <a:gd name="TX3878" fmla="*/ 1427907 w 6634281"/>
              <a:gd name="TY3878" fmla="*/ 565671 h 1738204"/>
              <a:gd name="TX3879" fmla="*/ 1425162 w 6634281"/>
              <a:gd name="TY3879" fmla="*/ 565671 h 1738204"/>
              <a:gd name="TX3881" fmla="*/ 1356512 w 6634281"/>
              <a:gd name="TY3881" fmla="*/ 562925 h 1738204"/>
              <a:gd name="TX3882" fmla="*/ 1356512 w 6634281"/>
              <a:gd name="TY3882" fmla="*/ 571163 h 1738204"/>
              <a:gd name="TX3883" fmla="*/ 1362005 w 6634281"/>
              <a:gd name="TY3883" fmla="*/ 568417 h 1738204"/>
              <a:gd name="TX3884" fmla="*/ 1362005 w 6634281"/>
              <a:gd name="TY3884" fmla="*/ 562925 h 1738204"/>
              <a:gd name="TX3885" fmla="*/ 1356512 w 6634281"/>
              <a:gd name="TY3885" fmla="*/ 562925 h 1738204"/>
              <a:gd name="TX3887" fmla="*/ 760635 w 6634281"/>
              <a:gd name="TY3887" fmla="*/ 562925 h 1738204"/>
              <a:gd name="TX3888" fmla="*/ 755144 w 6634281"/>
              <a:gd name="TY3888" fmla="*/ 565671 h 1738204"/>
              <a:gd name="TX3889" fmla="*/ 755144 w 6634281"/>
              <a:gd name="TY3889" fmla="*/ 571163 h 1738204"/>
              <a:gd name="TX3890" fmla="*/ 760635 w 6634281"/>
              <a:gd name="TY3890" fmla="*/ 571163 h 1738204"/>
              <a:gd name="TX3891" fmla="*/ 760635 w 6634281"/>
              <a:gd name="TY3891" fmla="*/ 562925 h 1738204"/>
              <a:gd name="TX3893" fmla="*/ 5700648 w 6634281"/>
              <a:gd name="TY3893" fmla="*/ 560179 h 1738204"/>
              <a:gd name="TX3894" fmla="*/ 5700648 w 6634281"/>
              <a:gd name="TY3894" fmla="*/ 568417 h 1738204"/>
              <a:gd name="TX3895" fmla="*/ 5703394 w 6634281"/>
              <a:gd name="TY3895" fmla="*/ 571163 h 1738204"/>
              <a:gd name="TX3896" fmla="*/ 5706140 w 6634281"/>
              <a:gd name="TY3896" fmla="*/ 568417 h 1738204"/>
              <a:gd name="TX3897" fmla="*/ 5706140 w 6634281"/>
              <a:gd name="TY3897" fmla="*/ 562925 h 1738204"/>
              <a:gd name="TX3898" fmla="*/ 5703394 w 6634281"/>
              <a:gd name="TY3898" fmla="*/ 562925 h 1738204"/>
              <a:gd name="TX3899" fmla="*/ 5700648 w 6634281"/>
              <a:gd name="TY3899" fmla="*/ 560179 h 1738204"/>
              <a:gd name="TX3901" fmla="*/ 5599047 w 6634281"/>
              <a:gd name="TY3901" fmla="*/ 560179 h 1738204"/>
              <a:gd name="TX3902" fmla="*/ 5599047 w 6634281"/>
              <a:gd name="TY3902" fmla="*/ 565671 h 1738204"/>
              <a:gd name="TX3903" fmla="*/ 5604539 w 6634281"/>
              <a:gd name="TY3903" fmla="*/ 565671 h 1738204"/>
              <a:gd name="TX3904" fmla="*/ 5604539 w 6634281"/>
              <a:gd name="TY3904" fmla="*/ 560179 h 1738204"/>
              <a:gd name="TX3905" fmla="*/ 5599047 w 6634281"/>
              <a:gd name="TY3905" fmla="*/ 560179 h 1738204"/>
              <a:gd name="TX3907" fmla="*/ 1460859 w 6634281"/>
              <a:gd name="TY3907" fmla="*/ 557433 h 1738204"/>
              <a:gd name="TX3908" fmla="*/ 1460859 w 6634281"/>
              <a:gd name="TY3908" fmla="*/ 562925 h 1738204"/>
              <a:gd name="TX3909" fmla="*/ 1469098 w 6634281"/>
              <a:gd name="TY3909" fmla="*/ 562925 h 1738204"/>
              <a:gd name="TX3910" fmla="*/ 1466353 w 6634281"/>
              <a:gd name="TY3910" fmla="*/ 560179 h 1738204"/>
              <a:gd name="TX3911" fmla="*/ 1460859 w 6634281"/>
              <a:gd name="TY3911" fmla="*/ 557433 h 1738204"/>
              <a:gd name="TX3913" fmla="*/ 727684 w 6634281"/>
              <a:gd name="TY3913" fmla="*/ 557433 h 1738204"/>
              <a:gd name="TX3914" fmla="*/ 724938 w 6634281"/>
              <a:gd name="TY3914" fmla="*/ 560179 h 1738204"/>
              <a:gd name="TX3915" fmla="*/ 733176 w 6634281"/>
              <a:gd name="TY3915" fmla="*/ 562925 h 1738204"/>
              <a:gd name="TX3916" fmla="*/ 735922 w 6634281"/>
              <a:gd name="TY3916" fmla="*/ 565671 h 1738204"/>
              <a:gd name="TX3917" fmla="*/ 733176 w 6634281"/>
              <a:gd name="TY3917" fmla="*/ 560179 h 1738204"/>
              <a:gd name="TX3918" fmla="*/ 730430 w 6634281"/>
              <a:gd name="TY3918" fmla="*/ 557433 h 1738204"/>
              <a:gd name="TX3919" fmla="*/ 727684 w 6634281"/>
              <a:gd name="TY3919" fmla="*/ 557433 h 1738204"/>
              <a:gd name="TX3921" fmla="*/ 5637490 w 6634281"/>
              <a:gd name="TY3921" fmla="*/ 551941 h 1738204"/>
              <a:gd name="TX3922" fmla="*/ 5637490 w 6634281"/>
              <a:gd name="TY3922" fmla="*/ 554687 h 1738204"/>
              <a:gd name="TX3923" fmla="*/ 5640236 w 6634281"/>
              <a:gd name="TY3923" fmla="*/ 557433 h 1738204"/>
              <a:gd name="TX3924" fmla="*/ 5645728 w 6634281"/>
              <a:gd name="TY3924" fmla="*/ 554687 h 1738204"/>
              <a:gd name="TX3925" fmla="*/ 5651220 w 6634281"/>
              <a:gd name="TY3925" fmla="*/ 557433 h 1738204"/>
              <a:gd name="TX3926" fmla="*/ 5651220 w 6634281"/>
              <a:gd name="TY3926" fmla="*/ 551941 h 1738204"/>
              <a:gd name="TX3927" fmla="*/ 5645728 w 6634281"/>
              <a:gd name="TY3927" fmla="*/ 551941 h 1738204"/>
              <a:gd name="TX3928" fmla="*/ 5642982 w 6634281"/>
              <a:gd name="TY3928" fmla="*/ 551941 h 1738204"/>
              <a:gd name="TX3929" fmla="*/ 5637490 w 6634281"/>
              <a:gd name="TY3929" fmla="*/ 551941 h 1738204"/>
              <a:gd name="TX3931" fmla="*/ 5115755 w 6634281"/>
              <a:gd name="TY3931" fmla="*/ 551941 h 1738204"/>
              <a:gd name="TX3932" fmla="*/ 5113009 w 6634281"/>
              <a:gd name="TY3932" fmla="*/ 557433 h 1738204"/>
              <a:gd name="TX3933" fmla="*/ 5110263 w 6634281"/>
              <a:gd name="TY3933" fmla="*/ 562925 h 1738204"/>
              <a:gd name="TX3934" fmla="*/ 5107517 w 6634281"/>
              <a:gd name="TY3934" fmla="*/ 571163 h 1738204"/>
              <a:gd name="TX3935" fmla="*/ 5107517 w 6634281"/>
              <a:gd name="TY3935" fmla="*/ 579401 h 1738204"/>
              <a:gd name="TX3936" fmla="*/ 5104771 w 6634281"/>
              <a:gd name="TY3936" fmla="*/ 582147 h 1738204"/>
              <a:gd name="TX3937" fmla="*/ 5102025 w 6634281"/>
              <a:gd name="TY3937" fmla="*/ 584893 h 1738204"/>
              <a:gd name="TX3938" fmla="*/ 5102025 w 6634281"/>
              <a:gd name="TY3938" fmla="*/ 590385 h 1738204"/>
              <a:gd name="TX3939" fmla="*/ 5096533 w 6634281"/>
              <a:gd name="TY3939" fmla="*/ 593131 h 1738204"/>
              <a:gd name="TX3940" fmla="*/ 5102025 w 6634281"/>
              <a:gd name="TY3940" fmla="*/ 595877 h 1738204"/>
              <a:gd name="TX3941" fmla="*/ 5102025 w 6634281"/>
              <a:gd name="TY3941" fmla="*/ 604115 h 1738204"/>
              <a:gd name="TX3942" fmla="*/ 5115755 w 6634281"/>
              <a:gd name="TY3942" fmla="*/ 606861 h 1738204"/>
              <a:gd name="TX3943" fmla="*/ 5123993 w 6634281"/>
              <a:gd name="TY3943" fmla="*/ 606861 h 1738204"/>
              <a:gd name="TX3944" fmla="*/ 5129485 w 6634281"/>
              <a:gd name="TY3944" fmla="*/ 604115 h 1738204"/>
              <a:gd name="TX3945" fmla="*/ 5129485 w 6634281"/>
              <a:gd name="TY3945" fmla="*/ 593131 h 1738204"/>
              <a:gd name="TX3946" fmla="*/ 5129485 w 6634281"/>
              <a:gd name="TY3946" fmla="*/ 587639 h 1738204"/>
              <a:gd name="TX3947" fmla="*/ 5132230 w 6634281"/>
              <a:gd name="TY3947" fmla="*/ 587639 h 1738204"/>
              <a:gd name="TX3948" fmla="*/ 5137722 w 6634281"/>
              <a:gd name="TY3948" fmla="*/ 587639 h 1738204"/>
              <a:gd name="TX3949" fmla="*/ 5143214 w 6634281"/>
              <a:gd name="TY3949" fmla="*/ 582147 h 1738204"/>
              <a:gd name="TX3950" fmla="*/ 5143214 w 6634281"/>
              <a:gd name="TY3950" fmla="*/ 576655 h 1738204"/>
              <a:gd name="TX3951" fmla="*/ 5140468 w 6634281"/>
              <a:gd name="TY3951" fmla="*/ 576655 h 1738204"/>
              <a:gd name="TX3952" fmla="*/ 5137722 w 6634281"/>
              <a:gd name="TY3952" fmla="*/ 579401 h 1738204"/>
              <a:gd name="TX3953" fmla="*/ 5134976 w 6634281"/>
              <a:gd name="TY3953" fmla="*/ 579401 h 1738204"/>
              <a:gd name="TX3954" fmla="*/ 5132230 w 6634281"/>
              <a:gd name="TY3954" fmla="*/ 579401 h 1738204"/>
              <a:gd name="TX3955" fmla="*/ 5126739 w 6634281"/>
              <a:gd name="TY3955" fmla="*/ 584893 h 1738204"/>
              <a:gd name="TX3956" fmla="*/ 5118501 w 6634281"/>
              <a:gd name="TY3956" fmla="*/ 584893 h 1738204"/>
              <a:gd name="TX3957" fmla="*/ 5118501 w 6634281"/>
              <a:gd name="TY3957" fmla="*/ 582147 h 1738204"/>
              <a:gd name="TX3958" fmla="*/ 5115755 w 6634281"/>
              <a:gd name="TY3958" fmla="*/ 582147 h 1738204"/>
              <a:gd name="TX3959" fmla="*/ 5115755 w 6634281"/>
              <a:gd name="TY3959" fmla="*/ 579401 h 1738204"/>
              <a:gd name="TX3960" fmla="*/ 5115755 w 6634281"/>
              <a:gd name="TY3960" fmla="*/ 576655 h 1738204"/>
              <a:gd name="TX3961" fmla="*/ 5118501 w 6634281"/>
              <a:gd name="TY3961" fmla="*/ 579401 h 1738204"/>
              <a:gd name="TX3962" fmla="*/ 5121247 w 6634281"/>
              <a:gd name="TY3962" fmla="*/ 579401 h 1738204"/>
              <a:gd name="TX3963" fmla="*/ 5132230 w 6634281"/>
              <a:gd name="TY3963" fmla="*/ 576655 h 1738204"/>
              <a:gd name="TX3964" fmla="*/ 5137722 w 6634281"/>
              <a:gd name="TY3964" fmla="*/ 571163 h 1738204"/>
              <a:gd name="TX3965" fmla="*/ 5137722 w 6634281"/>
              <a:gd name="TY3965" fmla="*/ 562925 h 1738204"/>
              <a:gd name="TX3966" fmla="*/ 5132230 w 6634281"/>
              <a:gd name="TY3966" fmla="*/ 560179 h 1738204"/>
              <a:gd name="TX3967" fmla="*/ 5132230 w 6634281"/>
              <a:gd name="TY3967" fmla="*/ 554687 h 1738204"/>
              <a:gd name="TX3968" fmla="*/ 5126739 w 6634281"/>
              <a:gd name="TY3968" fmla="*/ 554687 h 1738204"/>
              <a:gd name="TX3969" fmla="*/ 5123993 w 6634281"/>
              <a:gd name="TY3969" fmla="*/ 554687 h 1738204"/>
              <a:gd name="TX3970" fmla="*/ 5121247 w 6634281"/>
              <a:gd name="TY3970" fmla="*/ 551941 h 1738204"/>
              <a:gd name="TX3971" fmla="*/ 5115755 w 6634281"/>
              <a:gd name="TY3971" fmla="*/ 551941 h 1738204"/>
              <a:gd name="TX3973" fmla="*/ 1323562 w 6634281"/>
              <a:gd name="TY3973" fmla="*/ 549195 h 1738204"/>
              <a:gd name="TX3974" fmla="*/ 1323562 w 6634281"/>
              <a:gd name="TY3974" fmla="*/ 554687 h 1738204"/>
              <a:gd name="TX3975" fmla="*/ 1329053 w 6634281"/>
              <a:gd name="TY3975" fmla="*/ 554687 h 1738204"/>
              <a:gd name="TX3976" fmla="*/ 1329053 w 6634281"/>
              <a:gd name="TY3976" fmla="*/ 549195 h 1738204"/>
              <a:gd name="TX3977" fmla="*/ 1323562 w 6634281"/>
              <a:gd name="TY3977" fmla="*/ 549195 h 1738204"/>
              <a:gd name="TX3979" fmla="*/ 1515779 w 6634281"/>
              <a:gd name="TY3979" fmla="*/ 546449 h 1738204"/>
              <a:gd name="TX3980" fmla="*/ 1510287 w 6634281"/>
              <a:gd name="TY3980" fmla="*/ 549195 h 1738204"/>
              <a:gd name="TX3981" fmla="*/ 1504796 w 6634281"/>
              <a:gd name="TY3981" fmla="*/ 549195 h 1738204"/>
              <a:gd name="TX3982" fmla="*/ 1491065 w 6634281"/>
              <a:gd name="TY3982" fmla="*/ 551941 h 1738204"/>
              <a:gd name="TX3983" fmla="*/ 1491065 w 6634281"/>
              <a:gd name="TY3983" fmla="*/ 560179 h 1738204"/>
              <a:gd name="TX3984" fmla="*/ 1502050 w 6634281"/>
              <a:gd name="TY3984" fmla="*/ 557433 h 1738204"/>
              <a:gd name="TX3985" fmla="*/ 1510287 w 6634281"/>
              <a:gd name="TY3985" fmla="*/ 554687 h 1738204"/>
              <a:gd name="TX3986" fmla="*/ 1513033 w 6634281"/>
              <a:gd name="TY3986" fmla="*/ 560179 h 1738204"/>
              <a:gd name="TX3987" fmla="*/ 1524017 w 6634281"/>
              <a:gd name="TY3987" fmla="*/ 560179 h 1738204"/>
              <a:gd name="TX3988" fmla="*/ 1524017 w 6634281"/>
              <a:gd name="TY3988" fmla="*/ 554687 h 1738204"/>
              <a:gd name="TX3989" fmla="*/ 1526763 w 6634281"/>
              <a:gd name="TY3989" fmla="*/ 551941 h 1738204"/>
              <a:gd name="TX3990" fmla="*/ 1529509 w 6634281"/>
              <a:gd name="TY3990" fmla="*/ 549195 h 1738204"/>
              <a:gd name="TX3991" fmla="*/ 1521272 w 6634281"/>
              <a:gd name="TY3991" fmla="*/ 549195 h 1738204"/>
              <a:gd name="TX3992" fmla="*/ 1515779 w 6634281"/>
              <a:gd name="TY3992" fmla="*/ 546449 h 1738204"/>
              <a:gd name="TX3994" fmla="*/ 5678680 w 6634281"/>
              <a:gd name="TY3994" fmla="*/ 546449 h 1738204"/>
              <a:gd name="TX3995" fmla="*/ 5675934 w 6634281"/>
              <a:gd name="TY3995" fmla="*/ 549195 h 1738204"/>
              <a:gd name="TX3996" fmla="*/ 5673188 w 6634281"/>
              <a:gd name="TY3996" fmla="*/ 549195 h 1738204"/>
              <a:gd name="TX3997" fmla="*/ 5673188 w 6634281"/>
              <a:gd name="TY3997" fmla="*/ 551941 h 1738204"/>
              <a:gd name="TX3998" fmla="*/ 5678680 w 6634281"/>
              <a:gd name="TY3998" fmla="*/ 554687 h 1738204"/>
              <a:gd name="TX3999" fmla="*/ 5684172 w 6634281"/>
              <a:gd name="TY3999" fmla="*/ 557433 h 1738204"/>
              <a:gd name="TX4000" fmla="*/ 5681426 w 6634281"/>
              <a:gd name="TY4000" fmla="*/ 560179 h 1738204"/>
              <a:gd name="TX4001" fmla="*/ 5681426 w 6634281"/>
              <a:gd name="TY4001" fmla="*/ 562925 h 1738204"/>
              <a:gd name="TX4002" fmla="*/ 5684172 w 6634281"/>
              <a:gd name="TY4002" fmla="*/ 560179 h 1738204"/>
              <a:gd name="TX4003" fmla="*/ 5684172 w 6634281"/>
              <a:gd name="TY4003" fmla="*/ 557433 h 1738204"/>
              <a:gd name="TX4004" fmla="*/ 5684172 w 6634281"/>
              <a:gd name="TY4004" fmla="*/ 554687 h 1738204"/>
              <a:gd name="TX4005" fmla="*/ 5684172 w 6634281"/>
              <a:gd name="TY4005" fmla="*/ 549195 h 1738204"/>
              <a:gd name="TX4006" fmla="*/ 5678680 w 6634281"/>
              <a:gd name="TY4006" fmla="*/ 546449 h 1738204"/>
              <a:gd name="TX4008" fmla="*/ 1298847 w 6634281"/>
              <a:gd name="TY4008" fmla="*/ 543703 h 1738204"/>
              <a:gd name="TX4009" fmla="*/ 1296101 w 6634281"/>
              <a:gd name="TY4009" fmla="*/ 546449 h 1738204"/>
              <a:gd name="TX4010" fmla="*/ 1296101 w 6634281"/>
              <a:gd name="TY4010" fmla="*/ 549195 h 1738204"/>
              <a:gd name="TX4011" fmla="*/ 1298847 w 6634281"/>
              <a:gd name="TY4011" fmla="*/ 551941 h 1738204"/>
              <a:gd name="TX4012" fmla="*/ 1304341 w 6634281"/>
              <a:gd name="TY4012" fmla="*/ 551941 h 1738204"/>
              <a:gd name="TX4013" fmla="*/ 1304341 w 6634281"/>
              <a:gd name="TY4013" fmla="*/ 546449 h 1738204"/>
              <a:gd name="TX4014" fmla="*/ 1301593 w 6634281"/>
              <a:gd name="TY4014" fmla="*/ 543703 h 1738204"/>
              <a:gd name="TX4015" fmla="*/ 1298847 w 6634281"/>
              <a:gd name="TY4015" fmla="*/ 543703 h 1738204"/>
              <a:gd name="TX4017" fmla="*/ 1394958 w 6634281"/>
              <a:gd name="TY4017" fmla="*/ 540957 h 1738204"/>
              <a:gd name="TX4018" fmla="*/ 1397703 w 6634281"/>
              <a:gd name="TY4018" fmla="*/ 543703 h 1738204"/>
              <a:gd name="TX4019" fmla="*/ 1394958 w 6634281"/>
              <a:gd name="TY4019" fmla="*/ 546449 h 1738204"/>
              <a:gd name="TX4020" fmla="*/ 1394958 w 6634281"/>
              <a:gd name="TY4020" fmla="*/ 549195 h 1738204"/>
              <a:gd name="TX4021" fmla="*/ 1403194 w 6634281"/>
              <a:gd name="TY4021" fmla="*/ 543703 h 1738204"/>
              <a:gd name="TX4022" fmla="*/ 1403194 w 6634281"/>
              <a:gd name="TY4022" fmla="*/ 549195 h 1738204"/>
              <a:gd name="TX4023" fmla="*/ 1408686 w 6634281"/>
              <a:gd name="TY4023" fmla="*/ 549195 h 1738204"/>
              <a:gd name="TX4024" fmla="*/ 1411434 w 6634281"/>
              <a:gd name="TY4024" fmla="*/ 546449 h 1738204"/>
              <a:gd name="TX4025" fmla="*/ 1414179 w 6634281"/>
              <a:gd name="TY4025" fmla="*/ 549195 h 1738204"/>
              <a:gd name="TX4026" fmla="*/ 1414179 w 6634281"/>
              <a:gd name="TY4026" fmla="*/ 540957 h 1738204"/>
              <a:gd name="TX4027" fmla="*/ 1394958 w 6634281"/>
              <a:gd name="TY4027" fmla="*/ 540957 h 1738204"/>
              <a:gd name="TX4029" fmla="*/ 5209118 w 6634281"/>
              <a:gd name="TY4029" fmla="*/ 538211 h 1738204"/>
              <a:gd name="TX4030" fmla="*/ 5200880 w 6634281"/>
              <a:gd name="TY4030" fmla="*/ 546449 h 1738204"/>
              <a:gd name="TX4031" fmla="*/ 5203626 w 6634281"/>
              <a:gd name="TY4031" fmla="*/ 549195 h 1738204"/>
              <a:gd name="TX4032" fmla="*/ 5206372 w 6634281"/>
              <a:gd name="TY4032" fmla="*/ 549195 h 1738204"/>
              <a:gd name="TX4033" fmla="*/ 5214610 w 6634281"/>
              <a:gd name="TY4033" fmla="*/ 549195 h 1738204"/>
              <a:gd name="TX4034" fmla="*/ 5220102 w 6634281"/>
              <a:gd name="TY4034" fmla="*/ 540957 h 1738204"/>
              <a:gd name="TX4035" fmla="*/ 5214610 w 6634281"/>
              <a:gd name="TY4035" fmla="*/ 538211 h 1738204"/>
              <a:gd name="TX4036" fmla="*/ 5209118 w 6634281"/>
              <a:gd name="TY4036" fmla="*/ 538211 h 1738204"/>
              <a:gd name="TX4038" fmla="*/ 840269 w 6634281"/>
              <a:gd name="TY4038" fmla="*/ 535465 h 1738204"/>
              <a:gd name="TX4039" fmla="*/ 837523 w 6634281"/>
              <a:gd name="TY4039" fmla="*/ 540957 h 1738204"/>
              <a:gd name="TX4040" fmla="*/ 840269 w 6634281"/>
              <a:gd name="TY4040" fmla="*/ 540957 h 1738204"/>
              <a:gd name="TX4041" fmla="*/ 843015 w 6634281"/>
              <a:gd name="TY4041" fmla="*/ 540957 h 1738204"/>
              <a:gd name="TX4042" fmla="*/ 845761 w 6634281"/>
              <a:gd name="TY4042" fmla="*/ 538211 h 1738204"/>
              <a:gd name="TX4043" fmla="*/ 845761 w 6634281"/>
              <a:gd name="TY4043" fmla="*/ 535465 h 1738204"/>
              <a:gd name="TX4044" fmla="*/ 840269 w 6634281"/>
              <a:gd name="TY4044" fmla="*/ 535465 h 1738204"/>
              <a:gd name="TX4046" fmla="*/ 5733600 w 6634281"/>
              <a:gd name="TY4046" fmla="*/ 532719 h 1738204"/>
              <a:gd name="TX4047" fmla="*/ 5730854 w 6634281"/>
              <a:gd name="TY4047" fmla="*/ 535465 h 1738204"/>
              <a:gd name="TX4048" fmla="*/ 5728108 w 6634281"/>
              <a:gd name="TY4048" fmla="*/ 535465 h 1738204"/>
              <a:gd name="TX4049" fmla="*/ 5722616 w 6634281"/>
              <a:gd name="TY4049" fmla="*/ 535465 h 1738204"/>
              <a:gd name="TX4050" fmla="*/ 5722616 w 6634281"/>
              <a:gd name="TY4050" fmla="*/ 540957 h 1738204"/>
              <a:gd name="TX4051" fmla="*/ 5730854 w 6634281"/>
              <a:gd name="TY4051" fmla="*/ 540957 h 1738204"/>
              <a:gd name="TX4052" fmla="*/ 5739091 w 6634281"/>
              <a:gd name="TY4052" fmla="*/ 540957 h 1738204"/>
              <a:gd name="TX4053" fmla="*/ 5739091 w 6634281"/>
              <a:gd name="TY4053" fmla="*/ 532719 h 1738204"/>
              <a:gd name="TX4054" fmla="*/ 5733600 w 6634281"/>
              <a:gd name="TY4054" fmla="*/ 532719 h 1738204"/>
              <a:gd name="TX4056" fmla="*/ 5629252 w 6634281"/>
              <a:gd name="TY4056" fmla="*/ 532719 h 1738204"/>
              <a:gd name="TX4057" fmla="*/ 5626506 w 6634281"/>
              <a:gd name="TY4057" fmla="*/ 535465 h 1738204"/>
              <a:gd name="TX4058" fmla="*/ 5623760 w 6634281"/>
              <a:gd name="TY4058" fmla="*/ 538211 h 1738204"/>
              <a:gd name="TX4059" fmla="*/ 5618268 w 6634281"/>
              <a:gd name="TY4059" fmla="*/ 540957 h 1738204"/>
              <a:gd name="TX4060" fmla="*/ 5618268 w 6634281"/>
              <a:gd name="TY4060" fmla="*/ 546449 h 1738204"/>
              <a:gd name="TX4061" fmla="*/ 5626506 w 6634281"/>
              <a:gd name="TY4061" fmla="*/ 549195 h 1738204"/>
              <a:gd name="TX4062" fmla="*/ 5629252 w 6634281"/>
              <a:gd name="TY4062" fmla="*/ 551941 h 1738204"/>
              <a:gd name="TX4063" fmla="*/ 5631998 w 6634281"/>
              <a:gd name="TY4063" fmla="*/ 551941 h 1738204"/>
              <a:gd name="TX4064" fmla="*/ 5634744 w 6634281"/>
              <a:gd name="TY4064" fmla="*/ 549195 h 1738204"/>
              <a:gd name="TX4065" fmla="*/ 5634744 w 6634281"/>
              <a:gd name="TY4065" fmla="*/ 546449 h 1738204"/>
              <a:gd name="TX4066" fmla="*/ 5637490 w 6634281"/>
              <a:gd name="TY4066" fmla="*/ 543703 h 1738204"/>
              <a:gd name="TX4067" fmla="*/ 5637490 w 6634281"/>
              <a:gd name="TY4067" fmla="*/ 538211 h 1738204"/>
              <a:gd name="TX4068" fmla="*/ 5634744 w 6634281"/>
              <a:gd name="TY4068" fmla="*/ 538211 h 1738204"/>
              <a:gd name="TX4069" fmla="*/ 5631998 w 6634281"/>
              <a:gd name="TY4069" fmla="*/ 532719 h 1738204"/>
              <a:gd name="TX4070" fmla="*/ 5629252 w 6634281"/>
              <a:gd name="TY4070" fmla="*/ 532719 h 1738204"/>
              <a:gd name="TX4072" fmla="*/ 5604539 w 6634281"/>
              <a:gd name="TY4072" fmla="*/ 532719 h 1738204"/>
              <a:gd name="TX4073" fmla="*/ 5599047 w 6634281"/>
              <a:gd name="TY4073" fmla="*/ 538211 h 1738204"/>
              <a:gd name="TX4074" fmla="*/ 5593555 w 6634281"/>
              <a:gd name="TY4074" fmla="*/ 546449 h 1738204"/>
              <a:gd name="TX4075" fmla="*/ 5590809 w 6634281"/>
              <a:gd name="TY4075" fmla="*/ 546449 h 1738204"/>
              <a:gd name="TX4076" fmla="*/ 5588063 w 6634281"/>
              <a:gd name="TY4076" fmla="*/ 543703 h 1738204"/>
              <a:gd name="TX4077" fmla="*/ 5588063 w 6634281"/>
              <a:gd name="TY4077" fmla="*/ 546449 h 1738204"/>
              <a:gd name="TX4078" fmla="*/ 5588063 w 6634281"/>
              <a:gd name="TY4078" fmla="*/ 549195 h 1738204"/>
              <a:gd name="TX4079" fmla="*/ 5588063 w 6634281"/>
              <a:gd name="TY4079" fmla="*/ 551941 h 1738204"/>
              <a:gd name="TX4080" fmla="*/ 5593555 w 6634281"/>
              <a:gd name="TY4080" fmla="*/ 549195 h 1738204"/>
              <a:gd name="TX4081" fmla="*/ 5601793 w 6634281"/>
              <a:gd name="TY4081" fmla="*/ 549195 h 1738204"/>
              <a:gd name="TX4082" fmla="*/ 5601793 w 6634281"/>
              <a:gd name="TY4082" fmla="*/ 543703 h 1738204"/>
              <a:gd name="TX4083" fmla="*/ 5601793 w 6634281"/>
              <a:gd name="TY4083" fmla="*/ 538211 h 1738204"/>
              <a:gd name="TX4084" fmla="*/ 5604539 w 6634281"/>
              <a:gd name="TY4084" fmla="*/ 532719 h 1738204"/>
              <a:gd name="TX4086" fmla="*/ 604115 w 6634281"/>
              <a:gd name="TY4086" fmla="*/ 532719 h 1738204"/>
              <a:gd name="TX4087" fmla="*/ 601369 w 6634281"/>
              <a:gd name="TY4087" fmla="*/ 535465 h 1738204"/>
              <a:gd name="TX4088" fmla="*/ 604115 w 6634281"/>
              <a:gd name="TY4088" fmla="*/ 538211 h 1738204"/>
              <a:gd name="TX4089" fmla="*/ 606861 w 6634281"/>
              <a:gd name="TY4089" fmla="*/ 538211 h 1738204"/>
              <a:gd name="TX4090" fmla="*/ 609607 w 6634281"/>
              <a:gd name="TY4090" fmla="*/ 538211 h 1738204"/>
              <a:gd name="TX4091" fmla="*/ 609607 w 6634281"/>
              <a:gd name="TY4091" fmla="*/ 532719 h 1738204"/>
              <a:gd name="TX4092" fmla="*/ 604115 w 6634281"/>
              <a:gd name="TY4092" fmla="*/ 532719 h 1738204"/>
              <a:gd name="TX4094" fmla="*/ 919902 w 6634281"/>
              <a:gd name="TY4094" fmla="*/ 529974 h 1738204"/>
              <a:gd name="TX4095" fmla="*/ 917156 w 6634281"/>
              <a:gd name="TY4095" fmla="*/ 532719 h 1738204"/>
              <a:gd name="TX4096" fmla="*/ 919902 w 6634281"/>
              <a:gd name="TY4096" fmla="*/ 535465 h 1738204"/>
              <a:gd name="TX4097" fmla="*/ 925395 w 6634281"/>
              <a:gd name="TY4097" fmla="*/ 535465 h 1738204"/>
              <a:gd name="TX4098" fmla="*/ 925395 w 6634281"/>
              <a:gd name="TY4098" fmla="*/ 529974 h 1738204"/>
              <a:gd name="TX4099" fmla="*/ 919902 w 6634281"/>
              <a:gd name="TY4099" fmla="*/ 529974 h 1738204"/>
              <a:gd name="TX4101" fmla="*/ 1469098 w 6634281"/>
              <a:gd name="TY4101" fmla="*/ 527228 h 1738204"/>
              <a:gd name="TX4102" fmla="*/ 1469098 w 6634281"/>
              <a:gd name="TY4102" fmla="*/ 532719 h 1738204"/>
              <a:gd name="TX4103" fmla="*/ 1469098 w 6634281"/>
              <a:gd name="TY4103" fmla="*/ 538211 h 1738204"/>
              <a:gd name="TX4104" fmla="*/ 1471844 w 6634281"/>
              <a:gd name="TY4104" fmla="*/ 535465 h 1738204"/>
              <a:gd name="TX4105" fmla="*/ 1474589 w 6634281"/>
              <a:gd name="TY4105" fmla="*/ 535465 h 1738204"/>
              <a:gd name="TX4106" fmla="*/ 1477335 w 6634281"/>
              <a:gd name="TY4106" fmla="*/ 535465 h 1738204"/>
              <a:gd name="TX4107" fmla="*/ 1477335 w 6634281"/>
              <a:gd name="TY4107" fmla="*/ 527228 h 1738204"/>
              <a:gd name="TX4108" fmla="*/ 1469098 w 6634281"/>
              <a:gd name="TY4108" fmla="*/ 527228 h 1738204"/>
              <a:gd name="TX4110" fmla="*/ 5074565 w 6634281"/>
              <a:gd name="TY4110" fmla="*/ 527227 h 1738204"/>
              <a:gd name="TX4111" fmla="*/ 5074565 w 6634281"/>
              <a:gd name="TY4111" fmla="*/ 538211 h 1738204"/>
              <a:gd name="TX4112" fmla="*/ 5077311 w 6634281"/>
              <a:gd name="TY4112" fmla="*/ 540957 h 1738204"/>
              <a:gd name="TX4113" fmla="*/ 5077311 w 6634281"/>
              <a:gd name="TY4113" fmla="*/ 546449 h 1738204"/>
              <a:gd name="TX4114" fmla="*/ 5069073 w 6634281"/>
              <a:gd name="TY4114" fmla="*/ 546449 h 1738204"/>
              <a:gd name="TX4115" fmla="*/ 5060835 w 6634281"/>
              <a:gd name="TY4115" fmla="*/ 546449 h 1738204"/>
              <a:gd name="TX4116" fmla="*/ 5060835 w 6634281"/>
              <a:gd name="TY4116" fmla="*/ 529973 h 1738204"/>
              <a:gd name="TX4117" fmla="*/ 5074565 w 6634281"/>
              <a:gd name="TY4117" fmla="*/ 527227 h 1738204"/>
              <a:gd name="TX4119" fmla="*/ 5832455 w 6634281"/>
              <a:gd name="TY4119" fmla="*/ 524481 h 1738204"/>
              <a:gd name="TX4120" fmla="*/ 5829709 w 6634281"/>
              <a:gd name="TY4120" fmla="*/ 527227 h 1738204"/>
              <a:gd name="TX4121" fmla="*/ 5826963 w 6634281"/>
              <a:gd name="TY4121" fmla="*/ 527227 h 1738204"/>
              <a:gd name="TX4122" fmla="*/ 5821471 w 6634281"/>
              <a:gd name="TY4122" fmla="*/ 527227 h 1738204"/>
              <a:gd name="TX4123" fmla="*/ 5824217 w 6634281"/>
              <a:gd name="TY4123" fmla="*/ 532719 h 1738204"/>
              <a:gd name="TX4124" fmla="*/ 5826963 w 6634281"/>
              <a:gd name="TY4124" fmla="*/ 535465 h 1738204"/>
              <a:gd name="TX4125" fmla="*/ 5826963 w 6634281"/>
              <a:gd name="TY4125" fmla="*/ 529973 h 1738204"/>
              <a:gd name="TX4126" fmla="*/ 5829709 w 6634281"/>
              <a:gd name="TY4126" fmla="*/ 529973 h 1738204"/>
              <a:gd name="TX4127" fmla="*/ 5832455 w 6634281"/>
              <a:gd name="TY4127" fmla="*/ 527227 h 1738204"/>
              <a:gd name="TX4128" fmla="*/ 5835201 w 6634281"/>
              <a:gd name="TY4128" fmla="*/ 524481 h 1738204"/>
              <a:gd name="TX4129" fmla="*/ 5832455 w 6634281"/>
              <a:gd name="TY4129" fmla="*/ 524481 h 1738204"/>
              <a:gd name="TX4131" fmla="*/ 1518526 w 6634281"/>
              <a:gd name="TY4131" fmla="*/ 521736 h 1738204"/>
              <a:gd name="TX4132" fmla="*/ 1518526 w 6634281"/>
              <a:gd name="TY4132" fmla="*/ 524482 h 1738204"/>
              <a:gd name="TX4133" fmla="*/ 1524017 w 6634281"/>
              <a:gd name="TY4133" fmla="*/ 524482 h 1738204"/>
              <a:gd name="TX4134" fmla="*/ 1526763 w 6634281"/>
              <a:gd name="TY4134" fmla="*/ 527228 h 1738204"/>
              <a:gd name="TX4135" fmla="*/ 1529509 w 6634281"/>
              <a:gd name="TY4135" fmla="*/ 529974 h 1738204"/>
              <a:gd name="TX4136" fmla="*/ 1535002 w 6634281"/>
              <a:gd name="TY4136" fmla="*/ 529974 h 1738204"/>
              <a:gd name="TX4137" fmla="*/ 1532255 w 6634281"/>
              <a:gd name="TY4137" fmla="*/ 524482 h 1738204"/>
              <a:gd name="TX4138" fmla="*/ 1529509 w 6634281"/>
              <a:gd name="TY4138" fmla="*/ 521736 h 1738204"/>
              <a:gd name="TX4139" fmla="*/ 1518526 w 6634281"/>
              <a:gd name="TY4139" fmla="*/ 521736 h 1738204"/>
              <a:gd name="TX4141" fmla="*/ 1510287 w 6634281"/>
              <a:gd name="TY4141" fmla="*/ 521736 h 1738204"/>
              <a:gd name="TX4142" fmla="*/ 1510287 w 6634281"/>
              <a:gd name="TY4142" fmla="*/ 527228 h 1738204"/>
              <a:gd name="TX4143" fmla="*/ 1518526 w 6634281"/>
              <a:gd name="TY4143" fmla="*/ 527228 h 1738204"/>
              <a:gd name="TX4144" fmla="*/ 1515779 w 6634281"/>
              <a:gd name="TY4144" fmla="*/ 521736 h 1738204"/>
              <a:gd name="TX4145" fmla="*/ 1510287 w 6634281"/>
              <a:gd name="TY4145" fmla="*/ 521736 h 1738204"/>
              <a:gd name="TX4147" fmla="*/ 1183518 w 6634281"/>
              <a:gd name="TY4147" fmla="*/ 518990 h 1738204"/>
              <a:gd name="TX4148" fmla="*/ 1183518 w 6634281"/>
              <a:gd name="TY4148" fmla="*/ 524482 h 1738204"/>
              <a:gd name="TX4149" fmla="*/ 1189009 w 6634281"/>
              <a:gd name="TY4149" fmla="*/ 524482 h 1738204"/>
              <a:gd name="TX4150" fmla="*/ 1189009 w 6634281"/>
              <a:gd name="TY4150" fmla="*/ 521736 h 1738204"/>
              <a:gd name="TX4151" fmla="*/ 1186263 w 6634281"/>
              <a:gd name="TY4151" fmla="*/ 521736 h 1738204"/>
              <a:gd name="TX4152" fmla="*/ 1186263 w 6634281"/>
              <a:gd name="TY4152" fmla="*/ 518990 h 1738204"/>
              <a:gd name="TX4153" fmla="*/ 1183518 w 6634281"/>
              <a:gd name="TY4153" fmla="*/ 518990 h 1738204"/>
              <a:gd name="TX4155" fmla="*/ 5357401 w 6634281"/>
              <a:gd name="TY4155" fmla="*/ 518989 h 1738204"/>
              <a:gd name="TX4156" fmla="*/ 5354655 w 6634281"/>
              <a:gd name="TY4156" fmla="*/ 521735 h 1738204"/>
              <a:gd name="TX4157" fmla="*/ 5354655 w 6634281"/>
              <a:gd name="TY4157" fmla="*/ 524481 h 1738204"/>
              <a:gd name="TX4158" fmla="*/ 5354655 w 6634281"/>
              <a:gd name="TY4158" fmla="*/ 527227 h 1738204"/>
              <a:gd name="TX4159" fmla="*/ 5357401 w 6634281"/>
              <a:gd name="TY4159" fmla="*/ 527227 h 1738204"/>
              <a:gd name="TX4160" fmla="*/ 5357401 w 6634281"/>
              <a:gd name="TY4160" fmla="*/ 529973 h 1738204"/>
              <a:gd name="TX4161" fmla="*/ 5371131 w 6634281"/>
              <a:gd name="TY4161" fmla="*/ 529973 h 1738204"/>
              <a:gd name="TX4162" fmla="*/ 5371131 w 6634281"/>
              <a:gd name="TY4162" fmla="*/ 524481 h 1738204"/>
              <a:gd name="TX4163" fmla="*/ 5371131 w 6634281"/>
              <a:gd name="TY4163" fmla="*/ 521735 h 1738204"/>
              <a:gd name="TX4164" fmla="*/ 5365639 w 6634281"/>
              <a:gd name="TY4164" fmla="*/ 518989 h 1738204"/>
              <a:gd name="TX4165" fmla="*/ 5357401 w 6634281"/>
              <a:gd name="TY4165" fmla="*/ 518989 h 1738204"/>
              <a:gd name="TX4167" fmla="*/ 337755 w 6634281"/>
              <a:gd name="TY4167" fmla="*/ 516244 h 1738204"/>
              <a:gd name="TX4168" fmla="*/ 337755 w 6634281"/>
              <a:gd name="TY4168" fmla="*/ 521736 h 1738204"/>
              <a:gd name="TX4169" fmla="*/ 343247 w 6634281"/>
              <a:gd name="TY4169" fmla="*/ 524482 h 1738204"/>
              <a:gd name="TX4170" fmla="*/ 343247 w 6634281"/>
              <a:gd name="TY4170" fmla="*/ 516244 h 1738204"/>
              <a:gd name="TX4171" fmla="*/ 337755 w 6634281"/>
              <a:gd name="TY4171" fmla="*/ 516244 h 1738204"/>
              <a:gd name="TX4173" fmla="*/ 5673188 w 6634281"/>
              <a:gd name="TY4173" fmla="*/ 516243 h 1738204"/>
              <a:gd name="TX4174" fmla="*/ 5664950 w 6634281"/>
              <a:gd name="TY4174" fmla="*/ 518989 h 1738204"/>
              <a:gd name="TX4175" fmla="*/ 5662204 w 6634281"/>
              <a:gd name="TY4175" fmla="*/ 518989 h 1738204"/>
              <a:gd name="TX4176" fmla="*/ 5659458 w 6634281"/>
              <a:gd name="TY4176" fmla="*/ 518989 h 1738204"/>
              <a:gd name="TX4177" fmla="*/ 5659458 w 6634281"/>
              <a:gd name="TY4177" fmla="*/ 521735 h 1738204"/>
              <a:gd name="TX4178" fmla="*/ 5664950 w 6634281"/>
              <a:gd name="TY4178" fmla="*/ 521735 h 1738204"/>
              <a:gd name="TX4179" fmla="*/ 5667696 w 6634281"/>
              <a:gd name="TY4179" fmla="*/ 524481 h 1738204"/>
              <a:gd name="TX4180" fmla="*/ 5667696 w 6634281"/>
              <a:gd name="TY4180" fmla="*/ 521735 h 1738204"/>
              <a:gd name="TX4181" fmla="*/ 5673188 w 6634281"/>
              <a:gd name="TY4181" fmla="*/ 521735 h 1738204"/>
              <a:gd name="TX4182" fmla="*/ 5673188 w 6634281"/>
              <a:gd name="TY4182" fmla="*/ 516243 h 1738204"/>
              <a:gd name="TX4184" fmla="*/ 518990 w 6634281"/>
              <a:gd name="TY4184" fmla="*/ 513498 h 1738204"/>
              <a:gd name="TX4185" fmla="*/ 516244 w 6634281"/>
              <a:gd name="TY4185" fmla="*/ 516244 h 1738204"/>
              <a:gd name="TX4186" fmla="*/ 524482 w 6634281"/>
              <a:gd name="TY4186" fmla="*/ 516244 h 1738204"/>
              <a:gd name="TX4187" fmla="*/ 524482 w 6634281"/>
              <a:gd name="TY4187" fmla="*/ 513498 h 1738204"/>
              <a:gd name="TX4188" fmla="*/ 518990 w 6634281"/>
              <a:gd name="TY4188" fmla="*/ 513498 h 1738204"/>
              <a:gd name="TX4190" fmla="*/ 1510287 w 6634281"/>
              <a:gd name="TY4190" fmla="*/ 510752 h 1738204"/>
              <a:gd name="TX4191" fmla="*/ 1510287 w 6634281"/>
              <a:gd name="TY4191" fmla="*/ 513498 h 1738204"/>
              <a:gd name="TX4192" fmla="*/ 1507541 w 6634281"/>
              <a:gd name="TY4192" fmla="*/ 513498 h 1738204"/>
              <a:gd name="TX4193" fmla="*/ 1507541 w 6634281"/>
              <a:gd name="TY4193" fmla="*/ 516244 h 1738204"/>
              <a:gd name="TX4194" fmla="*/ 1510287 w 6634281"/>
              <a:gd name="TY4194" fmla="*/ 516244 h 1738204"/>
              <a:gd name="TX4195" fmla="*/ 1510287 w 6634281"/>
              <a:gd name="TY4195" fmla="*/ 518990 h 1738204"/>
              <a:gd name="TX4196" fmla="*/ 1513033 w 6634281"/>
              <a:gd name="TY4196" fmla="*/ 518990 h 1738204"/>
              <a:gd name="TX4197" fmla="*/ 1513033 w 6634281"/>
              <a:gd name="TY4197" fmla="*/ 516244 h 1738204"/>
              <a:gd name="TX4198" fmla="*/ 1515779 w 6634281"/>
              <a:gd name="TY4198" fmla="*/ 516244 h 1738204"/>
              <a:gd name="TX4199" fmla="*/ 1515779 w 6634281"/>
              <a:gd name="TY4199" fmla="*/ 513498 h 1738204"/>
              <a:gd name="TX4200" fmla="*/ 1513033 w 6634281"/>
              <a:gd name="TY4200" fmla="*/ 513498 h 1738204"/>
              <a:gd name="TX4201" fmla="*/ 1513033 w 6634281"/>
              <a:gd name="TY4201" fmla="*/ 510752 h 1738204"/>
              <a:gd name="TX4202" fmla="*/ 1510287 w 6634281"/>
              <a:gd name="TY4202" fmla="*/ 510752 h 1738204"/>
              <a:gd name="TX4204" fmla="*/ 5286005 w 6634281"/>
              <a:gd name="TY4204" fmla="*/ 508006 h 1738204"/>
              <a:gd name="TX4205" fmla="*/ 5288751 w 6634281"/>
              <a:gd name="TY4205" fmla="*/ 513497 h 1738204"/>
              <a:gd name="TX4206" fmla="*/ 5294243 w 6634281"/>
              <a:gd name="TY4206" fmla="*/ 513497 h 1738204"/>
              <a:gd name="TX4207" fmla="*/ 5294243 w 6634281"/>
              <a:gd name="TY4207" fmla="*/ 508006 h 1738204"/>
              <a:gd name="TX4208" fmla="*/ 5288751 w 6634281"/>
              <a:gd name="TY4208" fmla="*/ 508006 h 1738204"/>
              <a:gd name="TX4209" fmla="*/ 5286005 w 6634281"/>
              <a:gd name="TY4209" fmla="*/ 508006 h 1738204"/>
              <a:gd name="TX4211" fmla="*/ 1254913 w 6634281"/>
              <a:gd name="TY4211" fmla="*/ 508006 h 1738204"/>
              <a:gd name="TX4212" fmla="*/ 1254913 w 6634281"/>
              <a:gd name="TY4212" fmla="*/ 510752 h 1738204"/>
              <a:gd name="TX4213" fmla="*/ 1252167 w 6634281"/>
              <a:gd name="TY4213" fmla="*/ 513498 h 1738204"/>
              <a:gd name="TX4214" fmla="*/ 1252167 w 6634281"/>
              <a:gd name="TY4214" fmla="*/ 516244 h 1738204"/>
              <a:gd name="TX4215" fmla="*/ 1257659 w 6634281"/>
              <a:gd name="TY4215" fmla="*/ 518990 h 1738204"/>
              <a:gd name="TX4216" fmla="*/ 1263149 w 6634281"/>
              <a:gd name="TY4216" fmla="*/ 518990 h 1738204"/>
              <a:gd name="TX4217" fmla="*/ 1263149 w 6634281"/>
              <a:gd name="TY4217" fmla="*/ 513498 h 1738204"/>
              <a:gd name="TX4218" fmla="*/ 1260404 w 6634281"/>
              <a:gd name="TY4218" fmla="*/ 510752 h 1738204"/>
              <a:gd name="TX4219" fmla="*/ 1257659 w 6634281"/>
              <a:gd name="TY4219" fmla="*/ 508006 h 1738204"/>
              <a:gd name="TX4220" fmla="*/ 1254913 w 6634281"/>
              <a:gd name="TY4220" fmla="*/ 508006 h 1738204"/>
              <a:gd name="TX4222" fmla="*/ 5563349 w 6634281"/>
              <a:gd name="TY4222" fmla="*/ 505260 h 1738204"/>
              <a:gd name="TX4223" fmla="*/ 5560603 w 6634281"/>
              <a:gd name="TY4223" fmla="*/ 508006 h 1738204"/>
              <a:gd name="TX4224" fmla="*/ 5566095 w 6634281"/>
              <a:gd name="TY4224" fmla="*/ 508006 h 1738204"/>
              <a:gd name="TX4225" fmla="*/ 5571587 w 6634281"/>
              <a:gd name="TY4225" fmla="*/ 508006 h 1738204"/>
              <a:gd name="TX4226" fmla="*/ 5571587 w 6634281"/>
              <a:gd name="TY4226" fmla="*/ 505260 h 1738204"/>
              <a:gd name="TX4227" fmla="*/ 5566095 w 6634281"/>
              <a:gd name="TY4227" fmla="*/ 505260 h 1738204"/>
              <a:gd name="TX4228" fmla="*/ 5563349 w 6634281"/>
              <a:gd name="TY4228" fmla="*/ 505260 h 1738204"/>
              <a:gd name="TX4230" fmla="*/ 1389464 w 6634281"/>
              <a:gd name="TY4230" fmla="*/ 505260 h 1738204"/>
              <a:gd name="TX4231" fmla="*/ 1389464 w 6634281"/>
              <a:gd name="TY4231" fmla="*/ 513498 h 1738204"/>
              <a:gd name="TX4232" fmla="*/ 1392210 w 6634281"/>
              <a:gd name="TY4232" fmla="*/ 518990 h 1738204"/>
              <a:gd name="TX4233" fmla="*/ 1386718 w 6634281"/>
              <a:gd name="TY4233" fmla="*/ 518990 h 1738204"/>
              <a:gd name="TX4234" fmla="*/ 1386718 w 6634281"/>
              <a:gd name="TY4234" fmla="*/ 524482 h 1738204"/>
              <a:gd name="TX4235" fmla="*/ 1394958 w 6634281"/>
              <a:gd name="TY4235" fmla="*/ 524482 h 1738204"/>
              <a:gd name="TX4236" fmla="*/ 1397703 w 6634281"/>
              <a:gd name="TY4236" fmla="*/ 518990 h 1738204"/>
              <a:gd name="TX4237" fmla="*/ 1397703 w 6634281"/>
              <a:gd name="TY4237" fmla="*/ 513498 h 1738204"/>
              <a:gd name="TX4238" fmla="*/ 1394958 w 6634281"/>
              <a:gd name="TY4238" fmla="*/ 508006 h 1738204"/>
              <a:gd name="TX4239" fmla="*/ 1389464 w 6634281"/>
              <a:gd name="TY4239" fmla="*/ 505260 h 1738204"/>
              <a:gd name="TX4241" fmla="*/ 1452622 w 6634281"/>
              <a:gd name="TY4241" fmla="*/ 499768 h 1738204"/>
              <a:gd name="TX4242" fmla="*/ 1452622 w 6634281"/>
              <a:gd name="TY4242" fmla="*/ 508006 h 1738204"/>
              <a:gd name="TX4243" fmla="*/ 1455368 w 6634281"/>
              <a:gd name="TY4243" fmla="*/ 505260 h 1738204"/>
              <a:gd name="TX4244" fmla="*/ 1458113 w 6634281"/>
              <a:gd name="TY4244" fmla="*/ 505260 h 1738204"/>
              <a:gd name="TX4245" fmla="*/ 1455368 w 6634281"/>
              <a:gd name="TY4245" fmla="*/ 499768 h 1738204"/>
              <a:gd name="TX4246" fmla="*/ 1452622 w 6634281"/>
              <a:gd name="TY4246" fmla="*/ 499768 h 1738204"/>
              <a:gd name="TX4248" fmla="*/ 5634744 w 6634281"/>
              <a:gd name="TY4248" fmla="*/ 499768 h 1738204"/>
              <a:gd name="TX4249" fmla="*/ 5637490 w 6634281"/>
              <a:gd name="TY4249" fmla="*/ 502514 h 1738204"/>
              <a:gd name="TX4250" fmla="*/ 5642982 w 6634281"/>
              <a:gd name="TY4250" fmla="*/ 505260 h 1738204"/>
              <a:gd name="TX4251" fmla="*/ 5642982 w 6634281"/>
              <a:gd name="TY4251" fmla="*/ 499768 h 1738204"/>
              <a:gd name="TX4252" fmla="*/ 5634744 w 6634281"/>
              <a:gd name="TY4252" fmla="*/ 499768 h 1738204"/>
              <a:gd name="TX4254" fmla="*/ 5574333 w 6634281"/>
              <a:gd name="TY4254" fmla="*/ 499768 h 1738204"/>
              <a:gd name="TX4255" fmla="*/ 5574333 w 6634281"/>
              <a:gd name="TY4255" fmla="*/ 505260 h 1738204"/>
              <a:gd name="TX4256" fmla="*/ 5579825 w 6634281"/>
              <a:gd name="TY4256" fmla="*/ 510752 h 1738204"/>
              <a:gd name="TX4257" fmla="*/ 5579825 w 6634281"/>
              <a:gd name="TY4257" fmla="*/ 508006 h 1738204"/>
              <a:gd name="TX4258" fmla="*/ 5579825 w 6634281"/>
              <a:gd name="TY4258" fmla="*/ 505260 h 1738204"/>
              <a:gd name="TX4259" fmla="*/ 5577079 w 6634281"/>
              <a:gd name="TY4259" fmla="*/ 502514 h 1738204"/>
              <a:gd name="TX4260" fmla="*/ 5577079 w 6634281"/>
              <a:gd name="TY4260" fmla="*/ 499768 h 1738204"/>
              <a:gd name="TX4261" fmla="*/ 5574333 w 6634281"/>
              <a:gd name="TY4261" fmla="*/ 499768 h 1738204"/>
              <a:gd name="TX4263" fmla="*/ 5316211 w 6634281"/>
              <a:gd name="TY4263" fmla="*/ 499768 h 1738204"/>
              <a:gd name="TX4264" fmla="*/ 5316211 w 6634281"/>
              <a:gd name="TY4264" fmla="*/ 505260 h 1738204"/>
              <a:gd name="TX4265" fmla="*/ 5321703 w 6634281"/>
              <a:gd name="TY4265" fmla="*/ 508006 h 1738204"/>
              <a:gd name="TX4266" fmla="*/ 5321703 w 6634281"/>
              <a:gd name="TY4266" fmla="*/ 499768 h 1738204"/>
              <a:gd name="TX4267" fmla="*/ 5316211 w 6634281"/>
              <a:gd name="TY4267" fmla="*/ 499768 h 1738204"/>
              <a:gd name="TX4269" fmla="*/ 1433400 w 6634281"/>
              <a:gd name="TY4269" fmla="*/ 497022 h 1738204"/>
              <a:gd name="TX4270" fmla="*/ 1433400 w 6634281"/>
              <a:gd name="TY4270" fmla="*/ 502514 h 1738204"/>
              <a:gd name="TX4271" fmla="*/ 1441637 w 6634281"/>
              <a:gd name="TY4271" fmla="*/ 502514 h 1738204"/>
              <a:gd name="TX4272" fmla="*/ 1441637 w 6634281"/>
              <a:gd name="TY4272" fmla="*/ 497022 h 1738204"/>
              <a:gd name="TX4273" fmla="*/ 1433400 w 6634281"/>
              <a:gd name="TY4273" fmla="*/ 497022 h 1738204"/>
              <a:gd name="TX4275" fmla="*/ 5815979 w 6634281"/>
              <a:gd name="TY4275" fmla="*/ 497022 h 1738204"/>
              <a:gd name="TX4276" fmla="*/ 5815979 w 6634281"/>
              <a:gd name="TY4276" fmla="*/ 499768 h 1738204"/>
              <a:gd name="TX4277" fmla="*/ 5821471 w 6634281"/>
              <a:gd name="TY4277" fmla="*/ 499768 h 1738204"/>
              <a:gd name="TX4278" fmla="*/ 5821471 w 6634281"/>
              <a:gd name="TY4278" fmla="*/ 497022 h 1738204"/>
              <a:gd name="TX4279" fmla="*/ 5815979 w 6634281"/>
              <a:gd name="TY4279" fmla="*/ 497022 h 1738204"/>
              <a:gd name="TX4281" fmla="*/ 1340038 w 6634281"/>
              <a:gd name="TY4281" fmla="*/ 491530 h 1738204"/>
              <a:gd name="TX4282" fmla="*/ 1340038 w 6634281"/>
              <a:gd name="TY4282" fmla="*/ 499768 h 1738204"/>
              <a:gd name="TX4283" fmla="*/ 1342784 w 6634281"/>
              <a:gd name="TY4283" fmla="*/ 505260 h 1738204"/>
              <a:gd name="TX4284" fmla="*/ 1348275 w 6634281"/>
              <a:gd name="TY4284" fmla="*/ 508006 h 1738204"/>
              <a:gd name="TX4285" fmla="*/ 1353766 w 6634281"/>
              <a:gd name="TY4285" fmla="*/ 508006 h 1738204"/>
              <a:gd name="TX4286" fmla="*/ 1356512 w 6634281"/>
              <a:gd name="TY4286" fmla="*/ 502514 h 1738204"/>
              <a:gd name="TX4287" fmla="*/ 1359260 w 6634281"/>
              <a:gd name="TY4287" fmla="*/ 499768 h 1738204"/>
              <a:gd name="TX4288" fmla="*/ 1359260 w 6634281"/>
              <a:gd name="TY4288" fmla="*/ 505260 h 1738204"/>
              <a:gd name="TX4289" fmla="*/ 1362005 w 6634281"/>
              <a:gd name="TY4289" fmla="*/ 502514 h 1738204"/>
              <a:gd name="TX4290" fmla="*/ 1364751 w 6634281"/>
              <a:gd name="TY4290" fmla="*/ 502514 h 1738204"/>
              <a:gd name="TX4291" fmla="*/ 1367496 w 6634281"/>
              <a:gd name="TY4291" fmla="*/ 502514 h 1738204"/>
              <a:gd name="TX4292" fmla="*/ 1367496 w 6634281"/>
              <a:gd name="TY4292" fmla="*/ 497022 h 1738204"/>
              <a:gd name="TX4293" fmla="*/ 1356512 w 6634281"/>
              <a:gd name="TY4293" fmla="*/ 497022 h 1738204"/>
              <a:gd name="TX4294" fmla="*/ 1351020 w 6634281"/>
              <a:gd name="TY4294" fmla="*/ 491530 h 1738204"/>
              <a:gd name="TX4295" fmla="*/ 1345529 w 6634281"/>
              <a:gd name="TY4295" fmla="*/ 491530 h 1738204"/>
              <a:gd name="TX4296" fmla="*/ 1340038 w 6634281"/>
              <a:gd name="TY4296" fmla="*/ 491530 h 1738204"/>
              <a:gd name="TX4298" fmla="*/ 5829709 w 6634281"/>
              <a:gd name="TY4298" fmla="*/ 488784 h 1738204"/>
              <a:gd name="TX4299" fmla="*/ 5832455 w 6634281"/>
              <a:gd name="TY4299" fmla="*/ 494276 h 1738204"/>
              <a:gd name="TX4300" fmla="*/ 5835201 w 6634281"/>
              <a:gd name="TY4300" fmla="*/ 497022 h 1738204"/>
              <a:gd name="TX4301" fmla="*/ 5835201 w 6634281"/>
              <a:gd name="TY4301" fmla="*/ 488784 h 1738204"/>
              <a:gd name="TX4302" fmla="*/ 5829709 w 6634281"/>
              <a:gd name="TY4302" fmla="*/ 488784 h 1738204"/>
              <a:gd name="TX4304" fmla="*/ 5568841 w 6634281"/>
              <a:gd name="TY4304" fmla="*/ 488784 h 1738204"/>
              <a:gd name="TX4305" fmla="*/ 5568841 w 6634281"/>
              <a:gd name="TY4305" fmla="*/ 491530 h 1738204"/>
              <a:gd name="TX4306" fmla="*/ 5566095 w 6634281"/>
              <a:gd name="TY4306" fmla="*/ 491530 h 1738204"/>
              <a:gd name="TX4307" fmla="*/ 5566095 w 6634281"/>
              <a:gd name="TY4307" fmla="*/ 494276 h 1738204"/>
              <a:gd name="TX4308" fmla="*/ 5568841 w 6634281"/>
              <a:gd name="TY4308" fmla="*/ 494276 h 1738204"/>
              <a:gd name="TX4309" fmla="*/ 5568841 w 6634281"/>
              <a:gd name="TY4309" fmla="*/ 497022 h 1738204"/>
              <a:gd name="TX4310" fmla="*/ 5571587 w 6634281"/>
              <a:gd name="TY4310" fmla="*/ 497022 h 1738204"/>
              <a:gd name="TX4311" fmla="*/ 5571587 w 6634281"/>
              <a:gd name="TY4311" fmla="*/ 494276 h 1738204"/>
              <a:gd name="TX4312" fmla="*/ 5574333 w 6634281"/>
              <a:gd name="TY4312" fmla="*/ 494276 h 1738204"/>
              <a:gd name="TX4313" fmla="*/ 5574333 w 6634281"/>
              <a:gd name="TY4313" fmla="*/ 491530 h 1738204"/>
              <a:gd name="TX4314" fmla="*/ 5571587 w 6634281"/>
              <a:gd name="TY4314" fmla="*/ 491530 h 1738204"/>
              <a:gd name="TX4315" fmla="*/ 5571587 w 6634281"/>
              <a:gd name="TY4315" fmla="*/ 488784 h 1738204"/>
              <a:gd name="TX4316" fmla="*/ 5568841 w 6634281"/>
              <a:gd name="TY4316" fmla="*/ 488784 h 1738204"/>
              <a:gd name="TX4318" fmla="*/ 1485574 w 6634281"/>
              <a:gd name="TY4318" fmla="*/ 486038 h 1738204"/>
              <a:gd name="TX4319" fmla="*/ 1485574 w 6634281"/>
              <a:gd name="TY4319" fmla="*/ 488784 h 1738204"/>
              <a:gd name="TX4320" fmla="*/ 1488320 w 6634281"/>
              <a:gd name="TY4320" fmla="*/ 491530 h 1738204"/>
              <a:gd name="TX4321" fmla="*/ 1496557 w 6634281"/>
              <a:gd name="TY4321" fmla="*/ 491530 h 1738204"/>
              <a:gd name="TX4322" fmla="*/ 1496557 w 6634281"/>
              <a:gd name="TY4322" fmla="*/ 486038 h 1738204"/>
              <a:gd name="TX4323" fmla="*/ 1485574 w 6634281"/>
              <a:gd name="TY4323" fmla="*/ 486038 h 1738204"/>
              <a:gd name="TX4325" fmla="*/ 1274134 w 6634281"/>
              <a:gd name="TY4325" fmla="*/ 486038 h 1738204"/>
              <a:gd name="TX4326" fmla="*/ 1274134 w 6634281"/>
              <a:gd name="TY4326" fmla="*/ 488784 h 1738204"/>
              <a:gd name="TX4327" fmla="*/ 1279625 w 6634281"/>
              <a:gd name="TY4327" fmla="*/ 491530 h 1738204"/>
              <a:gd name="TX4328" fmla="*/ 1282371 w 6634281"/>
              <a:gd name="TY4328" fmla="*/ 488784 h 1738204"/>
              <a:gd name="TX4329" fmla="*/ 1282371 w 6634281"/>
              <a:gd name="TY4329" fmla="*/ 486038 h 1738204"/>
              <a:gd name="TX4330" fmla="*/ 1276880 w 6634281"/>
              <a:gd name="TY4330" fmla="*/ 486038 h 1738204"/>
              <a:gd name="TX4331" fmla="*/ 1274134 w 6634281"/>
              <a:gd name="TY4331" fmla="*/ 486038 h 1738204"/>
              <a:gd name="TX4333" fmla="*/ 5774789 w 6634281"/>
              <a:gd name="TY4333" fmla="*/ 486038 h 1738204"/>
              <a:gd name="TX4334" fmla="*/ 5774789 w 6634281"/>
              <a:gd name="TY4334" fmla="*/ 488784 h 1738204"/>
              <a:gd name="TX4335" fmla="*/ 5772043 w 6634281"/>
              <a:gd name="TY4335" fmla="*/ 491530 h 1738204"/>
              <a:gd name="TX4336" fmla="*/ 5772043 w 6634281"/>
              <a:gd name="TY4336" fmla="*/ 494276 h 1738204"/>
              <a:gd name="TX4337" fmla="*/ 5777535 w 6634281"/>
              <a:gd name="TY4337" fmla="*/ 491530 h 1738204"/>
              <a:gd name="TX4338" fmla="*/ 5780281 w 6634281"/>
              <a:gd name="TY4338" fmla="*/ 488784 h 1738204"/>
              <a:gd name="TX4339" fmla="*/ 5777535 w 6634281"/>
              <a:gd name="TY4339" fmla="*/ 488784 h 1738204"/>
              <a:gd name="TX4340" fmla="*/ 5777535 w 6634281"/>
              <a:gd name="TY4340" fmla="*/ 486038 h 1738204"/>
              <a:gd name="TX4341" fmla="*/ 5774789 w 6634281"/>
              <a:gd name="TY4341" fmla="*/ 486038 h 1738204"/>
              <a:gd name="TX4343" fmla="*/ 5582571 w 6634281"/>
              <a:gd name="TY4343" fmla="*/ 486038 h 1738204"/>
              <a:gd name="TX4344" fmla="*/ 5582571 w 6634281"/>
              <a:gd name="TY4344" fmla="*/ 499768 h 1738204"/>
              <a:gd name="TX4345" fmla="*/ 5585317 w 6634281"/>
              <a:gd name="TY4345" fmla="*/ 499768 h 1738204"/>
              <a:gd name="TX4346" fmla="*/ 5585317 w 6634281"/>
              <a:gd name="TY4346" fmla="*/ 497022 h 1738204"/>
              <a:gd name="TX4347" fmla="*/ 5588063 w 6634281"/>
              <a:gd name="TY4347" fmla="*/ 497022 h 1738204"/>
              <a:gd name="TX4348" fmla="*/ 5585317 w 6634281"/>
              <a:gd name="TY4348" fmla="*/ 494276 h 1738204"/>
              <a:gd name="TX4349" fmla="*/ 5588063 w 6634281"/>
              <a:gd name="TY4349" fmla="*/ 486038 h 1738204"/>
              <a:gd name="TX4350" fmla="*/ 5582571 w 6634281"/>
              <a:gd name="TY4350" fmla="*/ 486038 h 1738204"/>
              <a:gd name="TX4352" fmla="*/ 1554223 w 6634281"/>
              <a:gd name="TY4352" fmla="*/ 480546 h 1738204"/>
              <a:gd name="TX4353" fmla="*/ 1545985 w 6634281"/>
              <a:gd name="TY4353" fmla="*/ 483292 h 1738204"/>
              <a:gd name="TX4354" fmla="*/ 1545985 w 6634281"/>
              <a:gd name="TY4354" fmla="*/ 488784 h 1738204"/>
              <a:gd name="TX4355" fmla="*/ 1551477 w 6634281"/>
              <a:gd name="TY4355" fmla="*/ 486038 h 1738204"/>
              <a:gd name="TX4356" fmla="*/ 1554223 w 6634281"/>
              <a:gd name="TY4356" fmla="*/ 480546 h 1738204"/>
              <a:gd name="TX4358" fmla="*/ 1515779 w 6634281"/>
              <a:gd name="TY4358" fmla="*/ 480546 h 1738204"/>
              <a:gd name="TX4359" fmla="*/ 1515779 w 6634281"/>
              <a:gd name="TY4359" fmla="*/ 486038 h 1738204"/>
              <a:gd name="TX4360" fmla="*/ 1515779 w 6634281"/>
              <a:gd name="TY4360" fmla="*/ 491530 h 1738204"/>
              <a:gd name="TX4361" fmla="*/ 1518526 w 6634281"/>
              <a:gd name="TY4361" fmla="*/ 494276 h 1738204"/>
              <a:gd name="TX4362" fmla="*/ 1515779 w 6634281"/>
              <a:gd name="TY4362" fmla="*/ 497022 h 1738204"/>
              <a:gd name="TX4363" fmla="*/ 1518526 w 6634281"/>
              <a:gd name="TY4363" fmla="*/ 499768 h 1738204"/>
              <a:gd name="TX4364" fmla="*/ 1521272 w 6634281"/>
              <a:gd name="TY4364" fmla="*/ 499768 h 1738204"/>
              <a:gd name="TX4365" fmla="*/ 1529509 w 6634281"/>
              <a:gd name="TY4365" fmla="*/ 497022 h 1738204"/>
              <a:gd name="TX4366" fmla="*/ 1529509 w 6634281"/>
              <a:gd name="TY4366" fmla="*/ 502514 h 1738204"/>
              <a:gd name="TX4367" fmla="*/ 1532255 w 6634281"/>
              <a:gd name="TY4367" fmla="*/ 505260 h 1738204"/>
              <a:gd name="TX4368" fmla="*/ 1535002 w 6634281"/>
              <a:gd name="TY4368" fmla="*/ 508006 h 1738204"/>
              <a:gd name="TX4369" fmla="*/ 1532255 w 6634281"/>
              <a:gd name="TY4369" fmla="*/ 510752 h 1738204"/>
              <a:gd name="TX4370" fmla="*/ 1535002 w 6634281"/>
              <a:gd name="TY4370" fmla="*/ 510752 h 1738204"/>
              <a:gd name="TX4371" fmla="*/ 1535002 w 6634281"/>
              <a:gd name="TY4371" fmla="*/ 513498 h 1738204"/>
              <a:gd name="TX4372" fmla="*/ 1535002 w 6634281"/>
              <a:gd name="TY4372" fmla="*/ 516244 h 1738204"/>
              <a:gd name="TX4373" fmla="*/ 1540493 w 6634281"/>
              <a:gd name="TY4373" fmla="*/ 516244 h 1738204"/>
              <a:gd name="TX4374" fmla="*/ 1543239 w 6634281"/>
              <a:gd name="TY4374" fmla="*/ 518990 h 1738204"/>
              <a:gd name="TX4375" fmla="*/ 1554223 w 6634281"/>
              <a:gd name="TY4375" fmla="*/ 524482 h 1738204"/>
              <a:gd name="TX4376" fmla="*/ 1551477 w 6634281"/>
              <a:gd name="TY4376" fmla="*/ 518990 h 1738204"/>
              <a:gd name="TX4377" fmla="*/ 1545985 w 6634281"/>
              <a:gd name="TY4377" fmla="*/ 516244 h 1738204"/>
              <a:gd name="TX4378" fmla="*/ 1543239 w 6634281"/>
              <a:gd name="TY4378" fmla="*/ 510752 h 1738204"/>
              <a:gd name="TX4379" fmla="*/ 1540493 w 6634281"/>
              <a:gd name="TY4379" fmla="*/ 505260 h 1738204"/>
              <a:gd name="TX4380" fmla="*/ 1543239 w 6634281"/>
              <a:gd name="TY4380" fmla="*/ 505260 h 1738204"/>
              <a:gd name="TX4381" fmla="*/ 1543239 w 6634281"/>
              <a:gd name="TY4381" fmla="*/ 499768 h 1738204"/>
              <a:gd name="TX4382" fmla="*/ 1540493 w 6634281"/>
              <a:gd name="TY4382" fmla="*/ 494276 h 1738204"/>
              <a:gd name="TX4383" fmla="*/ 1526763 w 6634281"/>
              <a:gd name="TY4383" fmla="*/ 494276 h 1738204"/>
              <a:gd name="TX4384" fmla="*/ 1526763 w 6634281"/>
              <a:gd name="TY4384" fmla="*/ 488784 h 1738204"/>
              <a:gd name="TX4385" fmla="*/ 1524017 w 6634281"/>
              <a:gd name="TY4385" fmla="*/ 480546 h 1738204"/>
              <a:gd name="TX4386" fmla="*/ 1515779 w 6634281"/>
              <a:gd name="TY4386" fmla="*/ 480546 h 1738204"/>
              <a:gd name="TX4388" fmla="*/ 1408686 w 6634281"/>
              <a:gd name="TY4388" fmla="*/ 477800 h 1738204"/>
              <a:gd name="TX4389" fmla="*/ 1403194 w 6634281"/>
              <a:gd name="TY4389" fmla="*/ 480546 h 1738204"/>
              <a:gd name="TX4390" fmla="*/ 1400448 w 6634281"/>
              <a:gd name="TY4390" fmla="*/ 483292 h 1738204"/>
              <a:gd name="TX4391" fmla="*/ 1403194 w 6634281"/>
              <a:gd name="TY4391" fmla="*/ 486038 h 1738204"/>
              <a:gd name="TX4392" fmla="*/ 1408686 w 6634281"/>
              <a:gd name="TY4392" fmla="*/ 486038 h 1738204"/>
              <a:gd name="TX4393" fmla="*/ 1408686 w 6634281"/>
              <a:gd name="TY4393" fmla="*/ 477800 h 1738204"/>
              <a:gd name="TX4395" fmla="*/ 422880 w 6634281"/>
              <a:gd name="TY4395" fmla="*/ 477800 h 1738204"/>
              <a:gd name="TX4396" fmla="*/ 395421 w 6634281"/>
              <a:gd name="TY4396" fmla="*/ 483292 h 1738204"/>
              <a:gd name="TX4397" fmla="*/ 381691 w 6634281"/>
              <a:gd name="TY4397" fmla="*/ 486038 h 1738204"/>
              <a:gd name="TX4398" fmla="*/ 365215 w 6634281"/>
              <a:gd name="TY4398" fmla="*/ 486038 h 1738204"/>
              <a:gd name="TX4399" fmla="*/ 370707 w 6634281"/>
              <a:gd name="TY4399" fmla="*/ 491530 h 1738204"/>
              <a:gd name="TX4400" fmla="*/ 376199 w 6634281"/>
              <a:gd name="TY4400" fmla="*/ 494276 h 1738204"/>
              <a:gd name="TX4401" fmla="*/ 387183 w 6634281"/>
              <a:gd name="TY4401" fmla="*/ 494276 h 1738204"/>
              <a:gd name="TX4402" fmla="*/ 395421 w 6634281"/>
              <a:gd name="TY4402" fmla="*/ 491530 h 1738204"/>
              <a:gd name="TX4403" fmla="*/ 411897 w 6634281"/>
              <a:gd name="TY4403" fmla="*/ 486038 h 1738204"/>
              <a:gd name="TX4404" fmla="*/ 420134 w 6634281"/>
              <a:gd name="TY4404" fmla="*/ 483292 h 1738204"/>
              <a:gd name="TX4405" fmla="*/ 422880 w 6634281"/>
              <a:gd name="TY4405" fmla="*/ 477800 h 1738204"/>
              <a:gd name="TX4407" fmla="*/ 5697902 w 6634281"/>
              <a:gd name="TY4407" fmla="*/ 475054 h 1738204"/>
              <a:gd name="TX4408" fmla="*/ 5697902 w 6634281"/>
              <a:gd name="TY4408" fmla="*/ 483292 h 1738204"/>
              <a:gd name="TX4409" fmla="*/ 5703394 w 6634281"/>
              <a:gd name="TY4409" fmla="*/ 486038 h 1738204"/>
              <a:gd name="TX4410" fmla="*/ 5706140 w 6634281"/>
              <a:gd name="TY4410" fmla="*/ 483292 h 1738204"/>
              <a:gd name="TX4411" fmla="*/ 5706140 w 6634281"/>
              <a:gd name="TY4411" fmla="*/ 480546 h 1738204"/>
              <a:gd name="TX4412" fmla="*/ 5703394 w 6634281"/>
              <a:gd name="TY4412" fmla="*/ 480546 h 1738204"/>
              <a:gd name="TX4413" fmla="*/ 5700648 w 6634281"/>
              <a:gd name="TY4413" fmla="*/ 477800 h 1738204"/>
              <a:gd name="TX4414" fmla="*/ 5700648 w 6634281"/>
              <a:gd name="TY4414" fmla="*/ 475054 h 1738204"/>
              <a:gd name="TX4415" fmla="*/ 5697902 w 6634281"/>
              <a:gd name="TY4415" fmla="*/ 475054 h 1738204"/>
              <a:gd name="TX4417" fmla="*/ 1386718 w 6634281"/>
              <a:gd name="TY4417" fmla="*/ 475054 h 1738204"/>
              <a:gd name="TX4418" fmla="*/ 1386718 w 6634281"/>
              <a:gd name="TY4418" fmla="*/ 477800 h 1738204"/>
              <a:gd name="TX4419" fmla="*/ 1381227 w 6634281"/>
              <a:gd name="TY4419" fmla="*/ 477800 h 1738204"/>
              <a:gd name="TX4420" fmla="*/ 1381227 w 6634281"/>
              <a:gd name="TY4420" fmla="*/ 480546 h 1738204"/>
              <a:gd name="TX4421" fmla="*/ 1392210 w 6634281"/>
              <a:gd name="TY4421" fmla="*/ 480546 h 1738204"/>
              <a:gd name="TX4422" fmla="*/ 1394958 w 6634281"/>
              <a:gd name="TY4422" fmla="*/ 475054 h 1738204"/>
              <a:gd name="TX4423" fmla="*/ 1389464 w 6634281"/>
              <a:gd name="TY4423" fmla="*/ 475054 h 1738204"/>
              <a:gd name="TX4424" fmla="*/ 1386718 w 6634281"/>
              <a:gd name="TY4424" fmla="*/ 475054 h 1738204"/>
              <a:gd name="TX4426" fmla="*/ 475054 w 6634281"/>
              <a:gd name="TY4426" fmla="*/ 475054 h 1738204"/>
              <a:gd name="TX4427" fmla="*/ 461324 w 6634281"/>
              <a:gd name="TY4427" fmla="*/ 477800 h 1738204"/>
              <a:gd name="TX4428" fmla="*/ 458578 w 6634281"/>
              <a:gd name="TY4428" fmla="*/ 480546 h 1738204"/>
              <a:gd name="TX4429" fmla="*/ 458578 w 6634281"/>
              <a:gd name="TY4429" fmla="*/ 486038 h 1738204"/>
              <a:gd name="TX4430" fmla="*/ 469562 w 6634281"/>
              <a:gd name="TY4430" fmla="*/ 483292 h 1738204"/>
              <a:gd name="TX4431" fmla="*/ 477800 w 6634281"/>
              <a:gd name="TY4431" fmla="*/ 483292 h 1738204"/>
              <a:gd name="TX4432" fmla="*/ 486038 w 6634281"/>
              <a:gd name="TY4432" fmla="*/ 480546 h 1738204"/>
              <a:gd name="TX4433" fmla="*/ 497022 w 6634281"/>
              <a:gd name="TY4433" fmla="*/ 480546 h 1738204"/>
              <a:gd name="TX4434" fmla="*/ 499768 w 6634281"/>
              <a:gd name="TY4434" fmla="*/ 483292 h 1738204"/>
              <a:gd name="TX4435" fmla="*/ 499768 w 6634281"/>
              <a:gd name="TY4435" fmla="*/ 486038 h 1738204"/>
              <a:gd name="TX4436" fmla="*/ 505260 w 6634281"/>
              <a:gd name="TY4436" fmla="*/ 483292 h 1738204"/>
              <a:gd name="TX4437" fmla="*/ 505260 w 6634281"/>
              <a:gd name="TY4437" fmla="*/ 480546 h 1738204"/>
              <a:gd name="TX4438" fmla="*/ 497022 w 6634281"/>
              <a:gd name="TY4438" fmla="*/ 480546 h 1738204"/>
              <a:gd name="TX4439" fmla="*/ 488784 w 6634281"/>
              <a:gd name="TY4439" fmla="*/ 477800 h 1738204"/>
              <a:gd name="TX4440" fmla="*/ 475054 w 6634281"/>
              <a:gd name="TY4440" fmla="*/ 475054 h 1738204"/>
              <a:gd name="TX4442" fmla="*/ 5590809 w 6634281"/>
              <a:gd name="TY4442" fmla="*/ 472308 h 1738204"/>
              <a:gd name="TX4443" fmla="*/ 5588063 w 6634281"/>
              <a:gd name="TY4443" fmla="*/ 477800 h 1738204"/>
              <a:gd name="TX4444" fmla="*/ 5599047 w 6634281"/>
              <a:gd name="TY4444" fmla="*/ 477800 h 1738204"/>
              <a:gd name="TX4445" fmla="*/ 5599047 w 6634281"/>
              <a:gd name="TY4445" fmla="*/ 472308 h 1738204"/>
              <a:gd name="TX4446" fmla="*/ 5590809 w 6634281"/>
              <a:gd name="TY4446" fmla="*/ 472308 h 1738204"/>
              <a:gd name="TX4448" fmla="*/ 1526763 w 6634281"/>
              <a:gd name="TY4448" fmla="*/ 469562 h 1738204"/>
              <a:gd name="TX4449" fmla="*/ 1526763 w 6634281"/>
              <a:gd name="TY4449" fmla="*/ 472308 h 1738204"/>
              <a:gd name="TX4450" fmla="*/ 1524017 w 6634281"/>
              <a:gd name="TY4450" fmla="*/ 477800 h 1738204"/>
              <a:gd name="TX4451" fmla="*/ 1532255 w 6634281"/>
              <a:gd name="TY4451" fmla="*/ 477800 h 1738204"/>
              <a:gd name="TX4452" fmla="*/ 1532255 w 6634281"/>
              <a:gd name="TY4452" fmla="*/ 472308 h 1738204"/>
              <a:gd name="TX4453" fmla="*/ 1526763 w 6634281"/>
              <a:gd name="TY4453" fmla="*/ 469562 h 1738204"/>
              <a:gd name="TX4455" fmla="*/ 1496557 w 6634281"/>
              <a:gd name="TY4455" fmla="*/ 466816 h 1738204"/>
              <a:gd name="TX4456" fmla="*/ 1496557 w 6634281"/>
              <a:gd name="TY4456" fmla="*/ 477800 h 1738204"/>
              <a:gd name="TX4457" fmla="*/ 1504796 w 6634281"/>
              <a:gd name="TY4457" fmla="*/ 475054 h 1738204"/>
              <a:gd name="TX4458" fmla="*/ 1510287 w 6634281"/>
              <a:gd name="TY4458" fmla="*/ 472308 h 1738204"/>
              <a:gd name="TX4459" fmla="*/ 1510287 w 6634281"/>
              <a:gd name="TY4459" fmla="*/ 469562 h 1738204"/>
              <a:gd name="TX4460" fmla="*/ 1504796 w 6634281"/>
              <a:gd name="TY4460" fmla="*/ 466816 h 1738204"/>
              <a:gd name="TX4461" fmla="*/ 1496557 w 6634281"/>
              <a:gd name="TY4461" fmla="*/ 466816 h 1738204"/>
              <a:gd name="TX4463" fmla="*/ 5651220 w 6634281"/>
              <a:gd name="TY4463" fmla="*/ 466816 h 1738204"/>
              <a:gd name="TX4464" fmla="*/ 5653966 w 6634281"/>
              <a:gd name="TY4464" fmla="*/ 472308 h 1738204"/>
              <a:gd name="TX4465" fmla="*/ 5653966 w 6634281"/>
              <a:gd name="TY4465" fmla="*/ 475054 h 1738204"/>
              <a:gd name="TX4466" fmla="*/ 5659458 w 6634281"/>
              <a:gd name="TY4466" fmla="*/ 475054 h 1738204"/>
              <a:gd name="TX4467" fmla="*/ 5656712 w 6634281"/>
              <a:gd name="TY4467" fmla="*/ 466816 h 1738204"/>
              <a:gd name="TX4468" fmla="*/ 5651220 w 6634281"/>
              <a:gd name="TY4468" fmla="*/ 466816 h 1738204"/>
              <a:gd name="TX4470" fmla="*/ 1364751 w 6634281"/>
              <a:gd name="TY4470" fmla="*/ 464070 h 1738204"/>
              <a:gd name="TX4471" fmla="*/ 1362005 w 6634281"/>
              <a:gd name="TY4471" fmla="*/ 472308 h 1738204"/>
              <a:gd name="TX4472" fmla="*/ 1364751 w 6634281"/>
              <a:gd name="TY4472" fmla="*/ 480546 h 1738204"/>
              <a:gd name="TX4473" fmla="*/ 1370242 w 6634281"/>
              <a:gd name="TY4473" fmla="*/ 480546 h 1738204"/>
              <a:gd name="TX4474" fmla="*/ 1370242 w 6634281"/>
              <a:gd name="TY4474" fmla="*/ 475054 h 1738204"/>
              <a:gd name="TX4475" fmla="*/ 1372988 w 6634281"/>
              <a:gd name="TY4475" fmla="*/ 472308 h 1738204"/>
              <a:gd name="TX4476" fmla="*/ 1375736 w 6634281"/>
              <a:gd name="TY4476" fmla="*/ 464070 h 1738204"/>
              <a:gd name="TX4477" fmla="*/ 1370242 w 6634281"/>
              <a:gd name="TY4477" fmla="*/ 464070 h 1738204"/>
              <a:gd name="TX4478" fmla="*/ 1364751 w 6634281"/>
              <a:gd name="TY4478" fmla="*/ 464070 h 1738204"/>
              <a:gd name="TX4480" fmla="*/ 5741837 w 6634281"/>
              <a:gd name="TY4480" fmla="*/ 461324 h 1738204"/>
              <a:gd name="TX4481" fmla="*/ 5741837 w 6634281"/>
              <a:gd name="TY4481" fmla="*/ 466816 h 1738204"/>
              <a:gd name="TX4482" fmla="*/ 5744583 w 6634281"/>
              <a:gd name="TY4482" fmla="*/ 464070 h 1738204"/>
              <a:gd name="TX4483" fmla="*/ 5747329 w 6634281"/>
              <a:gd name="TY4483" fmla="*/ 461324 h 1738204"/>
              <a:gd name="TX4484" fmla="*/ 5741837 w 6634281"/>
              <a:gd name="TY4484" fmla="*/ 461324 h 1738204"/>
              <a:gd name="TX4486" fmla="*/ 1367496 w 6634281"/>
              <a:gd name="TY4486" fmla="*/ 453086 h 1738204"/>
              <a:gd name="TX4487" fmla="*/ 1367496 w 6634281"/>
              <a:gd name="TY4487" fmla="*/ 455832 h 1738204"/>
              <a:gd name="TX4488" fmla="*/ 1370242 w 6634281"/>
              <a:gd name="TY4488" fmla="*/ 455832 h 1738204"/>
              <a:gd name="TX4489" fmla="*/ 1372988 w 6634281"/>
              <a:gd name="TY4489" fmla="*/ 458578 h 1738204"/>
              <a:gd name="TX4490" fmla="*/ 1375736 w 6634281"/>
              <a:gd name="TY4490" fmla="*/ 461324 h 1738204"/>
              <a:gd name="TX4491" fmla="*/ 1375736 w 6634281"/>
              <a:gd name="TY4491" fmla="*/ 455832 h 1738204"/>
              <a:gd name="TX4492" fmla="*/ 1372988 w 6634281"/>
              <a:gd name="TY4492" fmla="*/ 455832 h 1738204"/>
              <a:gd name="TX4493" fmla="*/ 1372988 w 6634281"/>
              <a:gd name="TY4493" fmla="*/ 453086 h 1738204"/>
              <a:gd name="TX4494" fmla="*/ 1367496 w 6634281"/>
              <a:gd name="TY4494" fmla="*/ 453086 h 1738204"/>
              <a:gd name="TX4496" fmla="*/ 1521272 w 6634281"/>
              <a:gd name="TY4496" fmla="*/ 450340 h 1738204"/>
              <a:gd name="TX4497" fmla="*/ 1515779 w 6634281"/>
              <a:gd name="TY4497" fmla="*/ 453086 h 1738204"/>
              <a:gd name="TX4498" fmla="*/ 1513033 w 6634281"/>
              <a:gd name="TY4498" fmla="*/ 455832 h 1738204"/>
              <a:gd name="TX4499" fmla="*/ 1518526 w 6634281"/>
              <a:gd name="TY4499" fmla="*/ 458578 h 1738204"/>
              <a:gd name="TX4500" fmla="*/ 1526763 w 6634281"/>
              <a:gd name="TY4500" fmla="*/ 461324 h 1738204"/>
              <a:gd name="TX4501" fmla="*/ 1524017 w 6634281"/>
              <a:gd name="TY4501" fmla="*/ 461324 h 1738204"/>
              <a:gd name="TX4502" fmla="*/ 1524017 w 6634281"/>
              <a:gd name="TY4502" fmla="*/ 464070 h 1738204"/>
              <a:gd name="TX4503" fmla="*/ 1529509 w 6634281"/>
              <a:gd name="TY4503" fmla="*/ 464070 h 1738204"/>
              <a:gd name="TX4504" fmla="*/ 1526763 w 6634281"/>
              <a:gd name="TY4504" fmla="*/ 461324 h 1738204"/>
              <a:gd name="TX4505" fmla="*/ 1529509 w 6634281"/>
              <a:gd name="TY4505" fmla="*/ 455832 h 1738204"/>
              <a:gd name="TX4506" fmla="*/ 1529509 w 6634281"/>
              <a:gd name="TY4506" fmla="*/ 453086 h 1738204"/>
              <a:gd name="TX4507" fmla="*/ 1524017 w 6634281"/>
              <a:gd name="TY4507" fmla="*/ 450340 h 1738204"/>
              <a:gd name="TX4508" fmla="*/ 1521272 w 6634281"/>
              <a:gd name="TY4508" fmla="*/ 450340 h 1738204"/>
              <a:gd name="TX4510" fmla="*/ 1416924 w 6634281"/>
              <a:gd name="TY4510" fmla="*/ 450340 h 1738204"/>
              <a:gd name="TX4511" fmla="*/ 1414179 w 6634281"/>
              <a:gd name="TY4511" fmla="*/ 453086 h 1738204"/>
              <a:gd name="TX4512" fmla="*/ 1419670 w 6634281"/>
              <a:gd name="TY4512" fmla="*/ 455832 h 1738204"/>
              <a:gd name="TX4513" fmla="*/ 1425162 w 6634281"/>
              <a:gd name="TY4513" fmla="*/ 455832 h 1738204"/>
              <a:gd name="TX4514" fmla="*/ 1425162 w 6634281"/>
              <a:gd name="TY4514" fmla="*/ 450340 h 1738204"/>
              <a:gd name="TX4515" fmla="*/ 1416924 w 6634281"/>
              <a:gd name="TY4515" fmla="*/ 450340 h 1738204"/>
              <a:gd name="TX4517" fmla="*/ 1469098 w 6634281"/>
              <a:gd name="TY4517" fmla="*/ 447594 h 1738204"/>
              <a:gd name="TX4518" fmla="*/ 1469098 w 6634281"/>
              <a:gd name="TY4518" fmla="*/ 450340 h 1738204"/>
              <a:gd name="TX4519" fmla="*/ 1466353 w 6634281"/>
              <a:gd name="TY4519" fmla="*/ 450340 h 1738204"/>
              <a:gd name="TX4520" fmla="*/ 1469098 w 6634281"/>
              <a:gd name="TY4520" fmla="*/ 453086 h 1738204"/>
              <a:gd name="TX4521" fmla="*/ 1469098 w 6634281"/>
              <a:gd name="TY4521" fmla="*/ 455832 h 1738204"/>
              <a:gd name="TX4522" fmla="*/ 1466353 w 6634281"/>
              <a:gd name="TY4522" fmla="*/ 455832 h 1738204"/>
              <a:gd name="TX4523" fmla="*/ 1463606 w 6634281"/>
              <a:gd name="TY4523" fmla="*/ 455832 h 1738204"/>
              <a:gd name="TX4524" fmla="*/ 1463606 w 6634281"/>
              <a:gd name="TY4524" fmla="*/ 461324 h 1738204"/>
              <a:gd name="TX4525" fmla="*/ 1466353 w 6634281"/>
              <a:gd name="TY4525" fmla="*/ 461324 h 1738204"/>
              <a:gd name="TX4526" fmla="*/ 1469098 w 6634281"/>
              <a:gd name="TY4526" fmla="*/ 461324 h 1738204"/>
              <a:gd name="TX4527" fmla="*/ 1469098 w 6634281"/>
              <a:gd name="TY4527" fmla="*/ 464070 h 1738204"/>
              <a:gd name="TX4528" fmla="*/ 1471844 w 6634281"/>
              <a:gd name="TY4528" fmla="*/ 464070 h 1738204"/>
              <a:gd name="TX4529" fmla="*/ 1471844 w 6634281"/>
              <a:gd name="TY4529" fmla="*/ 458578 h 1738204"/>
              <a:gd name="TX4530" fmla="*/ 1469098 w 6634281"/>
              <a:gd name="TY4530" fmla="*/ 453086 h 1738204"/>
              <a:gd name="TX4531" fmla="*/ 1474589 w 6634281"/>
              <a:gd name="TY4531" fmla="*/ 453086 h 1738204"/>
              <a:gd name="TX4532" fmla="*/ 1474589 w 6634281"/>
              <a:gd name="TY4532" fmla="*/ 450340 h 1738204"/>
              <a:gd name="TX4533" fmla="*/ 1469098 w 6634281"/>
              <a:gd name="TY4533" fmla="*/ 447594 h 1738204"/>
              <a:gd name="TX4535" fmla="*/ 1301593 w 6634281"/>
              <a:gd name="TY4535" fmla="*/ 444848 h 1738204"/>
              <a:gd name="TX4536" fmla="*/ 1301593 w 6634281"/>
              <a:gd name="TY4536" fmla="*/ 447594 h 1738204"/>
              <a:gd name="TX4537" fmla="*/ 1298847 w 6634281"/>
              <a:gd name="TY4537" fmla="*/ 447594 h 1738204"/>
              <a:gd name="TX4538" fmla="*/ 1290611 w 6634281"/>
              <a:gd name="TY4538" fmla="*/ 447594 h 1738204"/>
              <a:gd name="TX4539" fmla="*/ 1293356 w 6634281"/>
              <a:gd name="TY4539" fmla="*/ 453086 h 1738204"/>
              <a:gd name="TX4540" fmla="*/ 1296101 w 6634281"/>
              <a:gd name="TY4540" fmla="*/ 453086 h 1738204"/>
              <a:gd name="TX4541" fmla="*/ 1298847 w 6634281"/>
              <a:gd name="TY4541" fmla="*/ 453086 h 1738204"/>
              <a:gd name="TX4542" fmla="*/ 1298847 w 6634281"/>
              <a:gd name="TY4542" fmla="*/ 450340 h 1738204"/>
              <a:gd name="TX4543" fmla="*/ 1301593 w 6634281"/>
              <a:gd name="TY4543" fmla="*/ 453086 h 1738204"/>
              <a:gd name="TX4544" fmla="*/ 1304341 w 6634281"/>
              <a:gd name="TY4544" fmla="*/ 453086 h 1738204"/>
              <a:gd name="TX4545" fmla="*/ 1307086 w 6634281"/>
              <a:gd name="TY4545" fmla="*/ 453086 h 1738204"/>
              <a:gd name="TX4546" fmla="*/ 1309832 w 6634281"/>
              <a:gd name="TY4546" fmla="*/ 450340 h 1738204"/>
              <a:gd name="TX4547" fmla="*/ 1309832 w 6634281"/>
              <a:gd name="TY4547" fmla="*/ 444848 h 1738204"/>
              <a:gd name="TX4548" fmla="*/ 1301593 w 6634281"/>
              <a:gd name="TY4548" fmla="*/ 444848 h 1738204"/>
              <a:gd name="TX4550" fmla="*/ 1449877 w 6634281"/>
              <a:gd name="TY4550" fmla="*/ 442102 h 1738204"/>
              <a:gd name="TX4551" fmla="*/ 1444383 w 6634281"/>
              <a:gd name="TY4551" fmla="*/ 444848 h 1738204"/>
              <a:gd name="TX4552" fmla="*/ 1444383 w 6634281"/>
              <a:gd name="TY4552" fmla="*/ 450340 h 1738204"/>
              <a:gd name="TX4553" fmla="*/ 1444383 w 6634281"/>
              <a:gd name="TY4553" fmla="*/ 455832 h 1738204"/>
              <a:gd name="TX4554" fmla="*/ 1447130 w 6634281"/>
              <a:gd name="TY4554" fmla="*/ 461324 h 1738204"/>
              <a:gd name="TX4555" fmla="*/ 1436146 w 6634281"/>
              <a:gd name="TY4555" fmla="*/ 461324 h 1738204"/>
              <a:gd name="TX4556" fmla="*/ 1436146 w 6634281"/>
              <a:gd name="TY4556" fmla="*/ 464070 h 1738204"/>
              <a:gd name="TX4557" fmla="*/ 1438891 w 6634281"/>
              <a:gd name="TY4557" fmla="*/ 469562 h 1738204"/>
              <a:gd name="TX4558" fmla="*/ 1441637 w 6634281"/>
              <a:gd name="TY4558" fmla="*/ 472308 h 1738204"/>
              <a:gd name="TX4559" fmla="*/ 1441637 w 6634281"/>
              <a:gd name="TY4559" fmla="*/ 480546 h 1738204"/>
              <a:gd name="TX4560" fmla="*/ 1447130 w 6634281"/>
              <a:gd name="TY4560" fmla="*/ 486038 h 1738204"/>
              <a:gd name="TX4561" fmla="*/ 1452622 w 6634281"/>
              <a:gd name="TY4561" fmla="*/ 486038 h 1738204"/>
              <a:gd name="TX4562" fmla="*/ 1455368 w 6634281"/>
              <a:gd name="TY4562" fmla="*/ 491530 h 1738204"/>
              <a:gd name="TX4563" fmla="*/ 1463606 w 6634281"/>
              <a:gd name="TY4563" fmla="*/ 486038 h 1738204"/>
              <a:gd name="TX4564" fmla="*/ 1469098 w 6634281"/>
              <a:gd name="TY4564" fmla="*/ 477800 h 1738204"/>
              <a:gd name="TX4565" fmla="*/ 1463606 w 6634281"/>
              <a:gd name="TY4565" fmla="*/ 477800 h 1738204"/>
              <a:gd name="TX4566" fmla="*/ 1463606 w 6634281"/>
              <a:gd name="TY4566" fmla="*/ 475054 h 1738204"/>
              <a:gd name="TX4567" fmla="*/ 1460859 w 6634281"/>
              <a:gd name="TY4567" fmla="*/ 469562 h 1738204"/>
              <a:gd name="TX4568" fmla="*/ 1452622 w 6634281"/>
              <a:gd name="TY4568" fmla="*/ 469562 h 1738204"/>
              <a:gd name="TX4569" fmla="*/ 1447130 w 6634281"/>
              <a:gd name="TY4569" fmla="*/ 469562 h 1738204"/>
              <a:gd name="TX4570" fmla="*/ 1447130 w 6634281"/>
              <a:gd name="TY4570" fmla="*/ 464070 h 1738204"/>
              <a:gd name="TX4571" fmla="*/ 1449877 w 6634281"/>
              <a:gd name="TY4571" fmla="*/ 461324 h 1738204"/>
              <a:gd name="TX4572" fmla="*/ 1458113 w 6634281"/>
              <a:gd name="TY4572" fmla="*/ 458578 h 1738204"/>
              <a:gd name="TX4573" fmla="*/ 1455368 w 6634281"/>
              <a:gd name="TY4573" fmla="*/ 447594 h 1738204"/>
              <a:gd name="TX4574" fmla="*/ 1449877 w 6634281"/>
              <a:gd name="TY4574" fmla="*/ 442102 h 1738204"/>
              <a:gd name="TX4576" fmla="*/ 1532255 w 6634281"/>
              <a:gd name="TY4576" fmla="*/ 439356 h 1738204"/>
              <a:gd name="TX4577" fmla="*/ 1532255 w 6634281"/>
              <a:gd name="TY4577" fmla="*/ 442102 h 1738204"/>
              <a:gd name="TX4578" fmla="*/ 1537748 w 6634281"/>
              <a:gd name="TY4578" fmla="*/ 442102 h 1738204"/>
              <a:gd name="TX4579" fmla="*/ 1540493 w 6634281"/>
              <a:gd name="TY4579" fmla="*/ 444848 h 1738204"/>
              <a:gd name="TX4580" fmla="*/ 1540493 w 6634281"/>
              <a:gd name="TY4580" fmla="*/ 442102 h 1738204"/>
              <a:gd name="TX4581" fmla="*/ 1543239 w 6634281"/>
              <a:gd name="TY4581" fmla="*/ 442102 h 1738204"/>
              <a:gd name="TX4582" fmla="*/ 1543239 w 6634281"/>
              <a:gd name="TY4582" fmla="*/ 439356 h 1738204"/>
              <a:gd name="TX4583" fmla="*/ 1535002 w 6634281"/>
              <a:gd name="TY4583" fmla="*/ 439356 h 1738204"/>
              <a:gd name="TX4584" fmla="*/ 1532255 w 6634281"/>
              <a:gd name="TY4584" fmla="*/ 439356 h 1738204"/>
              <a:gd name="TX4586" fmla="*/ 1419670 w 6634281"/>
              <a:gd name="TY4586" fmla="*/ 433864 h 1738204"/>
              <a:gd name="TX4587" fmla="*/ 1414179 w 6634281"/>
              <a:gd name="TY4587" fmla="*/ 436610 h 1738204"/>
              <a:gd name="TX4588" fmla="*/ 1414179 w 6634281"/>
              <a:gd name="TY4588" fmla="*/ 444848 h 1738204"/>
              <a:gd name="TX4589" fmla="*/ 1425162 w 6634281"/>
              <a:gd name="TY4589" fmla="*/ 444848 h 1738204"/>
              <a:gd name="TX4590" fmla="*/ 1427907 w 6634281"/>
              <a:gd name="TY4590" fmla="*/ 439356 h 1738204"/>
              <a:gd name="TX4591" fmla="*/ 1427907 w 6634281"/>
              <a:gd name="TY4591" fmla="*/ 436610 h 1738204"/>
              <a:gd name="TX4592" fmla="*/ 1427907 w 6634281"/>
              <a:gd name="TY4592" fmla="*/ 433864 h 1738204"/>
              <a:gd name="TX4593" fmla="*/ 1419670 w 6634281"/>
              <a:gd name="TY4593" fmla="*/ 433864 h 1738204"/>
              <a:gd name="TX4595" fmla="*/ 1392210 w 6634281"/>
              <a:gd name="TY4595" fmla="*/ 433864 h 1738204"/>
              <a:gd name="TX4596" fmla="*/ 1392210 w 6634281"/>
              <a:gd name="TY4596" fmla="*/ 442102 h 1738204"/>
              <a:gd name="TX4597" fmla="*/ 1400448 w 6634281"/>
              <a:gd name="TY4597" fmla="*/ 442102 h 1738204"/>
              <a:gd name="TX4598" fmla="*/ 1400448 w 6634281"/>
              <a:gd name="TY4598" fmla="*/ 439356 h 1738204"/>
              <a:gd name="TX4599" fmla="*/ 1403194 w 6634281"/>
              <a:gd name="TY4599" fmla="*/ 436610 h 1738204"/>
              <a:gd name="TX4600" fmla="*/ 1403194 w 6634281"/>
              <a:gd name="TY4600" fmla="*/ 433864 h 1738204"/>
              <a:gd name="TX4601" fmla="*/ 1397703 w 6634281"/>
              <a:gd name="TY4601" fmla="*/ 433864 h 1738204"/>
              <a:gd name="TX4602" fmla="*/ 1394958 w 6634281"/>
              <a:gd name="TY4602" fmla="*/ 436610 h 1738204"/>
              <a:gd name="TX4603" fmla="*/ 1392210 w 6634281"/>
              <a:gd name="TY4603" fmla="*/ 433864 h 1738204"/>
              <a:gd name="TX4605" fmla="*/ 6134512 w 6634281"/>
              <a:gd name="TY4605" fmla="*/ 431118 h 1738204"/>
              <a:gd name="TX4606" fmla="*/ 6134512 w 6634281"/>
              <a:gd name="TY4606" fmla="*/ 436610 h 1738204"/>
              <a:gd name="TX4607" fmla="*/ 6129020 w 6634281"/>
              <a:gd name="TY4607" fmla="*/ 436610 h 1738204"/>
              <a:gd name="TX4608" fmla="*/ 6129020 w 6634281"/>
              <a:gd name="TY4608" fmla="*/ 439356 h 1738204"/>
              <a:gd name="TX4609" fmla="*/ 6137258 w 6634281"/>
              <a:gd name="TY4609" fmla="*/ 439356 h 1738204"/>
              <a:gd name="TX4610" fmla="*/ 6140004 w 6634281"/>
              <a:gd name="TY4610" fmla="*/ 436610 h 1738204"/>
              <a:gd name="TX4611" fmla="*/ 6140004 w 6634281"/>
              <a:gd name="TY4611" fmla="*/ 433864 h 1738204"/>
              <a:gd name="TX4612" fmla="*/ 6137258 w 6634281"/>
              <a:gd name="TY4612" fmla="*/ 433864 h 1738204"/>
              <a:gd name="TX4613" fmla="*/ 6134512 w 6634281"/>
              <a:gd name="TY4613" fmla="*/ 431118 h 1738204"/>
              <a:gd name="TX4615" fmla="*/ 1471844 w 6634281"/>
              <a:gd name="TY4615" fmla="*/ 428372 h 1738204"/>
              <a:gd name="TX4616" fmla="*/ 1471844 w 6634281"/>
              <a:gd name="TY4616" fmla="*/ 431118 h 1738204"/>
              <a:gd name="TX4617" fmla="*/ 1471844 w 6634281"/>
              <a:gd name="TY4617" fmla="*/ 433864 h 1738204"/>
              <a:gd name="TX4618" fmla="*/ 1469098 w 6634281"/>
              <a:gd name="TY4618" fmla="*/ 433864 h 1738204"/>
              <a:gd name="TX4619" fmla="*/ 1471844 w 6634281"/>
              <a:gd name="TY4619" fmla="*/ 428372 h 1738204"/>
              <a:gd name="TX4621" fmla="*/ 197710 w 6634281"/>
              <a:gd name="TY4621" fmla="*/ 428372 h 1738204"/>
              <a:gd name="TX4622" fmla="*/ 186726 w 6634281"/>
              <a:gd name="TY4622" fmla="*/ 433864 h 1738204"/>
              <a:gd name="TX4623" fmla="*/ 175743 w 6634281"/>
              <a:gd name="TY4623" fmla="*/ 439356 h 1738204"/>
              <a:gd name="TX4624" fmla="*/ 162012 w 6634281"/>
              <a:gd name="TY4624" fmla="*/ 442102 h 1738204"/>
              <a:gd name="TX4625" fmla="*/ 145537 w 6634281"/>
              <a:gd name="TY4625" fmla="*/ 442102 h 1738204"/>
              <a:gd name="TX4626" fmla="*/ 115331 w 6634281"/>
              <a:gd name="TY4626" fmla="*/ 439356 h 1738204"/>
              <a:gd name="TX4627" fmla="*/ 96109 w 6634281"/>
              <a:gd name="TY4627" fmla="*/ 442102 h 1738204"/>
              <a:gd name="TX4628" fmla="*/ 71395 w 6634281"/>
              <a:gd name="TY4628" fmla="*/ 447594 h 1738204"/>
              <a:gd name="TX4629" fmla="*/ 21968 w 6634281"/>
              <a:gd name="TY4629" fmla="*/ 466816 h 1738204"/>
              <a:gd name="TX4630" fmla="*/ 0 w 6634281"/>
              <a:gd name="TY4630" fmla="*/ 447594 h 1738204"/>
              <a:gd name="TX4631" fmla="*/ 197710 w 6634281"/>
              <a:gd name="TY4631" fmla="*/ 428372 h 1738204"/>
              <a:gd name="TX4633" fmla="*/ 6161972 w 6634281"/>
              <a:gd name="TY4633" fmla="*/ 428372 h 1738204"/>
              <a:gd name="TX4634" fmla="*/ 6161972 w 6634281"/>
              <a:gd name="TY4634" fmla="*/ 431118 h 1738204"/>
              <a:gd name="TX4635" fmla="*/ 6159226 w 6634281"/>
              <a:gd name="TY4635" fmla="*/ 433864 h 1738204"/>
              <a:gd name="TX4636" fmla="*/ 6161972 w 6634281"/>
              <a:gd name="TY4636" fmla="*/ 433864 h 1738204"/>
              <a:gd name="TX4637" fmla="*/ 6167464 w 6634281"/>
              <a:gd name="TY4637" fmla="*/ 431118 h 1738204"/>
              <a:gd name="TX4638" fmla="*/ 6167464 w 6634281"/>
              <a:gd name="TY4638" fmla="*/ 428372 h 1738204"/>
              <a:gd name="TX4639" fmla="*/ 6161972 w 6634281"/>
              <a:gd name="TY4639" fmla="*/ 428372 h 1738204"/>
              <a:gd name="TX4641" fmla="*/ 1507541 w 6634281"/>
              <a:gd name="TY4641" fmla="*/ 425626 h 1738204"/>
              <a:gd name="TX4642" fmla="*/ 1507541 w 6634281"/>
              <a:gd name="TY4642" fmla="*/ 431118 h 1738204"/>
              <a:gd name="TX4643" fmla="*/ 1515779 w 6634281"/>
              <a:gd name="TY4643" fmla="*/ 431118 h 1738204"/>
              <a:gd name="TX4644" fmla="*/ 1513033 w 6634281"/>
              <a:gd name="TY4644" fmla="*/ 428372 h 1738204"/>
              <a:gd name="TX4645" fmla="*/ 1507541 w 6634281"/>
              <a:gd name="TY4645" fmla="*/ 425626 h 1738204"/>
              <a:gd name="TX4647" fmla="*/ 1496557 w 6634281"/>
              <a:gd name="TY4647" fmla="*/ 425626 h 1738204"/>
              <a:gd name="TX4648" fmla="*/ 1491065 w 6634281"/>
              <a:gd name="TY4648" fmla="*/ 428372 h 1738204"/>
              <a:gd name="TX4649" fmla="*/ 1488320 w 6634281"/>
              <a:gd name="TY4649" fmla="*/ 431118 h 1738204"/>
              <a:gd name="TX4650" fmla="*/ 1496557 w 6634281"/>
              <a:gd name="TY4650" fmla="*/ 431118 h 1738204"/>
              <a:gd name="TX4651" fmla="*/ 1496557 w 6634281"/>
              <a:gd name="TY4651" fmla="*/ 425626 h 1738204"/>
              <a:gd name="TX4653" fmla="*/ 304803 w 6634281"/>
              <a:gd name="TY4653" fmla="*/ 425626 h 1738204"/>
              <a:gd name="TX4654" fmla="*/ 299311 w 6634281"/>
              <a:gd name="TY4654" fmla="*/ 428372 h 1738204"/>
              <a:gd name="TX4655" fmla="*/ 296565 w 6634281"/>
              <a:gd name="TY4655" fmla="*/ 431118 h 1738204"/>
              <a:gd name="TX4656" fmla="*/ 293820 w 6634281"/>
              <a:gd name="TY4656" fmla="*/ 436610 h 1738204"/>
              <a:gd name="TX4657" fmla="*/ 299311 w 6634281"/>
              <a:gd name="TY4657" fmla="*/ 436610 h 1738204"/>
              <a:gd name="TX4658" fmla="*/ 302057 w 6634281"/>
              <a:gd name="TY4658" fmla="*/ 439356 h 1738204"/>
              <a:gd name="TX4659" fmla="*/ 307549 w 6634281"/>
              <a:gd name="TY4659" fmla="*/ 444848 h 1738204"/>
              <a:gd name="TX4660" fmla="*/ 310295 w 6634281"/>
              <a:gd name="TY4660" fmla="*/ 439356 h 1738204"/>
              <a:gd name="TX4661" fmla="*/ 313041 w 6634281"/>
              <a:gd name="TY4661" fmla="*/ 433864 h 1738204"/>
              <a:gd name="TX4662" fmla="*/ 310295 w 6634281"/>
              <a:gd name="TY4662" fmla="*/ 431118 h 1738204"/>
              <a:gd name="TX4663" fmla="*/ 307549 w 6634281"/>
              <a:gd name="TY4663" fmla="*/ 428372 h 1738204"/>
              <a:gd name="TX4664" fmla="*/ 304803 w 6634281"/>
              <a:gd name="TY4664" fmla="*/ 425626 h 1738204"/>
              <a:gd name="TX4666" fmla="*/ 6450300 w 6634281"/>
              <a:gd name="TY4666" fmla="*/ 425626 h 1738204"/>
              <a:gd name="TX4667" fmla="*/ 6450300 w 6634281"/>
              <a:gd name="TY4667" fmla="*/ 428372 h 1738204"/>
              <a:gd name="TX4668" fmla="*/ 6453046 w 6634281"/>
              <a:gd name="TY4668" fmla="*/ 431118 h 1738204"/>
              <a:gd name="TX4669" fmla="*/ 6458538 w 6634281"/>
              <a:gd name="TY4669" fmla="*/ 431118 h 1738204"/>
              <a:gd name="TX4670" fmla="*/ 6458538 w 6634281"/>
              <a:gd name="TY4670" fmla="*/ 428372 h 1738204"/>
              <a:gd name="TX4671" fmla="*/ 6453046 w 6634281"/>
              <a:gd name="TY4671" fmla="*/ 425626 h 1738204"/>
              <a:gd name="TX4672" fmla="*/ 6450300 w 6634281"/>
              <a:gd name="TY4672" fmla="*/ 425626 h 1738204"/>
              <a:gd name="TX4674" fmla="*/ 6307509 w 6634281"/>
              <a:gd name="TY4674" fmla="*/ 422880 h 1738204"/>
              <a:gd name="TX4675" fmla="*/ 6307509 w 6634281"/>
              <a:gd name="TY4675" fmla="*/ 428372 h 1738204"/>
              <a:gd name="TX4676" fmla="*/ 6313001 w 6634281"/>
              <a:gd name="TY4676" fmla="*/ 428372 h 1738204"/>
              <a:gd name="TX4677" fmla="*/ 6313001 w 6634281"/>
              <a:gd name="TY4677" fmla="*/ 422880 h 1738204"/>
              <a:gd name="TX4678" fmla="*/ 6307509 w 6634281"/>
              <a:gd name="TY4678" fmla="*/ 422880 h 1738204"/>
              <a:gd name="TX4680" fmla="*/ 6200416 w 6634281"/>
              <a:gd name="TY4680" fmla="*/ 422880 h 1738204"/>
              <a:gd name="TX4681" fmla="*/ 6200416 w 6634281"/>
              <a:gd name="TY4681" fmla="*/ 428372 h 1738204"/>
              <a:gd name="TX4682" fmla="*/ 6208654 w 6634281"/>
              <a:gd name="TY4682" fmla="*/ 428372 h 1738204"/>
              <a:gd name="TX4683" fmla="*/ 6208654 w 6634281"/>
              <a:gd name="TY4683" fmla="*/ 431118 h 1738204"/>
              <a:gd name="TX4684" fmla="*/ 6211400 w 6634281"/>
              <a:gd name="TY4684" fmla="*/ 433864 h 1738204"/>
              <a:gd name="TX4685" fmla="*/ 6208654 w 6634281"/>
              <a:gd name="TY4685" fmla="*/ 436610 h 1738204"/>
              <a:gd name="TX4686" fmla="*/ 6208654 w 6634281"/>
              <a:gd name="TY4686" fmla="*/ 439356 h 1738204"/>
              <a:gd name="TX4687" fmla="*/ 6214146 w 6634281"/>
              <a:gd name="TY4687" fmla="*/ 433864 h 1738204"/>
              <a:gd name="TX4688" fmla="*/ 6216892 w 6634281"/>
              <a:gd name="TY4688" fmla="*/ 428372 h 1738204"/>
              <a:gd name="TX4689" fmla="*/ 6214146 w 6634281"/>
              <a:gd name="TY4689" fmla="*/ 425626 h 1738204"/>
              <a:gd name="TX4690" fmla="*/ 6211400 w 6634281"/>
              <a:gd name="TY4690" fmla="*/ 425626 h 1738204"/>
              <a:gd name="TX4691" fmla="*/ 6208654 w 6634281"/>
              <a:gd name="TY4691" fmla="*/ 425626 h 1738204"/>
              <a:gd name="TX4692" fmla="*/ 6208654 w 6634281"/>
              <a:gd name="TY4692" fmla="*/ 422880 h 1738204"/>
              <a:gd name="TX4693" fmla="*/ 6205908 w 6634281"/>
              <a:gd name="TY4693" fmla="*/ 425626 h 1738204"/>
              <a:gd name="TX4694" fmla="*/ 6200416 w 6634281"/>
              <a:gd name="TY4694" fmla="*/ 422880 h 1738204"/>
              <a:gd name="TX4696" fmla="*/ 6156480 w 6634281"/>
              <a:gd name="TY4696" fmla="*/ 420134 h 1738204"/>
              <a:gd name="TX4697" fmla="*/ 6153734 w 6634281"/>
              <a:gd name="TY4697" fmla="*/ 422880 h 1738204"/>
              <a:gd name="TX4698" fmla="*/ 6156480 w 6634281"/>
              <a:gd name="TY4698" fmla="*/ 425626 h 1738204"/>
              <a:gd name="TX4699" fmla="*/ 6159226 w 6634281"/>
              <a:gd name="TY4699" fmla="*/ 428372 h 1738204"/>
              <a:gd name="TX4700" fmla="*/ 6159226 w 6634281"/>
              <a:gd name="TY4700" fmla="*/ 420134 h 1738204"/>
              <a:gd name="TX4701" fmla="*/ 6156480 w 6634281"/>
              <a:gd name="TY4701" fmla="*/ 420134 h 1738204"/>
              <a:gd name="TX4703" fmla="*/ 6189432 w 6634281"/>
              <a:gd name="TY4703" fmla="*/ 417388 h 1738204"/>
              <a:gd name="TX4704" fmla="*/ 6186686 w 6634281"/>
              <a:gd name="TY4704" fmla="*/ 420134 h 1738204"/>
              <a:gd name="TX4705" fmla="*/ 6186686 w 6634281"/>
              <a:gd name="TY4705" fmla="*/ 428372 h 1738204"/>
              <a:gd name="TX4706" fmla="*/ 6189432 w 6634281"/>
              <a:gd name="TY4706" fmla="*/ 428372 h 1738204"/>
              <a:gd name="TX4707" fmla="*/ 6192178 w 6634281"/>
              <a:gd name="TY4707" fmla="*/ 425626 h 1738204"/>
              <a:gd name="TX4708" fmla="*/ 6192178 w 6634281"/>
              <a:gd name="TY4708" fmla="*/ 420134 h 1738204"/>
              <a:gd name="TX4709" fmla="*/ 6194924 w 6634281"/>
              <a:gd name="TY4709" fmla="*/ 417388 h 1738204"/>
              <a:gd name="TX4710" fmla="*/ 6192178 w 6634281"/>
              <a:gd name="TY4710" fmla="*/ 417388 h 1738204"/>
              <a:gd name="TX4711" fmla="*/ 6189432 w 6634281"/>
              <a:gd name="TY4711" fmla="*/ 417388 h 1738204"/>
              <a:gd name="TX4713" fmla="*/ 1460859 w 6634281"/>
              <a:gd name="TY4713" fmla="*/ 417388 h 1738204"/>
              <a:gd name="TX4714" fmla="*/ 1452622 w 6634281"/>
              <a:gd name="TY4714" fmla="*/ 420134 h 1738204"/>
              <a:gd name="TX4715" fmla="*/ 1452622 w 6634281"/>
              <a:gd name="TY4715" fmla="*/ 422880 h 1738204"/>
              <a:gd name="TX4716" fmla="*/ 1455368 w 6634281"/>
              <a:gd name="TY4716" fmla="*/ 425626 h 1738204"/>
              <a:gd name="TX4717" fmla="*/ 1455368 w 6634281"/>
              <a:gd name="TY4717" fmla="*/ 428372 h 1738204"/>
              <a:gd name="TX4718" fmla="*/ 1455368 w 6634281"/>
              <a:gd name="TY4718" fmla="*/ 433864 h 1738204"/>
              <a:gd name="TX4719" fmla="*/ 1466353 w 6634281"/>
              <a:gd name="TY4719" fmla="*/ 436610 h 1738204"/>
              <a:gd name="TX4720" fmla="*/ 1480081 w 6634281"/>
              <a:gd name="TY4720" fmla="*/ 436610 h 1738204"/>
              <a:gd name="TX4721" fmla="*/ 1477335 w 6634281"/>
              <a:gd name="TY4721" fmla="*/ 431118 h 1738204"/>
              <a:gd name="TX4722" fmla="*/ 1477335 w 6634281"/>
              <a:gd name="TY4722" fmla="*/ 428372 h 1738204"/>
              <a:gd name="TX4723" fmla="*/ 1474589 w 6634281"/>
              <a:gd name="TY4723" fmla="*/ 428372 h 1738204"/>
              <a:gd name="TX4724" fmla="*/ 1471844 w 6634281"/>
              <a:gd name="TY4724" fmla="*/ 428372 h 1738204"/>
              <a:gd name="TX4725" fmla="*/ 1474589 w 6634281"/>
              <a:gd name="TY4725" fmla="*/ 425626 h 1738204"/>
              <a:gd name="TX4726" fmla="*/ 1471844 w 6634281"/>
              <a:gd name="TY4726" fmla="*/ 422880 h 1738204"/>
              <a:gd name="TX4727" fmla="*/ 1471844 w 6634281"/>
              <a:gd name="TY4727" fmla="*/ 417388 h 1738204"/>
              <a:gd name="TX4728" fmla="*/ 1469098 w 6634281"/>
              <a:gd name="TY4728" fmla="*/ 417388 h 1738204"/>
              <a:gd name="TX4729" fmla="*/ 1460859 w 6634281"/>
              <a:gd name="TY4729" fmla="*/ 417388 h 1738204"/>
              <a:gd name="TX4731" fmla="*/ 6203162 w 6634281"/>
              <a:gd name="TY4731" fmla="*/ 411896 h 1738204"/>
              <a:gd name="TX4732" fmla="*/ 6203162 w 6634281"/>
              <a:gd name="TY4732" fmla="*/ 417388 h 1738204"/>
              <a:gd name="TX4733" fmla="*/ 6208654 w 6634281"/>
              <a:gd name="TY4733" fmla="*/ 417388 h 1738204"/>
              <a:gd name="TX4734" fmla="*/ 6205908 w 6634281"/>
              <a:gd name="TY4734" fmla="*/ 411896 h 1738204"/>
              <a:gd name="TX4735" fmla="*/ 6203162 w 6634281"/>
              <a:gd name="TY4735" fmla="*/ 411896 h 1738204"/>
              <a:gd name="TX4737" fmla="*/ 6087831 w 6634281"/>
              <a:gd name="TY4737" fmla="*/ 411896 h 1738204"/>
              <a:gd name="TX4738" fmla="*/ 6093323 w 6634281"/>
              <a:gd name="TY4738" fmla="*/ 411896 h 1738204"/>
              <a:gd name="TX4739" fmla="*/ 6087831 w 6634281"/>
              <a:gd name="TY4739" fmla="*/ 412526 h 1738204"/>
              <a:gd name="TX4740" fmla="*/ 6087831 w 6634281"/>
              <a:gd name="TY4740" fmla="*/ 411896 h 1738204"/>
              <a:gd name="TX4742" fmla="*/ 1518526 w 6634281"/>
              <a:gd name="TY4742" fmla="*/ 411896 h 1738204"/>
              <a:gd name="TX4743" fmla="*/ 1515779 w 6634281"/>
              <a:gd name="TY4743" fmla="*/ 414642 h 1738204"/>
              <a:gd name="TX4744" fmla="*/ 1515779 w 6634281"/>
              <a:gd name="TY4744" fmla="*/ 417388 h 1738204"/>
              <a:gd name="TX4745" fmla="*/ 1518526 w 6634281"/>
              <a:gd name="TY4745" fmla="*/ 417388 h 1738204"/>
              <a:gd name="TX4746" fmla="*/ 1518526 w 6634281"/>
              <a:gd name="TY4746" fmla="*/ 420134 h 1738204"/>
              <a:gd name="TX4747" fmla="*/ 1521272 w 6634281"/>
              <a:gd name="TY4747" fmla="*/ 420134 h 1738204"/>
              <a:gd name="TX4748" fmla="*/ 1524017 w 6634281"/>
              <a:gd name="TY4748" fmla="*/ 422880 h 1738204"/>
              <a:gd name="TX4749" fmla="*/ 1526763 w 6634281"/>
              <a:gd name="TY4749" fmla="*/ 422880 h 1738204"/>
              <a:gd name="TX4750" fmla="*/ 1529509 w 6634281"/>
              <a:gd name="TY4750" fmla="*/ 425626 h 1738204"/>
              <a:gd name="TX4751" fmla="*/ 1529509 w 6634281"/>
              <a:gd name="TY4751" fmla="*/ 420134 h 1738204"/>
              <a:gd name="TX4752" fmla="*/ 1526763 w 6634281"/>
              <a:gd name="TY4752" fmla="*/ 417388 h 1738204"/>
              <a:gd name="TX4753" fmla="*/ 1526763 w 6634281"/>
              <a:gd name="TY4753" fmla="*/ 414642 h 1738204"/>
              <a:gd name="TX4754" fmla="*/ 1524017 w 6634281"/>
              <a:gd name="TY4754" fmla="*/ 411896 h 1738204"/>
              <a:gd name="TX4755" fmla="*/ 1518526 w 6634281"/>
              <a:gd name="TY4755" fmla="*/ 411896 h 1738204"/>
              <a:gd name="TX4757" fmla="*/ 1491065 w 6634281"/>
              <a:gd name="TY4757" fmla="*/ 409151 h 1738204"/>
              <a:gd name="TX4758" fmla="*/ 1491065 w 6634281"/>
              <a:gd name="TY4758" fmla="*/ 411896 h 1738204"/>
              <a:gd name="TX4759" fmla="*/ 1488320 w 6634281"/>
              <a:gd name="TY4759" fmla="*/ 411896 h 1738204"/>
              <a:gd name="TX4760" fmla="*/ 1488320 w 6634281"/>
              <a:gd name="TY4760" fmla="*/ 414642 h 1738204"/>
              <a:gd name="TX4761" fmla="*/ 1496557 w 6634281"/>
              <a:gd name="TY4761" fmla="*/ 414642 h 1738204"/>
              <a:gd name="TX4762" fmla="*/ 1499304 w 6634281"/>
              <a:gd name="TY4762" fmla="*/ 414642 h 1738204"/>
              <a:gd name="TX4763" fmla="*/ 1499304 w 6634281"/>
              <a:gd name="TY4763" fmla="*/ 411896 h 1738204"/>
              <a:gd name="TX4764" fmla="*/ 1499304 w 6634281"/>
              <a:gd name="TY4764" fmla="*/ 409151 h 1738204"/>
              <a:gd name="TX4765" fmla="*/ 1496557 w 6634281"/>
              <a:gd name="TY4765" fmla="*/ 409151 h 1738204"/>
              <a:gd name="TX4766" fmla="*/ 1491065 w 6634281"/>
              <a:gd name="TY4766" fmla="*/ 409151 h 1738204"/>
              <a:gd name="TX4768" fmla="*/ 1452622 w 6634281"/>
              <a:gd name="TY4768" fmla="*/ 409151 h 1738204"/>
              <a:gd name="TX4769" fmla="*/ 1447130 w 6634281"/>
              <a:gd name="TY4769" fmla="*/ 411896 h 1738204"/>
              <a:gd name="TX4770" fmla="*/ 1447130 w 6634281"/>
              <a:gd name="TY4770" fmla="*/ 417388 h 1738204"/>
              <a:gd name="TX4771" fmla="*/ 1452622 w 6634281"/>
              <a:gd name="TY4771" fmla="*/ 414642 h 1738204"/>
              <a:gd name="TX4772" fmla="*/ 1452622 w 6634281"/>
              <a:gd name="TY4772" fmla="*/ 409151 h 1738204"/>
              <a:gd name="TX4774" fmla="*/ 1378481 w 6634281"/>
              <a:gd name="TY4774" fmla="*/ 409151 h 1738204"/>
              <a:gd name="TX4775" fmla="*/ 1378481 w 6634281"/>
              <a:gd name="TY4775" fmla="*/ 411896 h 1738204"/>
              <a:gd name="TX4776" fmla="*/ 1372988 w 6634281"/>
              <a:gd name="TY4776" fmla="*/ 414642 h 1738204"/>
              <a:gd name="TX4777" fmla="*/ 1372988 w 6634281"/>
              <a:gd name="TY4777" fmla="*/ 425626 h 1738204"/>
              <a:gd name="TX4778" fmla="*/ 1378481 w 6634281"/>
              <a:gd name="TY4778" fmla="*/ 425626 h 1738204"/>
              <a:gd name="TX4779" fmla="*/ 1378481 w 6634281"/>
              <a:gd name="TY4779" fmla="*/ 417388 h 1738204"/>
              <a:gd name="TX4780" fmla="*/ 1383972 w 6634281"/>
              <a:gd name="TY4780" fmla="*/ 414642 h 1738204"/>
              <a:gd name="TX4781" fmla="*/ 1389464 w 6634281"/>
              <a:gd name="TY4781" fmla="*/ 417388 h 1738204"/>
              <a:gd name="TX4782" fmla="*/ 1389464 w 6634281"/>
              <a:gd name="TY4782" fmla="*/ 411896 h 1738204"/>
              <a:gd name="TX4783" fmla="*/ 1386718 w 6634281"/>
              <a:gd name="TY4783" fmla="*/ 411896 h 1738204"/>
              <a:gd name="TX4784" fmla="*/ 1378481 w 6634281"/>
              <a:gd name="TY4784" fmla="*/ 409151 h 1738204"/>
              <a:gd name="TX4786" fmla="*/ 1345529 w 6634281"/>
              <a:gd name="TY4786" fmla="*/ 406405 h 1738204"/>
              <a:gd name="TX4787" fmla="*/ 1342784 w 6634281"/>
              <a:gd name="TY4787" fmla="*/ 409151 h 1738204"/>
              <a:gd name="TX4788" fmla="*/ 1342784 w 6634281"/>
              <a:gd name="TY4788" fmla="*/ 411896 h 1738204"/>
              <a:gd name="TX4789" fmla="*/ 1342784 w 6634281"/>
              <a:gd name="TY4789" fmla="*/ 414642 h 1738204"/>
              <a:gd name="TX4790" fmla="*/ 1345529 w 6634281"/>
              <a:gd name="TY4790" fmla="*/ 414642 h 1738204"/>
              <a:gd name="TX4791" fmla="*/ 1348275 w 6634281"/>
              <a:gd name="TY4791" fmla="*/ 411896 h 1738204"/>
              <a:gd name="TX4792" fmla="*/ 1351020 w 6634281"/>
              <a:gd name="TY4792" fmla="*/ 409151 h 1738204"/>
              <a:gd name="TX4793" fmla="*/ 1348275 w 6634281"/>
              <a:gd name="TY4793" fmla="*/ 406405 h 1738204"/>
              <a:gd name="TX4794" fmla="*/ 1345529 w 6634281"/>
              <a:gd name="TY4794" fmla="*/ 406405 h 1738204"/>
              <a:gd name="TX4796" fmla="*/ 6153734 w 6634281"/>
              <a:gd name="TY4796" fmla="*/ 403658 h 1738204"/>
              <a:gd name="TX4797" fmla="*/ 6153734 w 6634281"/>
              <a:gd name="TY4797" fmla="*/ 403964 h 1738204"/>
              <a:gd name="TX4798" fmla="*/ 6152361 w 6634281"/>
              <a:gd name="TY4798" fmla="*/ 404116 h 1738204"/>
              <a:gd name="TX4799" fmla="*/ 6153734 w 6634281"/>
              <a:gd name="TY4799" fmla="*/ 403658 h 1738204"/>
              <a:gd name="TX4801" fmla="*/ 472308 w 6634281"/>
              <a:gd name="TY4801" fmla="*/ 400913 h 1738204"/>
              <a:gd name="TX4802" fmla="*/ 464070 w 6634281"/>
              <a:gd name="TY4802" fmla="*/ 409151 h 1738204"/>
              <a:gd name="TX4803" fmla="*/ 455832 w 6634281"/>
              <a:gd name="TY4803" fmla="*/ 414642 h 1738204"/>
              <a:gd name="TX4804" fmla="*/ 447594 w 6634281"/>
              <a:gd name="TY4804" fmla="*/ 417388 h 1738204"/>
              <a:gd name="TX4805" fmla="*/ 436610 w 6634281"/>
              <a:gd name="TY4805" fmla="*/ 420134 h 1738204"/>
              <a:gd name="TX4806" fmla="*/ 428372 w 6634281"/>
              <a:gd name="TY4806" fmla="*/ 422880 h 1738204"/>
              <a:gd name="TX4807" fmla="*/ 420134 w 6634281"/>
              <a:gd name="TY4807" fmla="*/ 428372 h 1738204"/>
              <a:gd name="TX4808" fmla="*/ 409150 w 6634281"/>
              <a:gd name="TY4808" fmla="*/ 431118 h 1738204"/>
              <a:gd name="TX4809" fmla="*/ 395421 w 6634281"/>
              <a:gd name="TY4809" fmla="*/ 431118 h 1738204"/>
              <a:gd name="TX4810" fmla="*/ 384437 w 6634281"/>
              <a:gd name="TY4810" fmla="*/ 431118 h 1738204"/>
              <a:gd name="TX4811" fmla="*/ 362469 w 6634281"/>
              <a:gd name="TY4811" fmla="*/ 425626 h 1738204"/>
              <a:gd name="TX4812" fmla="*/ 343247 w 6634281"/>
              <a:gd name="TY4812" fmla="*/ 422880 h 1738204"/>
              <a:gd name="TX4813" fmla="*/ 332263 w 6634281"/>
              <a:gd name="TY4813" fmla="*/ 425626 h 1738204"/>
              <a:gd name="TX4814" fmla="*/ 321279 w 6634281"/>
              <a:gd name="TY4814" fmla="*/ 431118 h 1738204"/>
              <a:gd name="TX4815" fmla="*/ 315787 w 6634281"/>
              <a:gd name="TY4815" fmla="*/ 431118 h 1738204"/>
              <a:gd name="TX4816" fmla="*/ 326771 w 6634281"/>
              <a:gd name="TY4816" fmla="*/ 436610 h 1738204"/>
              <a:gd name="TX4817" fmla="*/ 340501 w 6634281"/>
              <a:gd name="TY4817" fmla="*/ 442102 h 1738204"/>
              <a:gd name="TX4818" fmla="*/ 356977 w 6634281"/>
              <a:gd name="TY4818" fmla="*/ 442102 h 1738204"/>
              <a:gd name="TX4819" fmla="*/ 376199 w 6634281"/>
              <a:gd name="TY4819" fmla="*/ 442102 h 1738204"/>
              <a:gd name="TX4820" fmla="*/ 417389 w 6634281"/>
              <a:gd name="TY4820" fmla="*/ 436610 h 1738204"/>
              <a:gd name="TX4821" fmla="*/ 461324 w 6634281"/>
              <a:gd name="TY4821" fmla="*/ 431118 h 1738204"/>
              <a:gd name="TX4822" fmla="*/ 497022 w 6634281"/>
              <a:gd name="TY4822" fmla="*/ 428372 h 1738204"/>
              <a:gd name="TX4823" fmla="*/ 513498 w 6634281"/>
              <a:gd name="TY4823" fmla="*/ 431118 h 1738204"/>
              <a:gd name="TX4824" fmla="*/ 527228 w 6634281"/>
              <a:gd name="TY4824" fmla="*/ 433864 h 1738204"/>
              <a:gd name="TX4825" fmla="*/ 535466 w 6634281"/>
              <a:gd name="TY4825" fmla="*/ 442102 h 1738204"/>
              <a:gd name="TX4826" fmla="*/ 538212 w 6634281"/>
              <a:gd name="TY4826" fmla="*/ 453086 h 1738204"/>
              <a:gd name="TX4827" fmla="*/ 535466 w 6634281"/>
              <a:gd name="TY4827" fmla="*/ 466816 h 1738204"/>
              <a:gd name="TX4828" fmla="*/ 529974 w 6634281"/>
              <a:gd name="TY4828" fmla="*/ 488784 h 1738204"/>
              <a:gd name="TX4829" fmla="*/ 546450 w 6634281"/>
              <a:gd name="TY4829" fmla="*/ 491530 h 1738204"/>
              <a:gd name="TX4830" fmla="*/ 568417 w 6634281"/>
              <a:gd name="TY4830" fmla="*/ 494276 h 1738204"/>
              <a:gd name="TX4831" fmla="*/ 568417 w 6634281"/>
              <a:gd name="TY4831" fmla="*/ 488784 h 1738204"/>
              <a:gd name="TX4832" fmla="*/ 565671 w 6634281"/>
              <a:gd name="TY4832" fmla="*/ 486038 h 1738204"/>
              <a:gd name="TX4833" fmla="*/ 560179 w 6634281"/>
              <a:gd name="TY4833" fmla="*/ 480546 h 1738204"/>
              <a:gd name="TX4834" fmla="*/ 554687 w 6634281"/>
              <a:gd name="TY4834" fmla="*/ 472308 h 1738204"/>
              <a:gd name="TX4835" fmla="*/ 551942 w 6634281"/>
              <a:gd name="TY4835" fmla="*/ 466816 h 1738204"/>
              <a:gd name="TX4836" fmla="*/ 554687 w 6634281"/>
              <a:gd name="TY4836" fmla="*/ 461324 h 1738204"/>
              <a:gd name="TX4837" fmla="*/ 560179 w 6634281"/>
              <a:gd name="TY4837" fmla="*/ 461324 h 1738204"/>
              <a:gd name="TX4838" fmla="*/ 565671 w 6634281"/>
              <a:gd name="TY4838" fmla="*/ 461324 h 1738204"/>
              <a:gd name="TX4839" fmla="*/ 573909 w 6634281"/>
              <a:gd name="TY4839" fmla="*/ 458578 h 1738204"/>
              <a:gd name="TX4840" fmla="*/ 579401 w 6634281"/>
              <a:gd name="TY4840" fmla="*/ 455832 h 1738204"/>
              <a:gd name="TX4841" fmla="*/ 568417 w 6634281"/>
              <a:gd name="TY4841" fmla="*/ 450340 h 1738204"/>
              <a:gd name="TX4842" fmla="*/ 562925 w 6634281"/>
              <a:gd name="TY4842" fmla="*/ 444848 h 1738204"/>
              <a:gd name="TX4843" fmla="*/ 560179 w 6634281"/>
              <a:gd name="TY4843" fmla="*/ 433864 h 1738204"/>
              <a:gd name="TX4844" fmla="*/ 557433 w 6634281"/>
              <a:gd name="TY4844" fmla="*/ 422880 h 1738204"/>
              <a:gd name="TX4845" fmla="*/ 557433 w 6634281"/>
              <a:gd name="TY4845" fmla="*/ 414642 h 1738204"/>
              <a:gd name="TX4846" fmla="*/ 551942 w 6634281"/>
              <a:gd name="TY4846" fmla="*/ 406405 h 1738204"/>
              <a:gd name="TX4847" fmla="*/ 543703 w 6634281"/>
              <a:gd name="TY4847" fmla="*/ 400913 h 1738204"/>
              <a:gd name="TX4848" fmla="*/ 529974 w 6634281"/>
              <a:gd name="TY4848" fmla="*/ 400913 h 1738204"/>
              <a:gd name="TX4849" fmla="*/ 529974 w 6634281"/>
              <a:gd name="TY4849" fmla="*/ 403659 h 1738204"/>
              <a:gd name="TX4850" fmla="*/ 532720 w 6634281"/>
              <a:gd name="TY4850" fmla="*/ 406405 h 1738204"/>
              <a:gd name="TX4851" fmla="*/ 540957 w 6634281"/>
              <a:gd name="TY4851" fmla="*/ 409151 h 1738204"/>
              <a:gd name="TX4852" fmla="*/ 546450 w 6634281"/>
              <a:gd name="TY4852" fmla="*/ 411896 h 1738204"/>
              <a:gd name="TX4853" fmla="*/ 551942 w 6634281"/>
              <a:gd name="TY4853" fmla="*/ 411896 h 1738204"/>
              <a:gd name="TX4854" fmla="*/ 551942 w 6634281"/>
              <a:gd name="TY4854" fmla="*/ 417388 h 1738204"/>
              <a:gd name="TX4855" fmla="*/ 540957 w 6634281"/>
              <a:gd name="TY4855" fmla="*/ 417388 h 1738204"/>
              <a:gd name="TX4856" fmla="*/ 529974 w 6634281"/>
              <a:gd name="TY4856" fmla="*/ 417388 h 1738204"/>
              <a:gd name="TX4857" fmla="*/ 510751 w 6634281"/>
              <a:gd name="TY4857" fmla="*/ 411896 h 1738204"/>
              <a:gd name="TX4858" fmla="*/ 491530 w 6634281"/>
              <a:gd name="TY4858" fmla="*/ 406405 h 1738204"/>
              <a:gd name="TX4859" fmla="*/ 483292 w 6634281"/>
              <a:gd name="TY4859" fmla="*/ 403659 h 1738204"/>
              <a:gd name="TX4860" fmla="*/ 472308 w 6634281"/>
              <a:gd name="TY4860" fmla="*/ 400913 h 1738204"/>
              <a:gd name="TX4862" fmla="*/ 1551477 w 6634281"/>
              <a:gd name="TY4862" fmla="*/ 398167 h 1738204"/>
              <a:gd name="TX4863" fmla="*/ 1551477 w 6634281"/>
              <a:gd name="TY4863" fmla="*/ 400913 h 1738204"/>
              <a:gd name="TX4864" fmla="*/ 1548731 w 6634281"/>
              <a:gd name="TY4864" fmla="*/ 400913 h 1738204"/>
              <a:gd name="TX4865" fmla="*/ 1545985 w 6634281"/>
              <a:gd name="TY4865" fmla="*/ 406405 h 1738204"/>
              <a:gd name="TX4866" fmla="*/ 1543239 w 6634281"/>
              <a:gd name="TY4866" fmla="*/ 409151 h 1738204"/>
              <a:gd name="TX4867" fmla="*/ 1532255 w 6634281"/>
              <a:gd name="TY4867" fmla="*/ 409151 h 1738204"/>
              <a:gd name="TX4868" fmla="*/ 1532255 w 6634281"/>
              <a:gd name="TY4868" fmla="*/ 414642 h 1738204"/>
              <a:gd name="TX4869" fmla="*/ 1532255 w 6634281"/>
              <a:gd name="TY4869" fmla="*/ 420134 h 1738204"/>
              <a:gd name="TX4870" fmla="*/ 1535002 w 6634281"/>
              <a:gd name="TY4870" fmla="*/ 422880 h 1738204"/>
              <a:gd name="TX4871" fmla="*/ 1537748 w 6634281"/>
              <a:gd name="TY4871" fmla="*/ 420134 h 1738204"/>
              <a:gd name="TX4872" fmla="*/ 1540493 w 6634281"/>
              <a:gd name="TY4872" fmla="*/ 425626 h 1738204"/>
              <a:gd name="TX4873" fmla="*/ 1540493 w 6634281"/>
              <a:gd name="TY4873" fmla="*/ 431118 h 1738204"/>
              <a:gd name="TX4874" fmla="*/ 1545985 w 6634281"/>
              <a:gd name="TY4874" fmla="*/ 431118 h 1738204"/>
              <a:gd name="TX4875" fmla="*/ 1545985 w 6634281"/>
              <a:gd name="TY4875" fmla="*/ 433864 h 1738204"/>
              <a:gd name="TX4876" fmla="*/ 1545985 w 6634281"/>
              <a:gd name="TY4876" fmla="*/ 439356 h 1738204"/>
              <a:gd name="TX4877" fmla="*/ 1545985 w 6634281"/>
              <a:gd name="TY4877" fmla="*/ 447594 h 1738204"/>
              <a:gd name="TX4878" fmla="*/ 1545985 w 6634281"/>
              <a:gd name="TY4878" fmla="*/ 450340 h 1738204"/>
              <a:gd name="TX4879" fmla="*/ 1548731 w 6634281"/>
              <a:gd name="TY4879" fmla="*/ 453086 h 1738204"/>
              <a:gd name="TX4880" fmla="*/ 1543239 w 6634281"/>
              <a:gd name="TY4880" fmla="*/ 453086 h 1738204"/>
              <a:gd name="TX4881" fmla="*/ 1545985 w 6634281"/>
              <a:gd name="TY4881" fmla="*/ 455832 h 1738204"/>
              <a:gd name="TX4882" fmla="*/ 1551477 w 6634281"/>
              <a:gd name="TY4882" fmla="*/ 455832 h 1738204"/>
              <a:gd name="TX4883" fmla="*/ 1556969 w 6634281"/>
              <a:gd name="TY4883" fmla="*/ 453086 h 1738204"/>
              <a:gd name="TX4884" fmla="*/ 1562461 w 6634281"/>
              <a:gd name="TY4884" fmla="*/ 453086 h 1738204"/>
              <a:gd name="TX4885" fmla="*/ 1567952 w 6634281"/>
              <a:gd name="TY4885" fmla="*/ 453086 h 1738204"/>
              <a:gd name="TX4886" fmla="*/ 1565206 w 6634281"/>
              <a:gd name="TY4886" fmla="*/ 447594 h 1738204"/>
              <a:gd name="TX4887" fmla="*/ 1565206 w 6634281"/>
              <a:gd name="TY4887" fmla="*/ 439356 h 1738204"/>
              <a:gd name="TX4888" fmla="*/ 1554223 w 6634281"/>
              <a:gd name="TY4888" fmla="*/ 436610 h 1738204"/>
              <a:gd name="TX4889" fmla="*/ 1548731 w 6634281"/>
              <a:gd name="TY4889" fmla="*/ 431118 h 1738204"/>
              <a:gd name="TX4890" fmla="*/ 1554223 w 6634281"/>
              <a:gd name="TY4890" fmla="*/ 431118 h 1738204"/>
              <a:gd name="TX4891" fmla="*/ 1551477 w 6634281"/>
              <a:gd name="TY4891" fmla="*/ 425626 h 1738204"/>
              <a:gd name="TX4892" fmla="*/ 1551477 w 6634281"/>
              <a:gd name="TY4892" fmla="*/ 422880 h 1738204"/>
              <a:gd name="TX4893" fmla="*/ 1556969 w 6634281"/>
              <a:gd name="TY4893" fmla="*/ 411896 h 1738204"/>
              <a:gd name="TX4894" fmla="*/ 1554223 w 6634281"/>
              <a:gd name="TY4894" fmla="*/ 409151 h 1738204"/>
              <a:gd name="TX4895" fmla="*/ 1551477 w 6634281"/>
              <a:gd name="TY4895" fmla="*/ 406405 h 1738204"/>
              <a:gd name="TX4896" fmla="*/ 1554223 w 6634281"/>
              <a:gd name="TY4896" fmla="*/ 403659 h 1738204"/>
              <a:gd name="TX4897" fmla="*/ 1554223 w 6634281"/>
              <a:gd name="TY4897" fmla="*/ 400913 h 1738204"/>
              <a:gd name="TX4898" fmla="*/ 1554223 w 6634281"/>
              <a:gd name="TY4898" fmla="*/ 398167 h 1738204"/>
              <a:gd name="TX4899" fmla="*/ 1551477 w 6634281"/>
              <a:gd name="TY4899" fmla="*/ 398167 h 1738204"/>
              <a:gd name="TX4901" fmla="*/ 1524017 w 6634281"/>
              <a:gd name="TY4901" fmla="*/ 398167 h 1738204"/>
              <a:gd name="TX4902" fmla="*/ 1515779 w 6634281"/>
              <a:gd name="TY4902" fmla="*/ 400913 h 1738204"/>
              <a:gd name="TX4903" fmla="*/ 1510287 w 6634281"/>
              <a:gd name="TY4903" fmla="*/ 406405 h 1738204"/>
              <a:gd name="TX4904" fmla="*/ 1515779 w 6634281"/>
              <a:gd name="TY4904" fmla="*/ 409151 h 1738204"/>
              <a:gd name="TX4905" fmla="*/ 1524017 w 6634281"/>
              <a:gd name="TY4905" fmla="*/ 409151 h 1738204"/>
              <a:gd name="TX4906" fmla="*/ 1524017 w 6634281"/>
              <a:gd name="TY4906" fmla="*/ 398167 h 1738204"/>
              <a:gd name="TX4908" fmla="*/ 1425162 w 6634281"/>
              <a:gd name="TY4908" fmla="*/ 398167 h 1738204"/>
              <a:gd name="TX4909" fmla="*/ 1422416 w 6634281"/>
              <a:gd name="TY4909" fmla="*/ 400913 h 1738204"/>
              <a:gd name="TX4910" fmla="*/ 1430655 w 6634281"/>
              <a:gd name="TY4910" fmla="*/ 406405 h 1738204"/>
              <a:gd name="TX4911" fmla="*/ 1436146 w 6634281"/>
              <a:gd name="TY4911" fmla="*/ 403659 h 1738204"/>
              <a:gd name="TX4912" fmla="*/ 1441637 w 6634281"/>
              <a:gd name="TY4912" fmla="*/ 400913 h 1738204"/>
              <a:gd name="TX4913" fmla="*/ 1436146 w 6634281"/>
              <a:gd name="TY4913" fmla="*/ 398167 h 1738204"/>
              <a:gd name="TX4914" fmla="*/ 1430655 w 6634281"/>
              <a:gd name="TY4914" fmla="*/ 398167 h 1738204"/>
              <a:gd name="TX4915" fmla="*/ 1425162 w 6634281"/>
              <a:gd name="TY4915" fmla="*/ 398167 h 1738204"/>
              <a:gd name="TX4917" fmla="*/ 1040725 w 6634281"/>
              <a:gd name="TY4917" fmla="*/ 398167 h 1738204"/>
              <a:gd name="TX4918" fmla="*/ 1040725 w 6634281"/>
              <a:gd name="TY4918" fmla="*/ 400913 h 1738204"/>
              <a:gd name="TX4919" fmla="*/ 1046217 w 6634281"/>
              <a:gd name="TY4919" fmla="*/ 403659 h 1738204"/>
              <a:gd name="TX4920" fmla="*/ 1054456 w 6634281"/>
              <a:gd name="TY4920" fmla="*/ 403659 h 1738204"/>
              <a:gd name="TX4921" fmla="*/ 1054456 w 6634281"/>
              <a:gd name="TY4921" fmla="*/ 400913 h 1738204"/>
              <a:gd name="TX4922" fmla="*/ 1051710 w 6634281"/>
              <a:gd name="TY4922" fmla="*/ 398167 h 1738204"/>
              <a:gd name="TX4923" fmla="*/ 1046217 w 6634281"/>
              <a:gd name="TY4923" fmla="*/ 398167 h 1738204"/>
              <a:gd name="TX4924" fmla="*/ 1040725 w 6634281"/>
              <a:gd name="TY4924" fmla="*/ 398167 h 1738204"/>
              <a:gd name="TX4926" fmla="*/ 1378481 w 6634281"/>
              <a:gd name="TY4926" fmla="*/ 395421 h 1738204"/>
              <a:gd name="TX4927" fmla="*/ 1375736 w 6634281"/>
              <a:gd name="TY4927" fmla="*/ 398167 h 1738204"/>
              <a:gd name="TX4928" fmla="*/ 1375736 w 6634281"/>
              <a:gd name="TY4928" fmla="*/ 400913 h 1738204"/>
              <a:gd name="TX4929" fmla="*/ 1378481 w 6634281"/>
              <a:gd name="TY4929" fmla="*/ 403659 h 1738204"/>
              <a:gd name="TX4930" fmla="*/ 1381227 w 6634281"/>
              <a:gd name="TY4930" fmla="*/ 403659 h 1738204"/>
              <a:gd name="TX4931" fmla="*/ 1381227 w 6634281"/>
              <a:gd name="TY4931" fmla="*/ 400913 h 1738204"/>
              <a:gd name="TX4932" fmla="*/ 1383972 w 6634281"/>
              <a:gd name="TY4932" fmla="*/ 400913 h 1738204"/>
              <a:gd name="TX4933" fmla="*/ 1383972 w 6634281"/>
              <a:gd name="TY4933" fmla="*/ 398167 h 1738204"/>
              <a:gd name="TX4934" fmla="*/ 1381227 w 6634281"/>
              <a:gd name="TY4934" fmla="*/ 398167 h 1738204"/>
              <a:gd name="TX4935" fmla="*/ 1381227 w 6634281"/>
              <a:gd name="TY4935" fmla="*/ 395421 h 1738204"/>
              <a:gd name="TX4936" fmla="*/ 1378481 w 6634281"/>
              <a:gd name="TY4936" fmla="*/ 395421 h 1738204"/>
              <a:gd name="TX4938" fmla="*/ 6219638 w 6634281"/>
              <a:gd name="TY4938" fmla="*/ 395420 h 1738204"/>
              <a:gd name="TX4939" fmla="*/ 6236113 w 6634281"/>
              <a:gd name="TY4939" fmla="*/ 395420 h 1738204"/>
              <a:gd name="TX4940" fmla="*/ 6238859 w 6634281"/>
              <a:gd name="TY4940" fmla="*/ 395420 h 1738204"/>
              <a:gd name="TX4941" fmla="*/ 6238859 w 6634281"/>
              <a:gd name="TY4941" fmla="*/ 398166 h 1738204"/>
              <a:gd name="TX4942" fmla="*/ 6227875 w 6634281"/>
              <a:gd name="TY4942" fmla="*/ 398166 h 1738204"/>
              <a:gd name="TX4943" fmla="*/ 6227875 w 6634281"/>
              <a:gd name="TY4943" fmla="*/ 400912 h 1738204"/>
              <a:gd name="TX4944" fmla="*/ 6230621 w 6634281"/>
              <a:gd name="TY4944" fmla="*/ 403658 h 1738204"/>
              <a:gd name="TX4945" fmla="*/ 6233367 w 6634281"/>
              <a:gd name="TY4945" fmla="*/ 403658 h 1738204"/>
              <a:gd name="TX4946" fmla="*/ 6233367 w 6634281"/>
              <a:gd name="TY4946" fmla="*/ 406404 h 1738204"/>
              <a:gd name="TX4947" fmla="*/ 6225129 w 6634281"/>
              <a:gd name="TY4947" fmla="*/ 409150 h 1738204"/>
              <a:gd name="TX4948" fmla="*/ 6219638 w 6634281"/>
              <a:gd name="TY4948" fmla="*/ 406404 h 1738204"/>
              <a:gd name="TX4949" fmla="*/ 6219638 w 6634281"/>
              <a:gd name="TY4949" fmla="*/ 403658 h 1738204"/>
              <a:gd name="TX4950" fmla="*/ 6222384 w 6634281"/>
              <a:gd name="TY4950" fmla="*/ 403658 h 1738204"/>
              <a:gd name="TX4951" fmla="*/ 6225129 w 6634281"/>
              <a:gd name="TY4951" fmla="*/ 400912 h 1738204"/>
              <a:gd name="TX4952" fmla="*/ 6222384 w 6634281"/>
              <a:gd name="TY4952" fmla="*/ 398166 h 1738204"/>
              <a:gd name="TX4953" fmla="*/ 6219638 w 6634281"/>
              <a:gd name="TY4953" fmla="*/ 395420 h 1738204"/>
              <a:gd name="TX4955" fmla="*/ 1559715 w 6634281"/>
              <a:gd name="TY4955" fmla="*/ 389929 h 1738204"/>
              <a:gd name="TX4956" fmla="*/ 1559715 w 6634281"/>
              <a:gd name="TY4956" fmla="*/ 392675 h 1738204"/>
              <a:gd name="TX4957" fmla="*/ 1559715 w 6634281"/>
              <a:gd name="TY4957" fmla="*/ 395421 h 1738204"/>
              <a:gd name="TX4958" fmla="*/ 1565206 w 6634281"/>
              <a:gd name="TY4958" fmla="*/ 400913 h 1738204"/>
              <a:gd name="TX4959" fmla="*/ 1567952 w 6634281"/>
              <a:gd name="TY4959" fmla="*/ 400913 h 1738204"/>
              <a:gd name="TX4960" fmla="*/ 1567952 w 6634281"/>
              <a:gd name="TY4960" fmla="*/ 398167 h 1738204"/>
              <a:gd name="TX4961" fmla="*/ 1570699 w 6634281"/>
              <a:gd name="TY4961" fmla="*/ 398167 h 1738204"/>
              <a:gd name="TX4962" fmla="*/ 1570699 w 6634281"/>
              <a:gd name="TY4962" fmla="*/ 392675 h 1738204"/>
              <a:gd name="TX4963" fmla="*/ 1567952 w 6634281"/>
              <a:gd name="TY4963" fmla="*/ 389929 h 1738204"/>
              <a:gd name="TX4964" fmla="*/ 1559715 w 6634281"/>
              <a:gd name="TY4964" fmla="*/ 389929 h 1738204"/>
              <a:gd name="TX4966" fmla="*/ 1537748 w 6634281"/>
              <a:gd name="TY4966" fmla="*/ 387183 h 1738204"/>
              <a:gd name="TX4967" fmla="*/ 1537748 w 6634281"/>
              <a:gd name="TY4967" fmla="*/ 395421 h 1738204"/>
              <a:gd name="TX4968" fmla="*/ 1540493 w 6634281"/>
              <a:gd name="TY4968" fmla="*/ 398167 h 1738204"/>
              <a:gd name="TX4969" fmla="*/ 1543239 w 6634281"/>
              <a:gd name="TY4969" fmla="*/ 398167 h 1738204"/>
              <a:gd name="TX4970" fmla="*/ 1545985 w 6634281"/>
              <a:gd name="TY4970" fmla="*/ 395421 h 1738204"/>
              <a:gd name="TX4971" fmla="*/ 1548731 w 6634281"/>
              <a:gd name="TY4971" fmla="*/ 389929 h 1738204"/>
              <a:gd name="TX4972" fmla="*/ 1543239 w 6634281"/>
              <a:gd name="TY4972" fmla="*/ 387183 h 1738204"/>
              <a:gd name="TX4973" fmla="*/ 1540493 w 6634281"/>
              <a:gd name="TY4973" fmla="*/ 387183 h 1738204"/>
              <a:gd name="TX4974" fmla="*/ 1537748 w 6634281"/>
              <a:gd name="TY4974" fmla="*/ 387183 h 1738204"/>
              <a:gd name="TX4976" fmla="*/ 1441637 w 6634281"/>
              <a:gd name="TY4976" fmla="*/ 387183 h 1738204"/>
              <a:gd name="TX4977" fmla="*/ 1441637 w 6634281"/>
              <a:gd name="TY4977" fmla="*/ 392675 h 1738204"/>
              <a:gd name="TX4978" fmla="*/ 1447130 w 6634281"/>
              <a:gd name="TY4978" fmla="*/ 392675 h 1738204"/>
              <a:gd name="TX4979" fmla="*/ 1447130 w 6634281"/>
              <a:gd name="TY4979" fmla="*/ 387183 h 1738204"/>
              <a:gd name="TX4980" fmla="*/ 1441637 w 6634281"/>
              <a:gd name="TY4980" fmla="*/ 387183 h 1738204"/>
              <a:gd name="TX4982" fmla="*/ 1367496 w 6634281"/>
              <a:gd name="TY4982" fmla="*/ 387183 h 1738204"/>
              <a:gd name="TX4983" fmla="*/ 1362005 w 6634281"/>
              <a:gd name="TY4983" fmla="*/ 389929 h 1738204"/>
              <a:gd name="TX4984" fmla="*/ 1362005 w 6634281"/>
              <a:gd name="TY4984" fmla="*/ 398167 h 1738204"/>
              <a:gd name="TX4985" fmla="*/ 1364751 w 6634281"/>
              <a:gd name="TY4985" fmla="*/ 400913 h 1738204"/>
              <a:gd name="TX4986" fmla="*/ 1370242 w 6634281"/>
              <a:gd name="TY4986" fmla="*/ 400913 h 1738204"/>
              <a:gd name="TX4987" fmla="*/ 1372988 w 6634281"/>
              <a:gd name="TY4987" fmla="*/ 395421 h 1738204"/>
              <a:gd name="TX4988" fmla="*/ 1372988 w 6634281"/>
              <a:gd name="TY4988" fmla="*/ 387183 h 1738204"/>
              <a:gd name="TX4989" fmla="*/ 1370242 w 6634281"/>
              <a:gd name="TY4989" fmla="*/ 387183 h 1738204"/>
              <a:gd name="TX4990" fmla="*/ 1367496 w 6634281"/>
              <a:gd name="TY4990" fmla="*/ 387183 h 1738204"/>
              <a:gd name="TX4992" fmla="*/ 1507541 w 6634281"/>
              <a:gd name="TY4992" fmla="*/ 384437 h 1738204"/>
              <a:gd name="TX4993" fmla="*/ 1510287 w 6634281"/>
              <a:gd name="TY4993" fmla="*/ 389929 h 1738204"/>
              <a:gd name="TX4994" fmla="*/ 1513033 w 6634281"/>
              <a:gd name="TY4994" fmla="*/ 392675 h 1738204"/>
              <a:gd name="TX4995" fmla="*/ 1515779 w 6634281"/>
              <a:gd name="TY4995" fmla="*/ 392675 h 1738204"/>
              <a:gd name="TX4996" fmla="*/ 1513033 w 6634281"/>
              <a:gd name="TY4996" fmla="*/ 387183 h 1738204"/>
              <a:gd name="TX4997" fmla="*/ 1507541 w 6634281"/>
              <a:gd name="TY4997" fmla="*/ 384437 h 1738204"/>
              <a:gd name="TX4999" fmla="*/ 1150565 w 6634281"/>
              <a:gd name="TY4999" fmla="*/ 384437 h 1738204"/>
              <a:gd name="TX5000" fmla="*/ 1147820 w 6634281"/>
              <a:gd name="TY5000" fmla="*/ 387183 h 1738204"/>
              <a:gd name="TX5001" fmla="*/ 1147820 w 6634281"/>
              <a:gd name="TY5001" fmla="*/ 389929 h 1738204"/>
              <a:gd name="TX5002" fmla="*/ 1150565 w 6634281"/>
              <a:gd name="TY5002" fmla="*/ 392675 h 1738204"/>
              <a:gd name="TX5003" fmla="*/ 1153311 w 6634281"/>
              <a:gd name="TY5003" fmla="*/ 395421 h 1738204"/>
              <a:gd name="TX5004" fmla="*/ 1156056 w 6634281"/>
              <a:gd name="TY5004" fmla="*/ 392675 h 1738204"/>
              <a:gd name="TX5005" fmla="*/ 1156056 w 6634281"/>
              <a:gd name="TY5005" fmla="*/ 389929 h 1738204"/>
              <a:gd name="TX5006" fmla="*/ 1156056 w 6634281"/>
              <a:gd name="TY5006" fmla="*/ 384437 h 1738204"/>
              <a:gd name="TX5007" fmla="*/ 1150565 w 6634281"/>
              <a:gd name="TY5007" fmla="*/ 384437 h 1738204"/>
              <a:gd name="TX5009" fmla="*/ 1576191 w 6634281"/>
              <a:gd name="TY5009" fmla="*/ 378948 h 1738204"/>
              <a:gd name="TX5010" fmla="*/ 1576191 w 6634281"/>
              <a:gd name="TY5010" fmla="*/ 414642 h 1738204"/>
              <a:gd name="TX5011" fmla="*/ 1576191 w 6634281"/>
              <a:gd name="TY5011" fmla="*/ 420135 h 1738204"/>
              <a:gd name="TX5012" fmla="*/ 1578936 w 6634281"/>
              <a:gd name="TY5012" fmla="*/ 420135 h 1738204"/>
              <a:gd name="TX5013" fmla="*/ 1578936 w 6634281"/>
              <a:gd name="TY5013" fmla="*/ 414643 h 1738204"/>
              <a:gd name="TX5014" fmla="*/ 1578936 w 6634281"/>
              <a:gd name="TY5014" fmla="*/ 400913 h 1738204"/>
              <a:gd name="TX5015" fmla="*/ 1576191 w 6634281"/>
              <a:gd name="TY5015" fmla="*/ 378948 h 1738204"/>
              <a:gd name="TX5017" fmla="*/ 1425162 w 6634281"/>
              <a:gd name="TY5017" fmla="*/ 378945 h 1738204"/>
              <a:gd name="TX5018" fmla="*/ 1425162 w 6634281"/>
              <a:gd name="TY5018" fmla="*/ 384437 h 1738204"/>
              <a:gd name="TX5019" fmla="*/ 1425162 w 6634281"/>
              <a:gd name="TY5019" fmla="*/ 392675 h 1738204"/>
              <a:gd name="TX5020" fmla="*/ 1430655 w 6634281"/>
              <a:gd name="TY5020" fmla="*/ 389929 h 1738204"/>
              <a:gd name="TX5021" fmla="*/ 1436146 w 6634281"/>
              <a:gd name="TY5021" fmla="*/ 387183 h 1738204"/>
              <a:gd name="TX5022" fmla="*/ 1441637 w 6634281"/>
              <a:gd name="TY5022" fmla="*/ 384437 h 1738204"/>
              <a:gd name="TX5023" fmla="*/ 1441637 w 6634281"/>
              <a:gd name="TY5023" fmla="*/ 378945 h 1738204"/>
              <a:gd name="TX5024" fmla="*/ 1425162 w 6634281"/>
              <a:gd name="TY5024" fmla="*/ 378945 h 1738204"/>
              <a:gd name="TX5026" fmla="*/ 1414179 w 6634281"/>
              <a:gd name="TY5026" fmla="*/ 378945 h 1738204"/>
              <a:gd name="TX5027" fmla="*/ 1414179 w 6634281"/>
              <a:gd name="TY5027" fmla="*/ 381691 h 1738204"/>
              <a:gd name="TX5028" fmla="*/ 1411434 w 6634281"/>
              <a:gd name="TY5028" fmla="*/ 381691 h 1738204"/>
              <a:gd name="TX5029" fmla="*/ 1408686 w 6634281"/>
              <a:gd name="TY5029" fmla="*/ 384437 h 1738204"/>
              <a:gd name="TX5030" fmla="*/ 1411434 w 6634281"/>
              <a:gd name="TY5030" fmla="*/ 384437 h 1738204"/>
              <a:gd name="TX5031" fmla="*/ 1414179 w 6634281"/>
              <a:gd name="TY5031" fmla="*/ 387183 h 1738204"/>
              <a:gd name="TX5032" fmla="*/ 1416924 w 6634281"/>
              <a:gd name="TY5032" fmla="*/ 384437 h 1738204"/>
              <a:gd name="TX5033" fmla="*/ 1416924 w 6634281"/>
              <a:gd name="TY5033" fmla="*/ 378945 h 1738204"/>
              <a:gd name="TX5034" fmla="*/ 1414179 w 6634281"/>
              <a:gd name="TY5034" fmla="*/ 378945 h 1738204"/>
              <a:gd name="TX5036" fmla="*/ 1334544 w 6634281"/>
              <a:gd name="TY5036" fmla="*/ 378945 h 1738204"/>
              <a:gd name="TX5037" fmla="*/ 1331799 w 6634281"/>
              <a:gd name="TY5037" fmla="*/ 384437 h 1738204"/>
              <a:gd name="TX5038" fmla="*/ 1337290 w 6634281"/>
              <a:gd name="TY5038" fmla="*/ 384437 h 1738204"/>
              <a:gd name="TX5039" fmla="*/ 1340038 w 6634281"/>
              <a:gd name="TY5039" fmla="*/ 378945 h 1738204"/>
              <a:gd name="TX5040" fmla="*/ 1334544 w 6634281"/>
              <a:gd name="TY5040" fmla="*/ 378945 h 1738204"/>
              <a:gd name="TX5042" fmla="*/ 1556969 w 6634281"/>
              <a:gd name="TY5042" fmla="*/ 376199 h 1738204"/>
              <a:gd name="TX5043" fmla="*/ 1554223 w 6634281"/>
              <a:gd name="TY5043" fmla="*/ 378945 h 1738204"/>
              <a:gd name="TX5044" fmla="*/ 1554223 w 6634281"/>
              <a:gd name="TY5044" fmla="*/ 381691 h 1738204"/>
              <a:gd name="TX5045" fmla="*/ 1556969 w 6634281"/>
              <a:gd name="TY5045" fmla="*/ 384437 h 1738204"/>
              <a:gd name="TX5046" fmla="*/ 1562461 w 6634281"/>
              <a:gd name="TY5046" fmla="*/ 384437 h 1738204"/>
              <a:gd name="TX5047" fmla="*/ 1565206 w 6634281"/>
              <a:gd name="TY5047" fmla="*/ 381691 h 1738204"/>
              <a:gd name="TX5048" fmla="*/ 1565206 w 6634281"/>
              <a:gd name="TY5048" fmla="*/ 378945 h 1738204"/>
              <a:gd name="TX5049" fmla="*/ 1562461 w 6634281"/>
              <a:gd name="TY5049" fmla="*/ 376199 h 1738204"/>
              <a:gd name="TX5050" fmla="*/ 1556969 w 6634281"/>
              <a:gd name="TY5050" fmla="*/ 376199 h 1738204"/>
              <a:gd name="TX5052" fmla="*/ 1353766 w 6634281"/>
              <a:gd name="TY5052" fmla="*/ 362469 h 1738204"/>
              <a:gd name="TX5053" fmla="*/ 1356512 w 6634281"/>
              <a:gd name="TY5053" fmla="*/ 365215 h 1738204"/>
              <a:gd name="TX5054" fmla="*/ 1356512 w 6634281"/>
              <a:gd name="TY5054" fmla="*/ 370707 h 1738204"/>
              <a:gd name="TX5055" fmla="*/ 1359260 w 6634281"/>
              <a:gd name="TY5055" fmla="*/ 373453 h 1738204"/>
              <a:gd name="TX5056" fmla="*/ 1359260 w 6634281"/>
              <a:gd name="TY5056" fmla="*/ 378945 h 1738204"/>
              <a:gd name="TX5057" fmla="*/ 1367496 w 6634281"/>
              <a:gd name="TY5057" fmla="*/ 378945 h 1738204"/>
              <a:gd name="TX5058" fmla="*/ 1370242 w 6634281"/>
              <a:gd name="TY5058" fmla="*/ 373453 h 1738204"/>
              <a:gd name="TX5059" fmla="*/ 1367496 w 6634281"/>
              <a:gd name="TY5059" fmla="*/ 367961 h 1738204"/>
              <a:gd name="TX5060" fmla="*/ 1364751 w 6634281"/>
              <a:gd name="TY5060" fmla="*/ 365215 h 1738204"/>
              <a:gd name="TX5061" fmla="*/ 1362005 w 6634281"/>
              <a:gd name="TY5061" fmla="*/ 362469 h 1738204"/>
              <a:gd name="TX5062" fmla="*/ 1353766 w 6634281"/>
              <a:gd name="TY5062" fmla="*/ 362469 h 1738204"/>
              <a:gd name="TX5064" fmla="*/ 834777 w 6634281"/>
              <a:gd name="TY5064" fmla="*/ 362469 h 1738204"/>
              <a:gd name="TX5065" fmla="*/ 834777 w 6634281"/>
              <a:gd name="TY5065" fmla="*/ 365215 h 1738204"/>
              <a:gd name="TX5066" fmla="*/ 829285 w 6634281"/>
              <a:gd name="TY5066" fmla="*/ 365215 h 1738204"/>
              <a:gd name="TX5067" fmla="*/ 823793 w 6634281"/>
              <a:gd name="TY5067" fmla="*/ 365215 h 1738204"/>
              <a:gd name="TX5068" fmla="*/ 815555 w 6634281"/>
              <a:gd name="TY5068" fmla="*/ 367961 h 1738204"/>
              <a:gd name="TX5069" fmla="*/ 807317 w 6634281"/>
              <a:gd name="TY5069" fmla="*/ 376199 h 1738204"/>
              <a:gd name="TX5070" fmla="*/ 801825 w 6634281"/>
              <a:gd name="TY5070" fmla="*/ 381691 h 1738204"/>
              <a:gd name="TX5071" fmla="*/ 799080 w 6634281"/>
              <a:gd name="TY5071" fmla="*/ 378945 h 1738204"/>
              <a:gd name="TX5072" fmla="*/ 796334 w 6634281"/>
              <a:gd name="TY5072" fmla="*/ 381691 h 1738204"/>
              <a:gd name="TX5073" fmla="*/ 793587 w 6634281"/>
              <a:gd name="TY5073" fmla="*/ 387183 h 1738204"/>
              <a:gd name="TX5074" fmla="*/ 788095 w 6634281"/>
              <a:gd name="TY5074" fmla="*/ 392675 h 1738204"/>
              <a:gd name="TX5075" fmla="*/ 782603 w 6634281"/>
              <a:gd name="TY5075" fmla="*/ 395421 h 1738204"/>
              <a:gd name="TX5076" fmla="*/ 777112 w 6634281"/>
              <a:gd name="TY5076" fmla="*/ 395421 h 1738204"/>
              <a:gd name="TX5077" fmla="*/ 744160 w 6634281"/>
              <a:gd name="TY5077" fmla="*/ 395421 h 1738204"/>
              <a:gd name="TX5078" fmla="*/ 727684 w 6634281"/>
              <a:gd name="TY5078" fmla="*/ 398167 h 1738204"/>
              <a:gd name="TX5079" fmla="*/ 711208 w 6634281"/>
              <a:gd name="TY5079" fmla="*/ 403659 h 1738204"/>
              <a:gd name="TX5080" fmla="*/ 681002 w 6634281"/>
              <a:gd name="TY5080" fmla="*/ 414642 h 1738204"/>
              <a:gd name="TX5081" fmla="*/ 650797 w 6634281"/>
              <a:gd name="TY5081" fmla="*/ 428372 h 1738204"/>
              <a:gd name="TX5082" fmla="*/ 628829 w 6634281"/>
              <a:gd name="TY5082" fmla="*/ 436610 h 1738204"/>
              <a:gd name="TX5083" fmla="*/ 617845 w 6634281"/>
              <a:gd name="TY5083" fmla="*/ 436610 h 1738204"/>
              <a:gd name="TX5084" fmla="*/ 609607 w 6634281"/>
              <a:gd name="TY5084" fmla="*/ 436610 h 1738204"/>
              <a:gd name="TX5085" fmla="*/ 595877 w 6634281"/>
              <a:gd name="TY5085" fmla="*/ 431118 h 1738204"/>
              <a:gd name="TX5086" fmla="*/ 582147 w 6634281"/>
              <a:gd name="TY5086" fmla="*/ 420134 h 1738204"/>
              <a:gd name="TX5087" fmla="*/ 568417 w 6634281"/>
              <a:gd name="TY5087" fmla="*/ 411896 h 1738204"/>
              <a:gd name="TX5088" fmla="*/ 568417 w 6634281"/>
              <a:gd name="TY5088" fmla="*/ 422880 h 1738204"/>
              <a:gd name="TX5089" fmla="*/ 573909 w 6634281"/>
              <a:gd name="TY5089" fmla="*/ 431118 h 1738204"/>
              <a:gd name="TX5090" fmla="*/ 582147 w 6634281"/>
              <a:gd name="TY5090" fmla="*/ 439356 h 1738204"/>
              <a:gd name="TX5091" fmla="*/ 593131 w 6634281"/>
              <a:gd name="TY5091" fmla="*/ 444848 h 1738204"/>
              <a:gd name="TX5092" fmla="*/ 615099 w 6634281"/>
              <a:gd name="TY5092" fmla="*/ 453086 h 1738204"/>
              <a:gd name="TX5093" fmla="*/ 623337 w 6634281"/>
              <a:gd name="TY5093" fmla="*/ 458578 h 1738204"/>
              <a:gd name="TX5094" fmla="*/ 628829 w 6634281"/>
              <a:gd name="TY5094" fmla="*/ 466816 h 1738204"/>
              <a:gd name="TX5095" fmla="*/ 631574 w 6634281"/>
              <a:gd name="TY5095" fmla="*/ 472308 h 1738204"/>
              <a:gd name="TX5096" fmla="*/ 634321 w 6634281"/>
              <a:gd name="TY5096" fmla="*/ 469562 h 1738204"/>
              <a:gd name="TX5097" fmla="*/ 642559 w 6634281"/>
              <a:gd name="TY5097" fmla="*/ 475054 h 1738204"/>
              <a:gd name="TX5098" fmla="*/ 648051 w 6634281"/>
              <a:gd name="TY5098" fmla="*/ 480546 h 1738204"/>
              <a:gd name="TX5099" fmla="*/ 653542 w 6634281"/>
              <a:gd name="TY5099" fmla="*/ 486038 h 1738204"/>
              <a:gd name="TX5100" fmla="*/ 661780 w 6634281"/>
              <a:gd name="TY5100" fmla="*/ 497022 h 1738204"/>
              <a:gd name="TX5101" fmla="*/ 670018 w 6634281"/>
              <a:gd name="TY5101" fmla="*/ 508006 h 1738204"/>
              <a:gd name="TX5102" fmla="*/ 672764 w 6634281"/>
              <a:gd name="TY5102" fmla="*/ 510752 h 1738204"/>
              <a:gd name="TX5103" fmla="*/ 678256 w 6634281"/>
              <a:gd name="TY5103" fmla="*/ 513498 h 1738204"/>
              <a:gd name="TX5104" fmla="*/ 691986 w 6634281"/>
              <a:gd name="TY5104" fmla="*/ 499768 h 1738204"/>
              <a:gd name="TX5105" fmla="*/ 716700 w 6634281"/>
              <a:gd name="TY5105" fmla="*/ 480546 h 1738204"/>
              <a:gd name="TX5106" fmla="*/ 724938 w 6634281"/>
              <a:gd name="TY5106" fmla="*/ 475054 h 1738204"/>
              <a:gd name="TX5107" fmla="*/ 730430 w 6634281"/>
              <a:gd name="TY5107" fmla="*/ 466816 h 1738204"/>
              <a:gd name="TX5108" fmla="*/ 735922 w 6634281"/>
              <a:gd name="TY5108" fmla="*/ 461324 h 1738204"/>
              <a:gd name="TX5109" fmla="*/ 741414 w 6634281"/>
              <a:gd name="TY5109" fmla="*/ 453086 h 1738204"/>
              <a:gd name="TX5110" fmla="*/ 746906 w 6634281"/>
              <a:gd name="TY5110" fmla="*/ 450340 h 1738204"/>
              <a:gd name="TX5111" fmla="*/ 755144 w 6634281"/>
              <a:gd name="TY5111" fmla="*/ 447594 h 1738204"/>
              <a:gd name="TX5112" fmla="*/ 763382 w 6634281"/>
              <a:gd name="TY5112" fmla="*/ 447594 h 1738204"/>
              <a:gd name="TX5113" fmla="*/ 768874 w 6634281"/>
              <a:gd name="TY5113" fmla="*/ 442102 h 1738204"/>
              <a:gd name="TX5114" fmla="*/ 774366 w 6634281"/>
              <a:gd name="TY5114" fmla="*/ 433864 h 1738204"/>
              <a:gd name="TX5115" fmla="*/ 779857 w 6634281"/>
              <a:gd name="TY5115" fmla="*/ 422880 h 1738204"/>
              <a:gd name="TX5116" fmla="*/ 782603 w 6634281"/>
              <a:gd name="TY5116" fmla="*/ 414642 h 1738204"/>
              <a:gd name="TX5117" fmla="*/ 788095 w 6634281"/>
              <a:gd name="TY5117" fmla="*/ 406405 h 1738204"/>
              <a:gd name="TX5118" fmla="*/ 799080 w 6634281"/>
              <a:gd name="TY5118" fmla="*/ 400913 h 1738204"/>
              <a:gd name="TX5119" fmla="*/ 812809 w 6634281"/>
              <a:gd name="TY5119" fmla="*/ 398167 h 1738204"/>
              <a:gd name="TX5120" fmla="*/ 837523 w 6634281"/>
              <a:gd name="TY5120" fmla="*/ 392675 h 1738204"/>
              <a:gd name="TX5121" fmla="*/ 845761 w 6634281"/>
              <a:gd name="TY5121" fmla="*/ 389929 h 1738204"/>
              <a:gd name="TX5122" fmla="*/ 848507 w 6634281"/>
              <a:gd name="TY5122" fmla="*/ 384437 h 1738204"/>
              <a:gd name="TX5123" fmla="*/ 845761 w 6634281"/>
              <a:gd name="TY5123" fmla="*/ 378945 h 1738204"/>
              <a:gd name="TX5124" fmla="*/ 834777 w 6634281"/>
              <a:gd name="TY5124" fmla="*/ 365215 h 1738204"/>
              <a:gd name="TX5125" fmla="*/ 837523 w 6634281"/>
              <a:gd name="TY5125" fmla="*/ 365215 h 1738204"/>
              <a:gd name="TX5126" fmla="*/ 837523 w 6634281"/>
              <a:gd name="TY5126" fmla="*/ 362469 h 1738204"/>
              <a:gd name="TX5127" fmla="*/ 834777 w 6634281"/>
              <a:gd name="TY5127" fmla="*/ 362469 h 1738204"/>
              <a:gd name="TX5129" fmla="*/ 1537748 w 6634281"/>
              <a:gd name="TY5129" fmla="*/ 359723 h 1738204"/>
              <a:gd name="TX5130" fmla="*/ 1537748 w 6634281"/>
              <a:gd name="TY5130" fmla="*/ 365215 h 1738204"/>
              <a:gd name="TX5131" fmla="*/ 1540493 w 6634281"/>
              <a:gd name="TY5131" fmla="*/ 365215 h 1738204"/>
              <a:gd name="TX5132" fmla="*/ 1543239 w 6634281"/>
              <a:gd name="TY5132" fmla="*/ 362469 h 1738204"/>
              <a:gd name="TX5133" fmla="*/ 1545985 w 6634281"/>
              <a:gd name="TY5133" fmla="*/ 359723 h 1738204"/>
              <a:gd name="TX5134" fmla="*/ 1537748 w 6634281"/>
              <a:gd name="TY5134" fmla="*/ 359723 h 1738204"/>
              <a:gd name="TX5136" fmla="*/ 1458113 w 6634281"/>
              <a:gd name="TY5136" fmla="*/ 356977 h 1738204"/>
              <a:gd name="TX5137" fmla="*/ 1458113 w 6634281"/>
              <a:gd name="TY5137" fmla="*/ 362469 h 1738204"/>
              <a:gd name="TX5138" fmla="*/ 1458113 w 6634281"/>
              <a:gd name="TY5138" fmla="*/ 365215 h 1738204"/>
              <a:gd name="TX5139" fmla="*/ 1452622 w 6634281"/>
              <a:gd name="TY5139" fmla="*/ 367961 h 1738204"/>
              <a:gd name="TX5140" fmla="*/ 1449877 w 6634281"/>
              <a:gd name="TY5140" fmla="*/ 367961 h 1738204"/>
              <a:gd name="TX5141" fmla="*/ 1447130 w 6634281"/>
              <a:gd name="TY5141" fmla="*/ 373453 h 1738204"/>
              <a:gd name="TX5142" fmla="*/ 1447130 w 6634281"/>
              <a:gd name="TY5142" fmla="*/ 378945 h 1738204"/>
              <a:gd name="TX5143" fmla="*/ 1452622 w 6634281"/>
              <a:gd name="TY5143" fmla="*/ 376199 h 1738204"/>
              <a:gd name="TX5144" fmla="*/ 1458113 w 6634281"/>
              <a:gd name="TY5144" fmla="*/ 376199 h 1738204"/>
              <a:gd name="TX5145" fmla="*/ 1469098 w 6634281"/>
              <a:gd name="TY5145" fmla="*/ 378945 h 1738204"/>
              <a:gd name="TX5146" fmla="*/ 1469098 w 6634281"/>
              <a:gd name="TY5146" fmla="*/ 376199 h 1738204"/>
              <a:gd name="TX5147" fmla="*/ 1471844 w 6634281"/>
              <a:gd name="TY5147" fmla="*/ 376199 h 1738204"/>
              <a:gd name="TX5148" fmla="*/ 1474589 w 6634281"/>
              <a:gd name="TY5148" fmla="*/ 376199 h 1738204"/>
              <a:gd name="TX5149" fmla="*/ 1477335 w 6634281"/>
              <a:gd name="TY5149" fmla="*/ 373453 h 1738204"/>
              <a:gd name="TX5150" fmla="*/ 1477335 w 6634281"/>
              <a:gd name="TY5150" fmla="*/ 376199 h 1738204"/>
              <a:gd name="TX5151" fmla="*/ 1480081 w 6634281"/>
              <a:gd name="TY5151" fmla="*/ 376199 h 1738204"/>
              <a:gd name="TX5152" fmla="*/ 1480081 w 6634281"/>
              <a:gd name="TY5152" fmla="*/ 378945 h 1738204"/>
              <a:gd name="TX5153" fmla="*/ 1480081 w 6634281"/>
              <a:gd name="TY5153" fmla="*/ 381691 h 1738204"/>
              <a:gd name="TX5154" fmla="*/ 1474589 w 6634281"/>
              <a:gd name="TY5154" fmla="*/ 381691 h 1738204"/>
              <a:gd name="TX5155" fmla="*/ 1471844 w 6634281"/>
              <a:gd name="TY5155" fmla="*/ 378945 h 1738204"/>
              <a:gd name="TX5156" fmla="*/ 1466353 w 6634281"/>
              <a:gd name="TY5156" fmla="*/ 384437 h 1738204"/>
              <a:gd name="TX5157" fmla="*/ 1460859 w 6634281"/>
              <a:gd name="TY5157" fmla="*/ 387183 h 1738204"/>
              <a:gd name="TX5158" fmla="*/ 1458113 w 6634281"/>
              <a:gd name="TY5158" fmla="*/ 384437 h 1738204"/>
              <a:gd name="TX5159" fmla="*/ 1455368 w 6634281"/>
              <a:gd name="TY5159" fmla="*/ 389929 h 1738204"/>
              <a:gd name="TX5160" fmla="*/ 1455368 w 6634281"/>
              <a:gd name="TY5160" fmla="*/ 398167 h 1738204"/>
              <a:gd name="TX5161" fmla="*/ 1460859 w 6634281"/>
              <a:gd name="TY5161" fmla="*/ 395421 h 1738204"/>
              <a:gd name="TX5162" fmla="*/ 1463606 w 6634281"/>
              <a:gd name="TY5162" fmla="*/ 395421 h 1738204"/>
              <a:gd name="TX5163" fmla="*/ 1466353 w 6634281"/>
              <a:gd name="TY5163" fmla="*/ 398167 h 1738204"/>
              <a:gd name="TX5164" fmla="*/ 1469098 w 6634281"/>
              <a:gd name="TY5164" fmla="*/ 400913 h 1738204"/>
              <a:gd name="TX5165" fmla="*/ 1474589 w 6634281"/>
              <a:gd name="TY5165" fmla="*/ 400913 h 1738204"/>
              <a:gd name="TX5166" fmla="*/ 1480081 w 6634281"/>
              <a:gd name="TY5166" fmla="*/ 398167 h 1738204"/>
              <a:gd name="TX5167" fmla="*/ 1480081 w 6634281"/>
              <a:gd name="TY5167" fmla="*/ 400913 h 1738204"/>
              <a:gd name="TX5168" fmla="*/ 1485574 w 6634281"/>
              <a:gd name="TY5168" fmla="*/ 403659 h 1738204"/>
              <a:gd name="TX5169" fmla="*/ 1488320 w 6634281"/>
              <a:gd name="TY5169" fmla="*/ 403659 h 1738204"/>
              <a:gd name="TX5170" fmla="*/ 1491065 w 6634281"/>
              <a:gd name="TY5170" fmla="*/ 406405 h 1738204"/>
              <a:gd name="TX5171" fmla="*/ 1493811 w 6634281"/>
              <a:gd name="TY5171" fmla="*/ 403659 h 1738204"/>
              <a:gd name="TX5172" fmla="*/ 1499304 w 6634281"/>
              <a:gd name="TY5172" fmla="*/ 403659 h 1738204"/>
              <a:gd name="TX5173" fmla="*/ 1504796 w 6634281"/>
              <a:gd name="TY5173" fmla="*/ 406405 h 1738204"/>
              <a:gd name="TX5174" fmla="*/ 1510287 w 6634281"/>
              <a:gd name="TY5174" fmla="*/ 403659 h 1738204"/>
              <a:gd name="TX5175" fmla="*/ 1510287 w 6634281"/>
              <a:gd name="TY5175" fmla="*/ 398167 h 1738204"/>
              <a:gd name="TX5176" fmla="*/ 1507541 w 6634281"/>
              <a:gd name="TY5176" fmla="*/ 395421 h 1738204"/>
              <a:gd name="TX5177" fmla="*/ 1502050 w 6634281"/>
              <a:gd name="TY5177" fmla="*/ 395421 h 1738204"/>
              <a:gd name="TX5178" fmla="*/ 1496557 w 6634281"/>
              <a:gd name="TY5178" fmla="*/ 398167 h 1738204"/>
              <a:gd name="TX5179" fmla="*/ 1491065 w 6634281"/>
              <a:gd name="TY5179" fmla="*/ 400913 h 1738204"/>
              <a:gd name="TX5180" fmla="*/ 1491065 w 6634281"/>
              <a:gd name="TY5180" fmla="*/ 395421 h 1738204"/>
              <a:gd name="TX5181" fmla="*/ 1491065 w 6634281"/>
              <a:gd name="TY5181" fmla="*/ 392675 h 1738204"/>
              <a:gd name="TX5182" fmla="*/ 1496557 w 6634281"/>
              <a:gd name="TY5182" fmla="*/ 387183 h 1738204"/>
              <a:gd name="TX5183" fmla="*/ 1491065 w 6634281"/>
              <a:gd name="TY5183" fmla="*/ 384437 h 1738204"/>
              <a:gd name="TX5184" fmla="*/ 1488320 w 6634281"/>
              <a:gd name="TY5184" fmla="*/ 381691 h 1738204"/>
              <a:gd name="TX5185" fmla="*/ 1491065 w 6634281"/>
              <a:gd name="TY5185" fmla="*/ 378945 h 1738204"/>
              <a:gd name="TX5186" fmla="*/ 1491065 w 6634281"/>
              <a:gd name="TY5186" fmla="*/ 370707 h 1738204"/>
              <a:gd name="TX5187" fmla="*/ 1488320 w 6634281"/>
              <a:gd name="TY5187" fmla="*/ 370707 h 1738204"/>
              <a:gd name="TX5188" fmla="*/ 1482829 w 6634281"/>
              <a:gd name="TY5188" fmla="*/ 367961 h 1738204"/>
              <a:gd name="TX5189" fmla="*/ 1485574 w 6634281"/>
              <a:gd name="TY5189" fmla="*/ 367961 h 1738204"/>
              <a:gd name="TX5190" fmla="*/ 1485574 w 6634281"/>
              <a:gd name="TY5190" fmla="*/ 362469 h 1738204"/>
              <a:gd name="TX5191" fmla="*/ 1485574 w 6634281"/>
              <a:gd name="TY5191" fmla="*/ 359723 h 1738204"/>
              <a:gd name="TX5192" fmla="*/ 1480081 w 6634281"/>
              <a:gd name="TY5192" fmla="*/ 359723 h 1738204"/>
              <a:gd name="TX5193" fmla="*/ 1477335 w 6634281"/>
              <a:gd name="TY5193" fmla="*/ 359723 h 1738204"/>
              <a:gd name="TX5194" fmla="*/ 1477335 w 6634281"/>
              <a:gd name="TY5194" fmla="*/ 356977 h 1738204"/>
              <a:gd name="TX5195" fmla="*/ 1458113 w 6634281"/>
              <a:gd name="TY5195" fmla="*/ 356977 h 1738204"/>
              <a:gd name="TX5197" fmla="*/ 1422416 w 6634281"/>
              <a:gd name="TY5197" fmla="*/ 356977 h 1738204"/>
              <a:gd name="TX5198" fmla="*/ 1416924 w 6634281"/>
              <a:gd name="TY5198" fmla="*/ 359723 h 1738204"/>
              <a:gd name="TX5199" fmla="*/ 1416924 w 6634281"/>
              <a:gd name="TY5199" fmla="*/ 373453 h 1738204"/>
              <a:gd name="TX5200" fmla="*/ 1425162 w 6634281"/>
              <a:gd name="TY5200" fmla="*/ 376199 h 1738204"/>
              <a:gd name="TX5201" fmla="*/ 1430655 w 6634281"/>
              <a:gd name="TY5201" fmla="*/ 376199 h 1738204"/>
              <a:gd name="TX5202" fmla="*/ 1436146 w 6634281"/>
              <a:gd name="TY5202" fmla="*/ 376199 h 1738204"/>
              <a:gd name="TX5203" fmla="*/ 1436146 w 6634281"/>
              <a:gd name="TY5203" fmla="*/ 370707 h 1738204"/>
              <a:gd name="TX5204" fmla="*/ 1436146 w 6634281"/>
              <a:gd name="TY5204" fmla="*/ 367961 h 1738204"/>
              <a:gd name="TX5205" fmla="*/ 1433400 w 6634281"/>
              <a:gd name="TY5205" fmla="*/ 359723 h 1738204"/>
              <a:gd name="TX5206" fmla="*/ 1425162 w 6634281"/>
              <a:gd name="TY5206" fmla="*/ 356977 h 1738204"/>
              <a:gd name="TX5207" fmla="*/ 1422416 w 6634281"/>
              <a:gd name="TY5207" fmla="*/ 356977 h 1738204"/>
              <a:gd name="TX5209" fmla="*/ 1370242 w 6634281"/>
              <a:gd name="TY5209" fmla="*/ 356977 h 1738204"/>
              <a:gd name="TX5210" fmla="*/ 1372988 w 6634281"/>
              <a:gd name="TY5210" fmla="*/ 356977 h 1738204"/>
              <a:gd name="TX5211" fmla="*/ 1375736 w 6634281"/>
              <a:gd name="TY5211" fmla="*/ 359723 h 1738204"/>
              <a:gd name="TX5212" fmla="*/ 1372988 w 6634281"/>
              <a:gd name="TY5212" fmla="*/ 362469 h 1738204"/>
              <a:gd name="TX5213" fmla="*/ 1370242 w 6634281"/>
              <a:gd name="TY5213" fmla="*/ 356977 h 1738204"/>
              <a:gd name="TX5215" fmla="*/ 6573869 w 6634281"/>
              <a:gd name="TY5215" fmla="*/ 354231 h 1738204"/>
              <a:gd name="TX5216" fmla="*/ 6571123 w 6634281"/>
              <a:gd name="TY5216" fmla="*/ 356977 h 1738204"/>
              <a:gd name="TX5217" fmla="*/ 6565631 w 6634281"/>
              <a:gd name="TY5217" fmla="*/ 359723 h 1738204"/>
              <a:gd name="TX5218" fmla="*/ 6560139 w 6634281"/>
              <a:gd name="TY5218" fmla="*/ 362469 h 1738204"/>
              <a:gd name="TX5219" fmla="*/ 6549155 w 6634281"/>
              <a:gd name="TY5219" fmla="*/ 367961 h 1738204"/>
              <a:gd name="TX5220" fmla="*/ 6549155 w 6634281"/>
              <a:gd name="TY5220" fmla="*/ 376199 h 1738204"/>
              <a:gd name="TX5221" fmla="*/ 6549155 w 6634281"/>
              <a:gd name="TY5221" fmla="*/ 381691 h 1738204"/>
              <a:gd name="TX5222" fmla="*/ 6551901 w 6634281"/>
              <a:gd name="TY5222" fmla="*/ 384437 h 1738204"/>
              <a:gd name="TX5223" fmla="*/ 6554647 w 6634281"/>
              <a:gd name="TY5223" fmla="*/ 389929 h 1738204"/>
              <a:gd name="TX5224" fmla="*/ 6557393 w 6634281"/>
              <a:gd name="TY5224" fmla="*/ 398166 h 1738204"/>
              <a:gd name="TX5225" fmla="*/ 6565631 w 6634281"/>
              <a:gd name="TY5225" fmla="*/ 403658 h 1738204"/>
              <a:gd name="TX5226" fmla="*/ 6573869 w 6634281"/>
              <a:gd name="TY5226" fmla="*/ 406404 h 1738204"/>
              <a:gd name="TX5227" fmla="*/ 6582107 w 6634281"/>
              <a:gd name="TY5227" fmla="*/ 411896 h 1738204"/>
              <a:gd name="TX5228" fmla="*/ 6521695 w 6634281"/>
              <a:gd name="TY5228" fmla="*/ 486038 h 1738204"/>
              <a:gd name="TX5229" fmla="*/ 6516203 w 6634281"/>
              <a:gd name="TY5229" fmla="*/ 486038 h 1738204"/>
              <a:gd name="TX5230" fmla="*/ 6518949 w 6634281"/>
              <a:gd name="TY5230" fmla="*/ 488784 h 1738204"/>
              <a:gd name="TX5231" fmla="*/ 6370666 w 6634281"/>
              <a:gd name="TY5231" fmla="*/ 670018 h 1738204"/>
              <a:gd name="TX5232" fmla="*/ 6354190 w 6634281"/>
              <a:gd name="TY5232" fmla="*/ 670018 h 1738204"/>
              <a:gd name="TX5233" fmla="*/ 6337715 w 6634281"/>
              <a:gd name="TY5233" fmla="*/ 672764 h 1738204"/>
              <a:gd name="TX5234" fmla="*/ 6321239 w 6634281"/>
              <a:gd name="TY5234" fmla="*/ 678256 h 1738204"/>
              <a:gd name="TX5235" fmla="*/ 6304763 w 6634281"/>
              <a:gd name="TY5235" fmla="*/ 683748 h 1738204"/>
              <a:gd name="TX5236" fmla="*/ 6277303 w 6634281"/>
              <a:gd name="TY5236" fmla="*/ 697478 h 1738204"/>
              <a:gd name="TX5237" fmla="*/ 6255335 w 6634281"/>
              <a:gd name="TY5237" fmla="*/ 711208 h 1738204"/>
              <a:gd name="TX5238" fmla="*/ 6263573 w 6634281"/>
              <a:gd name="TY5238" fmla="*/ 713954 h 1738204"/>
              <a:gd name="TX5239" fmla="*/ 6274557 w 6634281"/>
              <a:gd name="TY5239" fmla="*/ 713954 h 1738204"/>
              <a:gd name="TX5240" fmla="*/ 6291033 w 6634281"/>
              <a:gd name="TY5240" fmla="*/ 711208 h 1738204"/>
              <a:gd name="TX5241" fmla="*/ 6307509 w 6634281"/>
              <a:gd name="TY5241" fmla="*/ 705716 h 1738204"/>
              <a:gd name="TX5242" fmla="*/ 6318493 w 6634281"/>
              <a:gd name="TY5242" fmla="*/ 702970 h 1738204"/>
              <a:gd name="TX5243" fmla="*/ 6326731 w 6634281"/>
              <a:gd name="TY5243" fmla="*/ 702970 h 1738204"/>
              <a:gd name="TX5244" fmla="*/ 6329477 w 6634281"/>
              <a:gd name="TY5244" fmla="*/ 708462 h 1738204"/>
              <a:gd name="TX5245" fmla="*/ 6334969 w 6634281"/>
              <a:gd name="TY5245" fmla="*/ 711208 h 1738204"/>
              <a:gd name="TX5246" fmla="*/ 6340461 w 6634281"/>
              <a:gd name="TY5246" fmla="*/ 708462 h 1738204"/>
              <a:gd name="TX5247" fmla="*/ 6345952 w 6634281"/>
              <a:gd name="TY5247" fmla="*/ 705716 h 1738204"/>
              <a:gd name="TX5248" fmla="*/ 6546409 w 6634281"/>
              <a:gd name="TY5248" fmla="*/ 906172 h 1738204"/>
              <a:gd name="TX5249" fmla="*/ 6521695 w 6634281"/>
              <a:gd name="TY5249" fmla="*/ 917156 h 1738204"/>
              <a:gd name="TX5250" fmla="*/ 6513457 w 6634281"/>
              <a:gd name="TY5250" fmla="*/ 922648 h 1738204"/>
              <a:gd name="TX5251" fmla="*/ 6505219 w 6634281"/>
              <a:gd name="TY5251" fmla="*/ 930886 h 1738204"/>
              <a:gd name="TX5252" fmla="*/ 6532679 w 6634281"/>
              <a:gd name="TY5252" fmla="*/ 936378 h 1738204"/>
              <a:gd name="TX5253" fmla="*/ 6543663 w 6634281"/>
              <a:gd name="TY5253" fmla="*/ 939124 h 1738204"/>
              <a:gd name="TX5254" fmla="*/ 6551901 w 6634281"/>
              <a:gd name="TY5254" fmla="*/ 936378 h 1738204"/>
              <a:gd name="TX5255" fmla="*/ 6560139 w 6634281"/>
              <a:gd name="TY5255" fmla="*/ 933632 h 1738204"/>
              <a:gd name="TX5256" fmla="*/ 6565631 w 6634281"/>
              <a:gd name="TY5256" fmla="*/ 928140 h 1738204"/>
              <a:gd name="TX5257" fmla="*/ 6571123 w 6634281"/>
              <a:gd name="TY5257" fmla="*/ 930886 h 1738204"/>
              <a:gd name="TX5258" fmla="*/ 6571123 w 6634281"/>
              <a:gd name="TY5258" fmla="*/ 933632 h 1738204"/>
              <a:gd name="TX5259" fmla="*/ 6571123 w 6634281"/>
              <a:gd name="TY5259" fmla="*/ 939124 h 1738204"/>
              <a:gd name="TX5260" fmla="*/ 6573869 w 6634281"/>
              <a:gd name="TY5260" fmla="*/ 941870 h 1738204"/>
              <a:gd name="TX5261" fmla="*/ 6576615 w 6634281"/>
              <a:gd name="TY5261" fmla="*/ 941870 h 1738204"/>
              <a:gd name="TX5262" fmla="*/ 6579361 w 6634281"/>
              <a:gd name="TY5262" fmla="*/ 941870 h 1738204"/>
              <a:gd name="TX5263" fmla="*/ 6587599 w 6634281"/>
              <a:gd name="TY5263" fmla="*/ 950108 h 1738204"/>
              <a:gd name="TX5264" fmla="*/ 6573869 w 6634281"/>
              <a:gd name="TY5264" fmla="*/ 950108 h 1738204"/>
              <a:gd name="TX5265" fmla="*/ 6562885 w 6634281"/>
              <a:gd name="TY5265" fmla="*/ 952854 h 1738204"/>
              <a:gd name="TX5266" fmla="*/ 6546409 w 6634281"/>
              <a:gd name="TY5266" fmla="*/ 963838 h 1738204"/>
              <a:gd name="TX5267" fmla="*/ 6538171 w 6634281"/>
              <a:gd name="TY5267" fmla="*/ 966584 h 1738204"/>
              <a:gd name="TX5268" fmla="*/ 6532679 w 6634281"/>
              <a:gd name="TY5268" fmla="*/ 969330 h 1738204"/>
              <a:gd name="TX5269" fmla="*/ 6524441 w 6634281"/>
              <a:gd name="TY5269" fmla="*/ 969330 h 1738204"/>
              <a:gd name="TX5270" fmla="*/ 6518949 w 6634281"/>
              <a:gd name="TY5270" fmla="*/ 966584 h 1738204"/>
              <a:gd name="TX5271" fmla="*/ 6516203 w 6634281"/>
              <a:gd name="TY5271" fmla="*/ 961092 h 1738204"/>
              <a:gd name="TX5272" fmla="*/ 6516203 w 6634281"/>
              <a:gd name="TY5272" fmla="*/ 955600 h 1738204"/>
              <a:gd name="TX5273" fmla="*/ 6516203 w 6634281"/>
              <a:gd name="TY5273" fmla="*/ 947362 h 1738204"/>
              <a:gd name="TX5274" fmla="*/ 6513457 w 6634281"/>
              <a:gd name="TY5274" fmla="*/ 944616 h 1738204"/>
              <a:gd name="TX5275" fmla="*/ 6510711 w 6634281"/>
              <a:gd name="TY5275" fmla="*/ 941870 h 1738204"/>
              <a:gd name="TX5276" fmla="*/ 6507965 w 6634281"/>
              <a:gd name="TY5276" fmla="*/ 944616 h 1738204"/>
              <a:gd name="TX5277" fmla="*/ 6505219 w 6634281"/>
              <a:gd name="TY5277" fmla="*/ 944616 h 1738204"/>
              <a:gd name="TX5278" fmla="*/ 6499727 w 6634281"/>
              <a:gd name="TY5278" fmla="*/ 944616 h 1738204"/>
              <a:gd name="TX5279" fmla="*/ 6496981 w 6634281"/>
              <a:gd name="TY5279" fmla="*/ 936378 h 1738204"/>
              <a:gd name="TX5280" fmla="*/ 6494235 w 6634281"/>
              <a:gd name="TY5280" fmla="*/ 928140 h 1738204"/>
              <a:gd name="TX5281" fmla="*/ 6491489 w 6634281"/>
              <a:gd name="TY5281" fmla="*/ 919902 h 1738204"/>
              <a:gd name="TX5282" fmla="*/ 6488743 w 6634281"/>
              <a:gd name="TY5282" fmla="*/ 917156 h 1738204"/>
              <a:gd name="TX5283" fmla="*/ 6483251 w 6634281"/>
              <a:gd name="TY5283" fmla="*/ 914410 h 1738204"/>
              <a:gd name="TX5284" fmla="*/ 6480505 w 6634281"/>
              <a:gd name="TY5284" fmla="*/ 919902 h 1738204"/>
              <a:gd name="TX5285" fmla="*/ 6477759 w 6634281"/>
              <a:gd name="TY5285" fmla="*/ 922648 h 1738204"/>
              <a:gd name="TX5286" fmla="*/ 6483251 w 6634281"/>
              <a:gd name="TY5286" fmla="*/ 930886 h 1738204"/>
              <a:gd name="TX5287" fmla="*/ 6483251 w 6634281"/>
              <a:gd name="TY5287" fmla="*/ 936378 h 1738204"/>
              <a:gd name="TX5288" fmla="*/ 6480505 w 6634281"/>
              <a:gd name="TY5288" fmla="*/ 941870 h 1738204"/>
              <a:gd name="TX5289" fmla="*/ 6477759 w 6634281"/>
              <a:gd name="TY5289" fmla="*/ 944616 h 1738204"/>
              <a:gd name="TX5290" fmla="*/ 6464030 w 6634281"/>
              <a:gd name="TY5290" fmla="*/ 950108 h 1738204"/>
              <a:gd name="TX5291" fmla="*/ 6458538 w 6634281"/>
              <a:gd name="TY5291" fmla="*/ 955600 h 1738204"/>
              <a:gd name="TX5292" fmla="*/ 6464030 w 6634281"/>
              <a:gd name="TY5292" fmla="*/ 958346 h 1738204"/>
              <a:gd name="TX5293" fmla="*/ 6466776 w 6634281"/>
              <a:gd name="TY5293" fmla="*/ 963838 h 1738204"/>
              <a:gd name="TX5294" fmla="*/ 6466776 w 6634281"/>
              <a:gd name="TY5294" fmla="*/ 966584 h 1738204"/>
              <a:gd name="TX5295" fmla="*/ 6461284 w 6634281"/>
              <a:gd name="TY5295" fmla="*/ 974822 h 1738204"/>
              <a:gd name="TX5296" fmla="*/ 6453046 w 6634281"/>
              <a:gd name="TY5296" fmla="*/ 980314 h 1738204"/>
              <a:gd name="TX5297" fmla="*/ 6439316 w 6634281"/>
              <a:gd name="TY5297" fmla="*/ 985806 h 1738204"/>
              <a:gd name="TX5298" fmla="*/ 6425586 w 6634281"/>
              <a:gd name="TY5298" fmla="*/ 991298 h 1738204"/>
              <a:gd name="TX5299" fmla="*/ 6414602 w 6634281"/>
              <a:gd name="TY5299" fmla="*/ 991298 h 1738204"/>
              <a:gd name="TX5300" fmla="*/ 6403618 w 6634281"/>
              <a:gd name="TY5300" fmla="*/ 988552 h 1738204"/>
              <a:gd name="TX5301" fmla="*/ 6398126 w 6634281"/>
              <a:gd name="TY5301" fmla="*/ 985806 h 1738204"/>
              <a:gd name="TX5302" fmla="*/ 6398126 w 6634281"/>
              <a:gd name="TY5302" fmla="*/ 980314 h 1738204"/>
              <a:gd name="TX5303" fmla="*/ 6395380 w 6634281"/>
              <a:gd name="TY5303" fmla="*/ 977568 h 1738204"/>
              <a:gd name="TX5304" fmla="*/ 6395380 w 6634281"/>
              <a:gd name="TY5304" fmla="*/ 969330 h 1738204"/>
              <a:gd name="TX5305" fmla="*/ 6395380 w 6634281"/>
              <a:gd name="TY5305" fmla="*/ 966584 h 1738204"/>
              <a:gd name="TX5306" fmla="*/ 6395380 w 6634281"/>
              <a:gd name="TY5306" fmla="*/ 963838 h 1738204"/>
              <a:gd name="TX5307" fmla="*/ 6384396 w 6634281"/>
              <a:gd name="TY5307" fmla="*/ 961092 h 1738204"/>
              <a:gd name="TX5308" fmla="*/ 6370666 w 6634281"/>
              <a:gd name="TY5308" fmla="*/ 961092 h 1738204"/>
              <a:gd name="TX5309" fmla="*/ 6356936 w 6634281"/>
              <a:gd name="TY5309" fmla="*/ 963838 h 1738204"/>
              <a:gd name="TX5310" fmla="*/ 6365174 w 6634281"/>
              <a:gd name="TY5310" fmla="*/ 977568 h 1738204"/>
              <a:gd name="TX5311" fmla="*/ 6367920 w 6634281"/>
              <a:gd name="TY5311" fmla="*/ 994044 h 1738204"/>
              <a:gd name="TX5312" fmla="*/ 6373412 w 6634281"/>
              <a:gd name="TY5312" fmla="*/ 1007774 h 1738204"/>
              <a:gd name="TX5313" fmla="*/ 6381650 w 6634281"/>
              <a:gd name="TY5313" fmla="*/ 1021504 h 1738204"/>
              <a:gd name="TX5314" fmla="*/ 6074986 w 6634281"/>
              <a:gd name="TY5314" fmla="*/ 1052594 h 1738204"/>
              <a:gd name="TX5315" fmla="*/ 6079593 w 6634281"/>
              <a:gd name="TY5315" fmla="*/ 1057201 h 1738204"/>
              <a:gd name="TX5316" fmla="*/ 6082339 w 6634281"/>
              <a:gd name="TY5316" fmla="*/ 1065439 h 1738204"/>
              <a:gd name="TX5317" fmla="*/ 6079593 w 6634281"/>
              <a:gd name="TY5317" fmla="*/ 1081915 h 1738204"/>
              <a:gd name="TX5318" fmla="*/ 6076847 w 6634281"/>
              <a:gd name="TY5318" fmla="*/ 1098391 h 1738204"/>
              <a:gd name="TX5319" fmla="*/ 6074101 w 6634281"/>
              <a:gd name="TY5319" fmla="*/ 1114867 h 1738204"/>
              <a:gd name="TX5320" fmla="*/ 6074101 w 6634281"/>
              <a:gd name="TY5320" fmla="*/ 1125850 h 1738204"/>
              <a:gd name="TX5321" fmla="*/ 6075474 w 6634281"/>
              <a:gd name="TY5321" fmla="*/ 1129969 h 1738204"/>
              <a:gd name="TX5322" fmla="*/ 6071355 w 6634281"/>
              <a:gd name="TY5322" fmla="*/ 1125850 h 1738204"/>
              <a:gd name="TX5323" fmla="*/ 6063117 w 6634281"/>
              <a:gd name="TY5323" fmla="*/ 1123104 h 1738204"/>
              <a:gd name="TX5324" fmla="*/ 6054879 w 6634281"/>
              <a:gd name="TY5324" fmla="*/ 1120359 h 1738204"/>
              <a:gd name="TX5325" fmla="*/ 6047557 w 6634281"/>
              <a:gd name="TY5325" fmla="*/ 1120359 h 1738204"/>
              <a:gd name="TX5326" fmla="*/ 6049387 w 6634281"/>
              <a:gd name="TY5326" fmla="*/ 1114867 h 1738204"/>
              <a:gd name="TX5327" fmla="*/ 6049387 w 6634281"/>
              <a:gd name="TY5327" fmla="*/ 1095645 h 1738204"/>
              <a:gd name="TX5328" fmla="*/ 6047204 w 6634281"/>
              <a:gd name="TY5328" fmla="*/ 1080360 h 1738204"/>
              <a:gd name="TX5329" fmla="*/ 6065863 w 6634281"/>
              <a:gd name="TY5329" fmla="*/ 1081915 h 1738204"/>
              <a:gd name="TX5330" fmla="*/ 6052133 w 6634281"/>
              <a:gd name="TY5330" fmla="*/ 1057201 h 1738204"/>
              <a:gd name="TX5331" fmla="*/ 6049387 w 6634281"/>
              <a:gd name="TY5331" fmla="*/ 1068185 h 1738204"/>
              <a:gd name="TX5332" fmla="*/ 6046642 w 6634281"/>
              <a:gd name="TY5332" fmla="*/ 1076423 h 1738204"/>
              <a:gd name="TX5333" fmla="*/ 6047204 w 6634281"/>
              <a:gd name="TY5333" fmla="*/ 1080360 h 1738204"/>
              <a:gd name="TX5334" fmla="*/ 6032912 w 6634281"/>
              <a:gd name="TY5334" fmla="*/ 1079169 h 1738204"/>
              <a:gd name="TX5335" fmla="*/ 5999960 w 6634281"/>
              <a:gd name="TY5335" fmla="*/ 1081915 h 1738204"/>
              <a:gd name="TX5336" fmla="*/ 5936802 w 6634281"/>
              <a:gd name="TY5336" fmla="*/ 1090153 h 1738204"/>
              <a:gd name="TX5337" fmla="*/ 5919059 w 6634281"/>
              <a:gd name="TY5337" fmla="*/ 1091631 h 1738204"/>
              <a:gd name="TX5338" fmla="*/ 5920326 w 6634281"/>
              <a:gd name="TY5338" fmla="*/ 1092899 h 1738204"/>
              <a:gd name="TX5339" fmla="*/ 5923072 w 6634281"/>
              <a:gd name="TY5339" fmla="*/ 1095645 h 1738204"/>
              <a:gd name="TX5340" fmla="*/ 5923072 w 6634281"/>
              <a:gd name="TY5340" fmla="*/ 1101137 h 1738204"/>
              <a:gd name="TX5341" fmla="*/ 5920326 w 6634281"/>
              <a:gd name="TY5341" fmla="*/ 1103883 h 1738204"/>
              <a:gd name="TX5342" fmla="*/ 5914834 w 6634281"/>
              <a:gd name="TY5342" fmla="*/ 1103883 h 1738204"/>
              <a:gd name="TX5343" fmla="*/ 5898359 w 6634281"/>
              <a:gd name="TY5343" fmla="*/ 1101137 h 1738204"/>
              <a:gd name="TX5344" fmla="*/ 5881883 w 6634281"/>
              <a:gd name="TY5344" fmla="*/ 1101137 h 1738204"/>
              <a:gd name="TX5345" fmla="*/ 5862661 w 6634281"/>
              <a:gd name="TY5345" fmla="*/ 1101137 h 1738204"/>
              <a:gd name="TX5346" fmla="*/ 5840693 w 6634281"/>
              <a:gd name="TY5346" fmla="*/ 1101137 h 1738204"/>
              <a:gd name="TX5347" fmla="*/ 5837947 w 6634281"/>
              <a:gd name="TY5347" fmla="*/ 1101137 h 1738204"/>
              <a:gd name="TX5348" fmla="*/ 5837947 w 6634281"/>
              <a:gd name="TY5348" fmla="*/ 1098391 h 1738204"/>
              <a:gd name="TX5349" fmla="*/ 5840693 w 6634281"/>
              <a:gd name="TY5349" fmla="*/ 1090153 h 1738204"/>
              <a:gd name="TX5350" fmla="*/ 5843211 w 6634281"/>
              <a:gd name="TY5350" fmla="*/ 1087636 h 1738204"/>
              <a:gd name="TX5351" fmla="*/ 5840693 w 6634281"/>
              <a:gd name="TY5351" fmla="*/ 1087407 h 1738204"/>
              <a:gd name="TX5352" fmla="*/ 5815252 w 6634281"/>
              <a:gd name="TY5352" fmla="*/ 1078926 h 1738204"/>
              <a:gd name="TX5353" fmla="*/ 5785773 w 6634281"/>
              <a:gd name="TY5353" fmla="*/ 1081915 h 1738204"/>
              <a:gd name="TX5354" fmla="*/ 5761059 w 6634281"/>
              <a:gd name="TY5354" fmla="*/ 1084661 h 1738204"/>
              <a:gd name="TX5355" fmla="*/ 5741837 w 6634281"/>
              <a:gd name="TY5355" fmla="*/ 1070931 h 1738204"/>
              <a:gd name="TX5356" fmla="*/ 5733600 w 6634281"/>
              <a:gd name="TY5356" fmla="*/ 1062693 h 1738204"/>
              <a:gd name="TX5357" fmla="*/ 5725362 w 6634281"/>
              <a:gd name="TY5357" fmla="*/ 1057201 h 1738204"/>
              <a:gd name="TX5358" fmla="*/ 5719870 w 6634281"/>
              <a:gd name="TY5358" fmla="*/ 1057201 h 1738204"/>
              <a:gd name="TX5359" fmla="*/ 5711632 w 6634281"/>
              <a:gd name="TY5359" fmla="*/ 1057201 h 1738204"/>
              <a:gd name="TX5360" fmla="*/ 5700648 w 6634281"/>
              <a:gd name="TY5360" fmla="*/ 1062693 h 1738204"/>
              <a:gd name="TX5361" fmla="*/ 5692410 w 6634281"/>
              <a:gd name="TY5361" fmla="*/ 1068185 h 1738204"/>
              <a:gd name="TX5362" fmla="*/ 5689664 w 6634281"/>
              <a:gd name="TY5362" fmla="*/ 1068185 h 1738204"/>
              <a:gd name="TX5363" fmla="*/ 5684172 w 6634281"/>
              <a:gd name="TY5363" fmla="*/ 1068185 h 1738204"/>
              <a:gd name="TX5364" fmla="*/ 5681426 w 6634281"/>
              <a:gd name="TY5364" fmla="*/ 1065439 h 1738204"/>
              <a:gd name="TX5365" fmla="*/ 5681426 w 6634281"/>
              <a:gd name="TY5365" fmla="*/ 1062693 h 1738204"/>
              <a:gd name="TX5366" fmla="*/ 5681426 w 6634281"/>
              <a:gd name="TY5366" fmla="*/ 1057201 h 1738204"/>
              <a:gd name="TX5367" fmla="*/ 5681426 w 6634281"/>
              <a:gd name="TY5367" fmla="*/ 1054455 h 1738204"/>
              <a:gd name="TX5368" fmla="*/ 5675934 w 6634281"/>
              <a:gd name="TY5368" fmla="*/ 1051709 h 1738204"/>
              <a:gd name="TX5369" fmla="*/ 5656712 w 6634281"/>
              <a:gd name="TY5369" fmla="*/ 1051709 h 1738204"/>
              <a:gd name="TX5370" fmla="*/ 5631998 w 6634281"/>
              <a:gd name="TY5370" fmla="*/ 1051709 h 1738204"/>
              <a:gd name="TX5371" fmla="*/ 5577079 w 6634281"/>
              <a:gd name="TY5371" fmla="*/ 1059947 h 1738204"/>
              <a:gd name="TX5372" fmla="*/ 5549619 w 6634281"/>
              <a:gd name="TY5372" fmla="*/ 1068185 h 1738204"/>
              <a:gd name="TX5373" fmla="*/ 5524905 w 6634281"/>
              <a:gd name="TY5373" fmla="*/ 1076423 h 1738204"/>
              <a:gd name="TX5374" fmla="*/ 5502937 w 6634281"/>
              <a:gd name="TY5374" fmla="*/ 1084661 h 1738204"/>
              <a:gd name="TX5375" fmla="*/ 5489208 w 6634281"/>
              <a:gd name="TY5375" fmla="*/ 1092899 h 1738204"/>
              <a:gd name="TX5376" fmla="*/ 5480970 w 6634281"/>
              <a:gd name="TY5376" fmla="*/ 1095645 h 1738204"/>
              <a:gd name="TX5377" fmla="*/ 5475478 w 6634281"/>
              <a:gd name="TY5377" fmla="*/ 1095645 h 1738204"/>
              <a:gd name="TX5378" fmla="*/ 5469986 w 6634281"/>
              <a:gd name="TY5378" fmla="*/ 1090153 h 1738204"/>
              <a:gd name="TX5379" fmla="*/ 5461748 w 6634281"/>
              <a:gd name="TY5379" fmla="*/ 1090153 h 1738204"/>
              <a:gd name="TX5380" fmla="*/ 5459002 w 6634281"/>
              <a:gd name="TY5380" fmla="*/ 1084661 h 1738204"/>
              <a:gd name="TX5381" fmla="*/ 5456256 w 6634281"/>
              <a:gd name="TY5381" fmla="*/ 1084661 h 1738204"/>
              <a:gd name="TX5382" fmla="*/ 5456256 w 6634281"/>
              <a:gd name="TY5382" fmla="*/ 1090153 h 1738204"/>
              <a:gd name="TX5383" fmla="*/ 5459002 w 6634281"/>
              <a:gd name="TY5383" fmla="*/ 1090153 h 1738204"/>
              <a:gd name="TX5384" fmla="*/ 5439780 w 6634281"/>
              <a:gd name="TY5384" fmla="*/ 1095645 h 1738204"/>
              <a:gd name="TX5385" fmla="*/ 5420558 w 6634281"/>
              <a:gd name="TY5385" fmla="*/ 1106629 h 1738204"/>
              <a:gd name="TX5386" fmla="*/ 5392376 w 6634281"/>
              <a:gd name="TY5386" fmla="*/ 1119636 h 1738204"/>
              <a:gd name="TX5387" fmla="*/ 5394625 w 6634281"/>
              <a:gd name="TY5387" fmla="*/ 1121884 h 1738204"/>
              <a:gd name="TX5388" fmla="*/ 5406828 w 6634281"/>
              <a:gd name="TY5388" fmla="*/ 1120359 h 1738204"/>
              <a:gd name="TX5389" fmla="*/ 5439780 w 6634281"/>
              <a:gd name="TY5389" fmla="*/ 1117613 h 1738204"/>
              <a:gd name="TX5390" fmla="*/ 5394987 w 6634281"/>
              <a:gd name="TY5390" fmla="*/ 1122246 h 1738204"/>
              <a:gd name="TX5391" fmla="*/ 5395844 w 6634281"/>
              <a:gd name="TY5391" fmla="*/ 1123104 h 1738204"/>
              <a:gd name="TX5392" fmla="*/ 5406828 w 6634281"/>
              <a:gd name="TY5392" fmla="*/ 1136834 h 1738204"/>
              <a:gd name="TX5393" fmla="*/ 5406828 w 6634281"/>
              <a:gd name="TY5393" fmla="*/ 1140495 h 1738204"/>
              <a:gd name="TX5394" fmla="*/ 5409574 w 6634281"/>
              <a:gd name="TY5394" fmla="*/ 1139580 h 1738204"/>
              <a:gd name="TX5395" fmla="*/ 5428796 w 6634281"/>
              <a:gd name="TY5395" fmla="*/ 1125850 h 1738204"/>
              <a:gd name="TX5396" fmla="*/ 5448018 w 6634281"/>
              <a:gd name="TY5396" fmla="*/ 1117612 h 1738204"/>
              <a:gd name="TX5397" fmla="*/ 5469986 w 6634281"/>
              <a:gd name="TY5397" fmla="*/ 1109374 h 1738204"/>
              <a:gd name="TX5398" fmla="*/ 5491954 w 6634281"/>
              <a:gd name="TY5398" fmla="*/ 1106628 h 1738204"/>
              <a:gd name="TX5399" fmla="*/ 5502388 w 6634281"/>
              <a:gd name="TY5399" fmla="*/ 1106628 h 1738204"/>
              <a:gd name="TX5400" fmla="*/ 5505683 w 6634281"/>
              <a:gd name="TY5400" fmla="*/ 1098391 h 1738204"/>
              <a:gd name="TX5401" fmla="*/ 5508429 w 6634281"/>
              <a:gd name="TY5401" fmla="*/ 1095645 h 1738204"/>
              <a:gd name="TX5402" fmla="*/ 5511175 w 6634281"/>
              <a:gd name="TY5402" fmla="*/ 1095645 h 1738204"/>
              <a:gd name="TX5403" fmla="*/ 5516667 w 6634281"/>
              <a:gd name="TY5403" fmla="*/ 1095645 h 1738204"/>
              <a:gd name="TX5404" fmla="*/ 5519413 w 6634281"/>
              <a:gd name="TY5404" fmla="*/ 1101137 h 1738204"/>
              <a:gd name="TX5405" fmla="*/ 5519413 w 6634281"/>
              <a:gd name="TY5405" fmla="*/ 1103883 h 1738204"/>
              <a:gd name="TX5406" fmla="*/ 5519413 w 6634281"/>
              <a:gd name="TY5406" fmla="*/ 1108688 h 1738204"/>
              <a:gd name="TX5407" fmla="*/ 5533143 w 6634281"/>
              <a:gd name="TY5407" fmla="*/ 1112120 h 1738204"/>
              <a:gd name="TX5408" fmla="*/ 5549619 w 6634281"/>
              <a:gd name="TY5408" fmla="*/ 1123104 h 1738204"/>
              <a:gd name="TX5409" fmla="*/ 5552365 w 6634281"/>
              <a:gd name="TY5409" fmla="*/ 1125850 h 1738204"/>
              <a:gd name="TX5410" fmla="*/ 5549619 w 6634281"/>
              <a:gd name="TY5410" fmla="*/ 1128596 h 1738204"/>
              <a:gd name="TX5411" fmla="*/ 5524905 w 6634281"/>
              <a:gd name="TY5411" fmla="*/ 1120358 h 1738204"/>
              <a:gd name="TX5412" fmla="*/ 5500192 w 6634281"/>
              <a:gd name="TY5412" fmla="*/ 1120358 h 1738204"/>
              <a:gd name="TX5413" fmla="*/ 5472732 w 6634281"/>
              <a:gd name="TY5413" fmla="*/ 1123104 h 1738204"/>
              <a:gd name="TX5414" fmla="*/ 5448018 w 6634281"/>
              <a:gd name="TY5414" fmla="*/ 1131342 h 1738204"/>
              <a:gd name="TX5415" fmla="*/ 5437034 w 6634281"/>
              <a:gd name="TY5415" fmla="*/ 1136834 h 1738204"/>
              <a:gd name="TX5416" fmla="*/ 5423304 w 6634281"/>
              <a:gd name="TY5416" fmla="*/ 1147818 h 1738204"/>
              <a:gd name="TX5417" fmla="*/ 5406828 w 6634281"/>
              <a:gd name="TY5417" fmla="*/ 1156056 h 1738204"/>
              <a:gd name="TX5418" fmla="*/ 5402709 w 6634281"/>
              <a:gd name="TY5418" fmla="*/ 1156056 h 1738204"/>
              <a:gd name="TX5419" fmla="*/ 5393099 w 6634281"/>
              <a:gd name="TY5419" fmla="*/ 1175277 h 1738204"/>
              <a:gd name="TX5420" fmla="*/ 5387607 w 6634281"/>
              <a:gd name="TY5420" fmla="*/ 1194499 h 1738204"/>
              <a:gd name="TX5421" fmla="*/ 5384861 w 6634281"/>
              <a:gd name="TY5421" fmla="*/ 1213721 h 1738204"/>
              <a:gd name="TX5422" fmla="*/ 5382548 w 6634281"/>
              <a:gd name="TY5422" fmla="*/ 1232220 h 1738204"/>
              <a:gd name="TX5423" fmla="*/ 5382115 w 6634281"/>
              <a:gd name="TY5423" fmla="*/ 1227451 h 1738204"/>
              <a:gd name="TX5424" fmla="*/ 5379369 w 6634281"/>
              <a:gd name="TY5424" fmla="*/ 1197245 h 1738204"/>
              <a:gd name="TX5425" fmla="*/ 5373877 w 6634281"/>
              <a:gd name="TY5425" fmla="*/ 1175277 h 1738204"/>
              <a:gd name="TX5426" fmla="*/ 5373877 w 6634281"/>
              <a:gd name="TY5426" fmla="*/ 1164294 h 1738204"/>
              <a:gd name="TX5427" fmla="*/ 5376623 w 6634281"/>
              <a:gd name="TY5427" fmla="*/ 1156056 h 1738204"/>
              <a:gd name="TX5428" fmla="*/ 5379369 w 6634281"/>
              <a:gd name="TY5428" fmla="*/ 1136834 h 1738204"/>
              <a:gd name="TX5429" fmla="*/ 5379369 w 6634281"/>
              <a:gd name="TY5429" fmla="*/ 1131342 h 1738204"/>
              <a:gd name="TX5430" fmla="*/ 5376959 w 6634281"/>
              <a:gd name="TY5430" fmla="*/ 1124111 h 1738204"/>
              <a:gd name="TX5431" fmla="*/ 5360147 w 6634281"/>
              <a:gd name="TY5431" fmla="*/ 1125851 h 1738204"/>
              <a:gd name="TX5432" fmla="*/ 5362893 w 6634281"/>
              <a:gd name="TY5432" fmla="*/ 1123105 h 1738204"/>
              <a:gd name="TX5433" fmla="*/ 5362893 w 6634281"/>
              <a:gd name="TY5433" fmla="*/ 1116697 h 1738204"/>
              <a:gd name="TX5434" fmla="*/ 5351909 w 6634281"/>
              <a:gd name="TY5434" fmla="*/ 1114866 h 1738204"/>
              <a:gd name="TX5435" fmla="*/ 5349163 w 6634281"/>
              <a:gd name="TY5435" fmla="*/ 1112120 h 1738204"/>
              <a:gd name="TX5436" fmla="*/ 5346417 w 6634281"/>
              <a:gd name="TY5436" fmla="*/ 1109374 h 1738204"/>
              <a:gd name="TX5437" fmla="*/ 5349163 w 6634281"/>
              <a:gd name="TY5437" fmla="*/ 1106629 h 1738204"/>
              <a:gd name="TX5438" fmla="*/ 5338179 w 6634281"/>
              <a:gd name="TY5438" fmla="*/ 1106629 h 1738204"/>
              <a:gd name="TX5439" fmla="*/ 5310719 w 6634281"/>
              <a:gd name="TY5439" fmla="*/ 1106629 h 1738204"/>
              <a:gd name="TX5440" fmla="*/ 5296989 w 6634281"/>
              <a:gd name="TY5440" fmla="*/ 1103883 h 1738204"/>
              <a:gd name="TX5441" fmla="*/ 5283259 w 6634281"/>
              <a:gd name="TY5441" fmla="*/ 1101137 h 1738204"/>
              <a:gd name="TX5442" fmla="*/ 5272275 w 6634281"/>
              <a:gd name="TY5442" fmla="*/ 1095645 h 1738204"/>
              <a:gd name="TX5443" fmla="*/ 5264037 w 6634281"/>
              <a:gd name="TY5443" fmla="*/ 1087407 h 1738204"/>
              <a:gd name="TX5444" fmla="*/ 5269529 w 6634281"/>
              <a:gd name="TY5444" fmla="*/ 1087407 h 1738204"/>
              <a:gd name="TX5445" fmla="*/ 5266783 w 6634281"/>
              <a:gd name="TY5445" fmla="*/ 1081915 h 1738204"/>
              <a:gd name="TX5446" fmla="*/ 5258545 w 6634281"/>
              <a:gd name="TY5446" fmla="*/ 1079169 h 1738204"/>
              <a:gd name="TX5447" fmla="*/ 5255799 w 6634281"/>
              <a:gd name="TY5447" fmla="*/ 1070931 h 1738204"/>
              <a:gd name="TX5448" fmla="*/ 5261291 w 6634281"/>
              <a:gd name="TY5448" fmla="*/ 1073677 h 1738204"/>
              <a:gd name="TX5449" fmla="*/ 5261291 w 6634281"/>
              <a:gd name="TY5449" fmla="*/ 1068185 h 1738204"/>
              <a:gd name="TX5450" fmla="*/ 5255799 w 6634281"/>
              <a:gd name="TY5450" fmla="*/ 1068185 h 1738204"/>
              <a:gd name="TX5451" fmla="*/ 5244816 w 6634281"/>
              <a:gd name="TY5451" fmla="*/ 1073677 h 1738204"/>
              <a:gd name="TX5452" fmla="*/ 5242070 w 6634281"/>
              <a:gd name="TY5452" fmla="*/ 1076423 h 1738204"/>
              <a:gd name="TX5453" fmla="*/ 5239324 w 6634281"/>
              <a:gd name="TY5453" fmla="*/ 1084661 h 1738204"/>
              <a:gd name="TX5454" fmla="*/ 5236578 w 6634281"/>
              <a:gd name="TY5454" fmla="*/ 1090153 h 1738204"/>
              <a:gd name="TX5455" fmla="*/ 5233832 w 6634281"/>
              <a:gd name="TY5455" fmla="*/ 1087407 h 1738204"/>
              <a:gd name="TX5456" fmla="*/ 5228340 w 6634281"/>
              <a:gd name="TY5456" fmla="*/ 1087407 h 1738204"/>
              <a:gd name="TX5457" fmla="*/ 5225594 w 6634281"/>
              <a:gd name="TY5457" fmla="*/ 1090153 h 1738204"/>
              <a:gd name="TX5458" fmla="*/ 5217356 w 6634281"/>
              <a:gd name="TY5458" fmla="*/ 1095645 h 1738204"/>
              <a:gd name="TX5459" fmla="*/ 5198134 w 6634281"/>
              <a:gd name="TY5459" fmla="*/ 1098391 h 1738204"/>
              <a:gd name="TX5460" fmla="*/ 5198134 w 6634281"/>
              <a:gd name="TY5460" fmla="*/ 1095645 h 1738204"/>
              <a:gd name="TX5461" fmla="*/ 5200880 w 6634281"/>
              <a:gd name="TY5461" fmla="*/ 1095645 h 1738204"/>
              <a:gd name="TX5462" fmla="*/ 5203626 w 6634281"/>
              <a:gd name="TY5462" fmla="*/ 1095645 h 1738204"/>
              <a:gd name="TX5463" fmla="*/ 5203626 w 6634281"/>
              <a:gd name="TY5463" fmla="*/ 1092899 h 1738204"/>
              <a:gd name="TX5464" fmla="*/ 5200880 w 6634281"/>
              <a:gd name="TY5464" fmla="*/ 1092899 h 1738204"/>
              <a:gd name="TX5465" fmla="*/ 5200880 w 6634281"/>
              <a:gd name="TY5465" fmla="*/ 1090153 h 1738204"/>
              <a:gd name="TX5466" fmla="*/ 5192642 w 6634281"/>
              <a:gd name="TY5466" fmla="*/ 1095645 h 1738204"/>
              <a:gd name="TX5467" fmla="*/ 5189896 w 6634281"/>
              <a:gd name="TY5467" fmla="*/ 1098391 h 1738204"/>
              <a:gd name="TX5468" fmla="*/ 5187150 w 6634281"/>
              <a:gd name="TY5468" fmla="*/ 1098391 h 1738204"/>
              <a:gd name="TX5469" fmla="*/ 5181658 w 6634281"/>
              <a:gd name="TY5469" fmla="*/ 1098391 h 1738204"/>
              <a:gd name="TX5470" fmla="*/ 5176166 w 6634281"/>
              <a:gd name="TY5470" fmla="*/ 1095645 h 1738204"/>
              <a:gd name="TX5471" fmla="*/ 5176166 w 6634281"/>
              <a:gd name="TY5471" fmla="*/ 1092899 h 1738204"/>
              <a:gd name="TX5472" fmla="*/ 5181658 w 6634281"/>
              <a:gd name="TY5472" fmla="*/ 1092899 h 1738204"/>
              <a:gd name="TX5473" fmla="*/ 5181658 w 6634281"/>
              <a:gd name="TY5473" fmla="*/ 1087407 h 1738204"/>
              <a:gd name="TX5474" fmla="*/ 5176166 w 6634281"/>
              <a:gd name="TY5474" fmla="*/ 1090153 h 1738204"/>
              <a:gd name="TX5475" fmla="*/ 5167928 w 6634281"/>
              <a:gd name="TY5475" fmla="*/ 1090153 h 1738204"/>
              <a:gd name="TX5476" fmla="*/ 5156944 w 6634281"/>
              <a:gd name="TY5476" fmla="*/ 1087407 h 1738204"/>
              <a:gd name="TX5477" fmla="*/ 5154198 w 6634281"/>
              <a:gd name="TY5477" fmla="*/ 1092899 h 1738204"/>
              <a:gd name="TX5478" fmla="*/ 5151452 w 6634281"/>
              <a:gd name="TY5478" fmla="*/ 1094272 h 1738204"/>
              <a:gd name="TX5479" fmla="*/ 5151452 w 6634281"/>
              <a:gd name="TY5479" fmla="*/ 1092899 h 1738204"/>
              <a:gd name="TX5480" fmla="*/ 5143214 w 6634281"/>
              <a:gd name="TY5480" fmla="*/ 1092899 h 1738204"/>
              <a:gd name="TX5481" fmla="*/ 5148706 w 6634281"/>
              <a:gd name="TY5481" fmla="*/ 1106629 h 1738204"/>
              <a:gd name="TX5482" fmla="*/ 5134976 w 6634281"/>
              <a:gd name="TY5482" fmla="*/ 1106629 h 1738204"/>
              <a:gd name="TX5483" fmla="*/ 5134976 w 6634281"/>
              <a:gd name="TY5483" fmla="*/ 1103883 h 1738204"/>
              <a:gd name="TX5484" fmla="*/ 5129485 w 6634281"/>
              <a:gd name="TY5484" fmla="*/ 1101137 h 1738204"/>
              <a:gd name="TX5485" fmla="*/ 5132230 w 6634281"/>
              <a:gd name="TY5485" fmla="*/ 1103883 h 1738204"/>
              <a:gd name="TX5486" fmla="*/ 5129485 w 6634281"/>
              <a:gd name="TY5486" fmla="*/ 1106629 h 1738204"/>
              <a:gd name="TX5487" fmla="*/ 5129485 w 6634281"/>
              <a:gd name="TY5487" fmla="*/ 1109375 h 1738204"/>
              <a:gd name="TX5488" fmla="*/ 5134976 w 6634281"/>
              <a:gd name="TY5488" fmla="*/ 1109375 h 1738204"/>
              <a:gd name="TX5489" fmla="*/ 5137722 w 6634281"/>
              <a:gd name="TY5489" fmla="*/ 1117613 h 1738204"/>
              <a:gd name="TX5490" fmla="*/ 5140468 w 6634281"/>
              <a:gd name="TY5490" fmla="*/ 1120359 h 1738204"/>
              <a:gd name="TX5491" fmla="*/ 5143214 w 6634281"/>
              <a:gd name="TY5491" fmla="*/ 1123105 h 1738204"/>
              <a:gd name="TX5492" fmla="*/ 5145960 w 6634281"/>
              <a:gd name="TY5492" fmla="*/ 1120359 h 1738204"/>
              <a:gd name="TX5493" fmla="*/ 5151452 w 6634281"/>
              <a:gd name="TY5493" fmla="*/ 1120359 h 1738204"/>
              <a:gd name="TX5494" fmla="*/ 5151452 w 6634281"/>
              <a:gd name="TY5494" fmla="*/ 1123105 h 1738204"/>
              <a:gd name="TX5495" fmla="*/ 5156944 w 6634281"/>
              <a:gd name="TY5495" fmla="*/ 1120359 h 1738204"/>
              <a:gd name="TX5496" fmla="*/ 5176166 w 6634281"/>
              <a:gd name="TY5496" fmla="*/ 1120359 h 1738204"/>
              <a:gd name="TX5497" fmla="*/ 5173420 w 6634281"/>
              <a:gd name="TY5497" fmla="*/ 1125851 h 1738204"/>
              <a:gd name="TX5498" fmla="*/ 5170674 w 6634281"/>
              <a:gd name="TY5498" fmla="*/ 1128597 h 1738204"/>
              <a:gd name="TX5499" fmla="*/ 5165182 w 6634281"/>
              <a:gd name="TY5499" fmla="*/ 1125851 h 1738204"/>
              <a:gd name="TX5500" fmla="*/ 5162436 w 6634281"/>
              <a:gd name="TY5500" fmla="*/ 1125851 h 1738204"/>
              <a:gd name="TX5501" fmla="*/ 5159690 w 6634281"/>
              <a:gd name="TY5501" fmla="*/ 1125851 h 1738204"/>
              <a:gd name="TX5502" fmla="*/ 5159690 w 6634281"/>
              <a:gd name="TY5502" fmla="*/ 1134089 h 1738204"/>
              <a:gd name="TX5503" fmla="*/ 5162436 w 6634281"/>
              <a:gd name="TY5503" fmla="*/ 1139581 h 1738204"/>
              <a:gd name="TX5504" fmla="*/ 5165182 w 6634281"/>
              <a:gd name="TY5504" fmla="*/ 1136835 h 1738204"/>
              <a:gd name="TX5505" fmla="*/ 5170674 w 6634281"/>
              <a:gd name="TY5505" fmla="*/ 1136835 h 1738204"/>
              <a:gd name="TX5506" fmla="*/ 5170674 w 6634281"/>
              <a:gd name="TY5506" fmla="*/ 1131343 h 1738204"/>
              <a:gd name="TX5507" fmla="*/ 5173420 w 6634281"/>
              <a:gd name="TY5507" fmla="*/ 1128597 h 1738204"/>
              <a:gd name="TX5508" fmla="*/ 5181658 w 6634281"/>
              <a:gd name="TY5508" fmla="*/ 1128597 h 1738204"/>
              <a:gd name="TX5509" fmla="*/ 5187150 w 6634281"/>
              <a:gd name="TY5509" fmla="*/ 1131343 h 1738204"/>
              <a:gd name="TX5510" fmla="*/ 5192642 w 6634281"/>
              <a:gd name="TY5510" fmla="*/ 1128597 h 1738204"/>
              <a:gd name="TX5511" fmla="*/ 5195388 w 6634281"/>
              <a:gd name="TY5511" fmla="*/ 1125851 h 1738204"/>
              <a:gd name="TX5512" fmla="*/ 5192642 w 6634281"/>
              <a:gd name="TY5512" fmla="*/ 1123105 h 1738204"/>
              <a:gd name="TX5513" fmla="*/ 5195388 w 6634281"/>
              <a:gd name="TY5513" fmla="*/ 1120359 h 1738204"/>
              <a:gd name="TX5514" fmla="*/ 5198134 w 6634281"/>
              <a:gd name="TY5514" fmla="*/ 1120359 h 1738204"/>
              <a:gd name="TX5515" fmla="*/ 5200880 w 6634281"/>
              <a:gd name="TY5515" fmla="*/ 1120359 h 1738204"/>
              <a:gd name="TX5516" fmla="*/ 5200880 w 6634281"/>
              <a:gd name="TY5516" fmla="*/ 1125851 h 1738204"/>
              <a:gd name="TX5517" fmla="*/ 5200880 w 6634281"/>
              <a:gd name="TY5517" fmla="*/ 1131343 h 1738204"/>
              <a:gd name="TX5518" fmla="*/ 5200880 w 6634281"/>
              <a:gd name="TY5518" fmla="*/ 1134088 h 1738204"/>
              <a:gd name="TX5519" fmla="*/ 5220102 w 6634281"/>
              <a:gd name="TY5519" fmla="*/ 1129282 h 1738204"/>
              <a:gd name="TX5520" fmla="*/ 5220102 w 6634281"/>
              <a:gd name="TY5520" fmla="*/ 1128597 h 1738204"/>
              <a:gd name="TX5521" fmla="*/ 5217356 w 6634281"/>
              <a:gd name="TY5521" fmla="*/ 1128597 h 1738204"/>
              <a:gd name="TX5522" fmla="*/ 5217356 w 6634281"/>
              <a:gd name="TY5522" fmla="*/ 1125851 h 1738204"/>
              <a:gd name="TX5523" fmla="*/ 5220102 w 6634281"/>
              <a:gd name="TY5523" fmla="*/ 1123105 h 1738204"/>
              <a:gd name="TX5524" fmla="*/ 5217356 w 6634281"/>
              <a:gd name="TY5524" fmla="*/ 1120359 h 1738204"/>
              <a:gd name="TX5525" fmla="*/ 5211864 w 6634281"/>
              <a:gd name="TY5525" fmla="*/ 1117613 h 1738204"/>
              <a:gd name="TX5526" fmla="*/ 5244816 w 6634281"/>
              <a:gd name="TY5526" fmla="*/ 1120359 h 1738204"/>
              <a:gd name="TX5527" fmla="*/ 5247561 w 6634281"/>
              <a:gd name="TY5527" fmla="*/ 1121274 h 1738204"/>
              <a:gd name="TX5528" fmla="*/ 5296989 w 6634281"/>
              <a:gd name="TY5528" fmla="*/ 1106628 h 1738204"/>
              <a:gd name="TX5529" fmla="*/ 5299735 w 6634281"/>
              <a:gd name="TY5529" fmla="*/ 1106628 h 1738204"/>
              <a:gd name="TX5530" fmla="*/ 5299735 w 6634281"/>
              <a:gd name="TY5530" fmla="*/ 1109374 h 1738204"/>
              <a:gd name="TX5531" fmla="*/ 5299735 w 6634281"/>
              <a:gd name="TY5531" fmla="*/ 1112120 h 1738204"/>
              <a:gd name="TX5532" fmla="*/ 5288751 w 6634281"/>
              <a:gd name="TY5532" fmla="*/ 1120358 h 1738204"/>
              <a:gd name="TX5533" fmla="*/ 5277767 w 6634281"/>
              <a:gd name="TY5533" fmla="*/ 1125850 h 1738204"/>
              <a:gd name="TX5534" fmla="*/ 5269921 w 6634281"/>
              <a:gd name="TY5534" fmla="*/ 1128792 h 1738204"/>
              <a:gd name="TX5535" fmla="*/ 5280513 w 6634281"/>
              <a:gd name="TY5535" fmla="*/ 1134089 h 1738204"/>
              <a:gd name="TX5536" fmla="*/ 5239324 w 6634281"/>
              <a:gd name="TY5536" fmla="*/ 1139581 h 1738204"/>
              <a:gd name="TX5537" fmla="*/ 5239324 w 6634281"/>
              <a:gd name="TY5537" fmla="*/ 1137556 h 1738204"/>
              <a:gd name="TX5538" fmla="*/ 5225993 w 6634281"/>
              <a:gd name="TY5538" fmla="*/ 1140363 h 1738204"/>
              <a:gd name="TX5539" fmla="*/ 5220102 w 6634281"/>
              <a:gd name="TY5539" fmla="*/ 1142327 h 1738204"/>
              <a:gd name="TX5540" fmla="*/ 5221019 w 6634281"/>
              <a:gd name="TY5540" fmla="*/ 1141410 h 1738204"/>
              <a:gd name="TX5541" fmla="*/ 5203626 w 6634281"/>
              <a:gd name="TY5541" fmla="*/ 1145072 h 1738204"/>
              <a:gd name="TX5542" fmla="*/ 5173420 w 6634281"/>
              <a:gd name="TY5542" fmla="*/ 1156056 h 1738204"/>
              <a:gd name="TX5543" fmla="*/ 5162436 w 6634281"/>
              <a:gd name="TY5543" fmla="*/ 1158802 h 1738204"/>
              <a:gd name="TX5544" fmla="*/ 5159690 w 6634281"/>
              <a:gd name="TY5544" fmla="*/ 1164294 h 1738204"/>
              <a:gd name="TX5545" fmla="*/ 5156944 w 6634281"/>
              <a:gd name="TY5545" fmla="*/ 1169785 h 1738204"/>
              <a:gd name="TX5546" fmla="*/ 5151452 w 6634281"/>
              <a:gd name="TY5546" fmla="*/ 1175277 h 1738204"/>
              <a:gd name="TX5547" fmla="*/ 5145961 w 6634281"/>
              <a:gd name="TY5547" fmla="*/ 1180769 h 1738204"/>
              <a:gd name="TX5548" fmla="*/ 5140469 w 6634281"/>
              <a:gd name="TY5548" fmla="*/ 1183515 h 1738204"/>
              <a:gd name="TX5549" fmla="*/ 5115755 w 6634281"/>
              <a:gd name="TY5549" fmla="*/ 1189007 h 1738204"/>
              <a:gd name="TX5550" fmla="*/ 5091041 w 6634281"/>
              <a:gd name="TY5550" fmla="*/ 1191753 h 1738204"/>
              <a:gd name="TX5551" fmla="*/ 5069989 w 6634281"/>
              <a:gd name="TY5551" fmla="*/ 1191753 h 1738204"/>
              <a:gd name="TX5552" fmla="*/ 5077311 w 6634281"/>
              <a:gd name="TY5552" fmla="*/ 1186261 h 1738204"/>
              <a:gd name="TX5553" fmla="*/ 5085549 w 6634281"/>
              <a:gd name="TY5553" fmla="*/ 1172531 h 1738204"/>
              <a:gd name="TX5554" fmla="*/ 5047105 w 6634281"/>
              <a:gd name="TY5554" fmla="*/ 1183515 h 1738204"/>
              <a:gd name="TX5555" fmla="*/ 5055343 w 6634281"/>
              <a:gd name="TY5555" fmla="*/ 1189007 h 1738204"/>
              <a:gd name="TX5556" fmla="*/ 5066327 w 6634281"/>
              <a:gd name="TY5556" fmla="*/ 1191753 h 1738204"/>
              <a:gd name="TX5557" fmla="*/ 5069989 w 6634281"/>
              <a:gd name="TY5557" fmla="*/ 1191753 h 1738204"/>
              <a:gd name="TX5558" fmla="*/ 5066327 w 6634281"/>
              <a:gd name="TY5558" fmla="*/ 1194499 h 1738204"/>
              <a:gd name="TX5559" fmla="*/ 5052597 w 6634281"/>
              <a:gd name="TY5559" fmla="*/ 1199991 h 1738204"/>
              <a:gd name="TX5560" fmla="*/ 5038867 w 6634281"/>
              <a:gd name="TY5560" fmla="*/ 1199991 h 1738204"/>
              <a:gd name="TX5561" fmla="*/ 5030630 w 6634281"/>
              <a:gd name="TY5561" fmla="*/ 1197245 h 1738204"/>
              <a:gd name="TX5562" fmla="*/ 5027884 w 6634281"/>
              <a:gd name="TY5562" fmla="*/ 1191753 h 1738204"/>
              <a:gd name="TX5563" fmla="*/ 5019646 w 6634281"/>
              <a:gd name="TY5563" fmla="*/ 1180769 h 1738204"/>
              <a:gd name="TX5564" fmla="*/ 5016900 w 6634281"/>
              <a:gd name="TY5564" fmla="*/ 1175277 h 1738204"/>
              <a:gd name="TX5565" fmla="*/ 5014154 w 6634281"/>
              <a:gd name="TY5565" fmla="*/ 1172531 h 1738204"/>
              <a:gd name="TX5566" fmla="*/ 5003170 w 6634281"/>
              <a:gd name="TY5566" fmla="*/ 1167039 h 1738204"/>
              <a:gd name="TX5567" fmla="*/ 4997999 w 6634281"/>
              <a:gd name="TY5567" fmla="*/ 1164454 h 1738204"/>
              <a:gd name="TX5568" fmla="*/ 4843903 w 6634281"/>
              <a:gd name="TY5568" fmla="*/ 1180770 h 1738204"/>
              <a:gd name="TX5569" fmla="*/ 4838411 w 6634281"/>
              <a:gd name="TY5569" fmla="*/ 1180770 h 1738204"/>
              <a:gd name="TX5570" fmla="*/ 4835665 w 6634281"/>
              <a:gd name="TY5570" fmla="*/ 1180770 h 1738204"/>
              <a:gd name="TX5571" fmla="*/ 4769761 w 6634281"/>
              <a:gd name="TY5571" fmla="*/ 1189008 h 1738204"/>
              <a:gd name="TX5572" fmla="*/ 4764270 w 6634281"/>
              <a:gd name="TY5572" fmla="*/ 1180770 h 1738204"/>
              <a:gd name="TX5573" fmla="*/ 4753286 w 6634281"/>
              <a:gd name="TY5573" fmla="*/ 1178024 h 1738204"/>
              <a:gd name="TX5574" fmla="*/ 4745048 w 6634281"/>
              <a:gd name="TY5574" fmla="*/ 1175278 h 1738204"/>
              <a:gd name="TX5575" fmla="*/ 4736810 w 6634281"/>
              <a:gd name="TY5575" fmla="*/ 1169786 h 1738204"/>
              <a:gd name="TX5576" fmla="*/ 4728572 w 6634281"/>
              <a:gd name="TY5576" fmla="*/ 1175278 h 1738204"/>
              <a:gd name="TX5577" fmla="*/ 4720334 w 6634281"/>
              <a:gd name="TY5577" fmla="*/ 1178024 h 1738204"/>
              <a:gd name="TX5578" fmla="*/ 4712096 w 6634281"/>
              <a:gd name="TY5578" fmla="*/ 1180770 h 1738204"/>
              <a:gd name="TX5579" fmla="*/ 4706604 w 6634281"/>
              <a:gd name="TY5579" fmla="*/ 1183516 h 1738204"/>
              <a:gd name="TX5580" fmla="*/ 4706604 w 6634281"/>
              <a:gd name="TY5580" fmla="*/ 1189008 h 1738204"/>
              <a:gd name="TX5581" fmla="*/ 4703858 w 6634281"/>
              <a:gd name="TY5581" fmla="*/ 1194500 h 1738204"/>
              <a:gd name="TX5582" fmla="*/ 4561067 w 6634281"/>
              <a:gd name="TY5582" fmla="*/ 1208230 h 1738204"/>
              <a:gd name="TX5583" fmla="*/ 4558321 w 6634281"/>
              <a:gd name="TY5583" fmla="*/ 1208230 h 1738204"/>
              <a:gd name="TX5584" fmla="*/ 4558321 w 6634281"/>
              <a:gd name="TY5584" fmla="*/ 1210976 h 1738204"/>
              <a:gd name="TX5585" fmla="*/ 4032232 w 6634281"/>
              <a:gd name="TY5585" fmla="*/ 1267167 h 1738204"/>
              <a:gd name="TX5586" fmla="*/ 4025601 w 6634281"/>
              <a:gd name="TY5586" fmla="*/ 1268640 h 1738204"/>
              <a:gd name="TX5587" fmla="*/ 4018437 w 6634281"/>
              <a:gd name="TY5587" fmla="*/ 1268640 h 1738204"/>
              <a:gd name="TX5588" fmla="*/ 3932144 w 6634281"/>
              <a:gd name="TY5588" fmla="*/ 1277857 h 1738204"/>
              <a:gd name="TX5589" fmla="*/ 3929493 w 6634281"/>
              <a:gd name="TY5589" fmla="*/ 1279625 h 1738204"/>
              <a:gd name="TX5590" fmla="*/ 3910271 w 6634281"/>
              <a:gd name="TY5590" fmla="*/ 1293355 h 1738204"/>
              <a:gd name="TX5591" fmla="*/ 3896541 w 6634281"/>
              <a:gd name="TY5591" fmla="*/ 1301593 h 1738204"/>
              <a:gd name="TX5592" fmla="*/ 3891049 w 6634281"/>
              <a:gd name="TY5592" fmla="*/ 1307085 h 1738204"/>
              <a:gd name="TX5593" fmla="*/ 3888303 w 6634281"/>
              <a:gd name="TY5593" fmla="*/ 1312577 h 1738204"/>
              <a:gd name="TX5594" fmla="*/ 3885557 w 6634281"/>
              <a:gd name="TY5594" fmla="*/ 1331798 h 1738204"/>
              <a:gd name="TX5595" fmla="*/ 3885557 w 6634281"/>
              <a:gd name="TY5595" fmla="*/ 1351020 h 1738204"/>
              <a:gd name="TX5596" fmla="*/ 3891049 w 6634281"/>
              <a:gd name="TY5596" fmla="*/ 1378480 h 1738204"/>
              <a:gd name="TX5597" fmla="*/ 3904779 w 6634281"/>
              <a:gd name="TY5597" fmla="*/ 1438891 h 1738204"/>
              <a:gd name="TX5598" fmla="*/ 3904779 w 6634281"/>
              <a:gd name="TY5598" fmla="*/ 1447129 h 1738204"/>
              <a:gd name="TX5599" fmla="*/ 3899287 w 6634281"/>
              <a:gd name="TY5599" fmla="*/ 1452621 h 1738204"/>
              <a:gd name="TX5600" fmla="*/ 3891049 w 6634281"/>
              <a:gd name="TY5600" fmla="*/ 1458113 h 1738204"/>
              <a:gd name="TX5601" fmla="*/ 3885557 w 6634281"/>
              <a:gd name="TY5601" fmla="*/ 1458113 h 1738204"/>
              <a:gd name="TX5602" fmla="*/ 3880065 w 6634281"/>
              <a:gd name="TY5602" fmla="*/ 1458113 h 1738204"/>
              <a:gd name="TX5603" fmla="*/ 3877319 w 6634281"/>
              <a:gd name="TY5603" fmla="*/ 1455367 h 1738204"/>
              <a:gd name="TX5604" fmla="*/ 3871827 w 6634281"/>
              <a:gd name="TY5604" fmla="*/ 1452621 h 1738204"/>
              <a:gd name="TX5605" fmla="*/ 3871827 w 6634281"/>
              <a:gd name="TY5605" fmla="*/ 1447129 h 1738204"/>
              <a:gd name="TX5606" fmla="*/ 3871827 w 6634281"/>
              <a:gd name="TY5606" fmla="*/ 1441637 h 1738204"/>
              <a:gd name="TX5607" fmla="*/ 3871827 w 6634281"/>
              <a:gd name="TY5607" fmla="*/ 1438891 h 1738204"/>
              <a:gd name="TX5608" fmla="*/ 3877319 w 6634281"/>
              <a:gd name="TY5608" fmla="*/ 1433399 h 1738204"/>
              <a:gd name="TX5609" fmla="*/ 3880065 w 6634281"/>
              <a:gd name="TY5609" fmla="*/ 1430653 h 1738204"/>
              <a:gd name="TX5610" fmla="*/ 3880065 w 6634281"/>
              <a:gd name="TY5610" fmla="*/ 1425161 h 1738204"/>
              <a:gd name="TX5611" fmla="*/ 3882811 w 6634281"/>
              <a:gd name="TY5611" fmla="*/ 1408686 h 1738204"/>
              <a:gd name="TX5612" fmla="*/ 3880065 w 6634281"/>
              <a:gd name="TY5612" fmla="*/ 1381226 h 1738204"/>
              <a:gd name="TX5613" fmla="*/ 3880065 w 6634281"/>
              <a:gd name="TY5613" fmla="*/ 1353766 h 1738204"/>
              <a:gd name="TX5614" fmla="*/ 3880065 w 6634281"/>
              <a:gd name="TY5614" fmla="*/ 1351020 h 1738204"/>
              <a:gd name="TX5615" fmla="*/ 3877319 w 6634281"/>
              <a:gd name="TY5615" fmla="*/ 1320815 h 1738204"/>
              <a:gd name="TX5616" fmla="*/ 3874573 w 6634281"/>
              <a:gd name="TY5616" fmla="*/ 1309831 h 1738204"/>
              <a:gd name="TX5617" fmla="*/ 3871827 w 6634281"/>
              <a:gd name="TY5617" fmla="*/ 1304339 h 1738204"/>
              <a:gd name="TX5618" fmla="*/ 3866335 w 6634281"/>
              <a:gd name="TY5618" fmla="*/ 1301593 h 1738204"/>
              <a:gd name="TX5619" fmla="*/ 3858098 w 6634281"/>
              <a:gd name="TY5619" fmla="*/ 1301593 h 1738204"/>
              <a:gd name="TX5620" fmla="*/ 3844368 w 6634281"/>
              <a:gd name="TY5620" fmla="*/ 1298847 h 1738204"/>
              <a:gd name="TX5621" fmla="*/ 3827892 w 6634281"/>
              <a:gd name="TY5621" fmla="*/ 1296101 h 1738204"/>
              <a:gd name="TX5622" fmla="*/ 3811416 w 6634281"/>
              <a:gd name="TY5622" fmla="*/ 1293355 h 1738204"/>
              <a:gd name="TX5623" fmla="*/ 3810500 w 6634281"/>
              <a:gd name="TY5623" fmla="*/ 1293355 h 1738204"/>
              <a:gd name="TX5624" fmla="*/ 3803178 w 6634281"/>
              <a:gd name="TY5624" fmla="*/ 1298847 h 1738204"/>
              <a:gd name="TX5625" fmla="*/ 3800432 w 6634281"/>
              <a:gd name="TY5625" fmla="*/ 1301593 h 1738204"/>
              <a:gd name="TX5626" fmla="*/ 3797686 w 6634281"/>
              <a:gd name="TY5626" fmla="*/ 1304339 h 1738204"/>
              <a:gd name="TX5627" fmla="*/ 3792194 w 6634281"/>
              <a:gd name="TY5627" fmla="*/ 1312577 h 1738204"/>
              <a:gd name="TX5628" fmla="*/ 3790197 w 6634281"/>
              <a:gd name="TY5628" fmla="*/ 1313076 h 1738204"/>
              <a:gd name="TX5629" fmla="*/ 3789448 w 6634281"/>
              <a:gd name="TY5629" fmla="*/ 1315323 h 1738204"/>
              <a:gd name="TX5630" fmla="*/ 3786702 w 6634281"/>
              <a:gd name="TY5630" fmla="*/ 1323561 h 1738204"/>
              <a:gd name="TX5631" fmla="*/ 3781654 w 6634281"/>
              <a:gd name="TY5631" fmla="*/ 1325244 h 1738204"/>
              <a:gd name="TX5632" fmla="*/ 3783956 w 6634281"/>
              <a:gd name="TY5632" fmla="*/ 1348275 h 1738204"/>
              <a:gd name="TX5633" fmla="*/ 3786702 w 6634281"/>
              <a:gd name="TY5633" fmla="*/ 1372988 h 1738204"/>
              <a:gd name="TX5634" fmla="*/ 3789448 w 6634281"/>
              <a:gd name="TY5634" fmla="*/ 1411432 h 1738204"/>
              <a:gd name="TX5635" fmla="*/ 3792194 w 6634281"/>
              <a:gd name="TY5635" fmla="*/ 1449876 h 1738204"/>
              <a:gd name="TX5636" fmla="*/ 3792194 w 6634281"/>
              <a:gd name="TY5636" fmla="*/ 1488319 h 1738204"/>
              <a:gd name="TX5637" fmla="*/ 3789448 w 6634281"/>
              <a:gd name="TY5637" fmla="*/ 1526763 h 1738204"/>
              <a:gd name="TX5638" fmla="*/ 3786702 w 6634281"/>
              <a:gd name="TY5638" fmla="*/ 1548731 h 1738204"/>
              <a:gd name="TX5639" fmla="*/ 3783956 w 6634281"/>
              <a:gd name="TY5639" fmla="*/ 1573445 h 1738204"/>
              <a:gd name="TX5640" fmla="*/ 3783956 w 6634281"/>
              <a:gd name="TY5640" fmla="*/ 1584429 h 1738204"/>
              <a:gd name="TX5641" fmla="*/ 3783956 w 6634281"/>
              <a:gd name="TY5641" fmla="*/ 1595412 h 1738204"/>
              <a:gd name="TX5642" fmla="*/ 3789448 w 6634281"/>
              <a:gd name="TY5642" fmla="*/ 1606396 h 1738204"/>
              <a:gd name="TX5643" fmla="*/ 3794940 w 6634281"/>
              <a:gd name="TY5643" fmla="*/ 1614634 h 1738204"/>
              <a:gd name="TX5644" fmla="*/ 3803178 w 6634281"/>
              <a:gd name="TY5644" fmla="*/ 1622872 h 1738204"/>
              <a:gd name="TX5645" fmla="*/ 3811416 w 6634281"/>
              <a:gd name="TY5645" fmla="*/ 1633856 h 1738204"/>
              <a:gd name="TX5646" fmla="*/ 3814162 w 6634281"/>
              <a:gd name="TY5646" fmla="*/ 1644840 h 1738204"/>
              <a:gd name="TX5647" fmla="*/ 3816908 w 6634281"/>
              <a:gd name="TY5647" fmla="*/ 1658570 h 1738204"/>
              <a:gd name="TX5648" fmla="*/ 3819654 w 6634281"/>
              <a:gd name="TY5648" fmla="*/ 1675046 h 1738204"/>
              <a:gd name="TX5649" fmla="*/ 3819654 w 6634281"/>
              <a:gd name="TY5649" fmla="*/ 1688776 h 1738204"/>
              <a:gd name="TX5650" fmla="*/ 3816908 w 6634281"/>
              <a:gd name="TY5650" fmla="*/ 1699760 h 1738204"/>
              <a:gd name="TX5651" fmla="*/ 3811416 w 6634281"/>
              <a:gd name="TY5651" fmla="*/ 1710743 h 1738204"/>
              <a:gd name="TX5652" fmla="*/ 3803178 w 6634281"/>
              <a:gd name="TY5652" fmla="*/ 1721727 h 1738204"/>
              <a:gd name="TX5653" fmla="*/ 3792194 w 6634281"/>
              <a:gd name="TY5653" fmla="*/ 1727219 h 1738204"/>
              <a:gd name="TX5654" fmla="*/ 3781211 w 6634281"/>
              <a:gd name="TY5654" fmla="*/ 1732711 h 1738204"/>
              <a:gd name="TX5655" fmla="*/ 3767481 w 6634281"/>
              <a:gd name="TY5655" fmla="*/ 1738203 h 1738204"/>
              <a:gd name="TX5656" fmla="*/ 3759243 w 6634281"/>
              <a:gd name="TY5656" fmla="*/ 1738203 h 1738204"/>
              <a:gd name="TX5657" fmla="*/ 3753751 w 6634281"/>
              <a:gd name="TY5657" fmla="*/ 1735457 h 1738204"/>
              <a:gd name="TX5658" fmla="*/ 3751005 w 6634281"/>
              <a:gd name="TY5658" fmla="*/ 1729965 h 1738204"/>
              <a:gd name="TX5659" fmla="*/ 3751005 w 6634281"/>
              <a:gd name="TY5659" fmla="*/ 1721727 h 1738204"/>
              <a:gd name="TX5660" fmla="*/ 3756497 w 6634281"/>
              <a:gd name="TY5660" fmla="*/ 1699760 h 1738204"/>
              <a:gd name="TX5661" fmla="*/ 3759243 w 6634281"/>
              <a:gd name="TY5661" fmla="*/ 1688776 h 1738204"/>
              <a:gd name="TX5662" fmla="*/ 3764735 w 6634281"/>
              <a:gd name="TY5662" fmla="*/ 1677792 h 1738204"/>
              <a:gd name="TX5663" fmla="*/ 3770227 w 6634281"/>
              <a:gd name="TY5663" fmla="*/ 1661316 h 1738204"/>
              <a:gd name="TX5664" fmla="*/ 3772973 w 6634281"/>
              <a:gd name="TY5664" fmla="*/ 1644840 h 1738204"/>
              <a:gd name="TX5665" fmla="*/ 3772973 w 6634281"/>
              <a:gd name="TY5665" fmla="*/ 1628364 h 1738204"/>
              <a:gd name="TX5666" fmla="*/ 3770227 w 6634281"/>
              <a:gd name="TY5666" fmla="*/ 1611888 h 1738204"/>
              <a:gd name="TX5667" fmla="*/ 3770227 w 6634281"/>
              <a:gd name="TY5667" fmla="*/ 1598158 h 1738204"/>
              <a:gd name="TX5668" fmla="*/ 3772973 w 6634281"/>
              <a:gd name="TY5668" fmla="*/ 1581683 h 1738204"/>
              <a:gd name="TX5669" fmla="*/ 3778465 w 6634281"/>
              <a:gd name="TY5669" fmla="*/ 1554223 h 1738204"/>
              <a:gd name="TX5670" fmla="*/ 3783956 w 6634281"/>
              <a:gd name="TY5670" fmla="*/ 1502049 h 1738204"/>
              <a:gd name="TX5671" fmla="*/ 3786702 w 6634281"/>
              <a:gd name="TY5671" fmla="*/ 1474589 h 1738204"/>
              <a:gd name="TX5672" fmla="*/ 3786702 w 6634281"/>
              <a:gd name="TY5672" fmla="*/ 1447130 h 1738204"/>
              <a:gd name="TX5673" fmla="*/ 3783956 w 6634281"/>
              <a:gd name="TY5673" fmla="*/ 1419670 h 1738204"/>
              <a:gd name="TX5674" fmla="*/ 3778465 w 6634281"/>
              <a:gd name="TY5674" fmla="*/ 1392210 h 1738204"/>
              <a:gd name="TX5675" fmla="*/ 3767481 w 6634281"/>
              <a:gd name="TY5675" fmla="*/ 1370242 h 1738204"/>
              <a:gd name="TX5676" fmla="*/ 3753751 w 6634281"/>
              <a:gd name="TY5676" fmla="*/ 1351021 h 1738204"/>
              <a:gd name="TX5677" fmla="*/ 3748259 w 6634281"/>
              <a:gd name="TY5677" fmla="*/ 1340037 h 1738204"/>
              <a:gd name="TX5678" fmla="*/ 3737275 w 6634281"/>
              <a:gd name="TY5678" fmla="*/ 1323561 h 1738204"/>
              <a:gd name="TX5679" fmla="*/ 3731783 w 6634281"/>
              <a:gd name="TY5679" fmla="*/ 1312577 h 1738204"/>
              <a:gd name="TX5680" fmla="*/ 3729037 w 6634281"/>
              <a:gd name="TY5680" fmla="*/ 1304339 h 1738204"/>
              <a:gd name="TX5681" fmla="*/ 3731566 w 6634281"/>
              <a:gd name="TY5681" fmla="*/ 1299281 h 1738204"/>
              <a:gd name="TX5682" fmla="*/ 3709696 w 6634281"/>
              <a:gd name="TY5682" fmla="*/ 1301617 h 1738204"/>
              <a:gd name="TX5683" fmla="*/ 3696085 w 6634281"/>
              <a:gd name="TY5683" fmla="*/ 1304339 h 1738204"/>
              <a:gd name="TX5684" fmla="*/ 3685101 w 6634281"/>
              <a:gd name="TY5684" fmla="*/ 1307085 h 1738204"/>
              <a:gd name="TX5685" fmla="*/ 3680578 w 6634281"/>
              <a:gd name="TY5685" fmla="*/ 1306762 h 1738204"/>
              <a:gd name="TX5686" fmla="*/ 3671370 w 6634281"/>
              <a:gd name="TY5686" fmla="*/ 1309831 h 1738204"/>
              <a:gd name="TX5687" fmla="*/ 3638419 w 6634281"/>
              <a:gd name="TY5687" fmla="*/ 1315323 h 1738204"/>
              <a:gd name="TX5688" fmla="*/ 3621943 w 6634281"/>
              <a:gd name="TY5688" fmla="*/ 1318069 h 1738204"/>
              <a:gd name="TX5689" fmla="*/ 3608213 w 6634281"/>
              <a:gd name="TY5689" fmla="*/ 1320815 h 1738204"/>
              <a:gd name="TX5690" fmla="*/ 3591737 w 6634281"/>
              <a:gd name="TY5690" fmla="*/ 1326307 h 1738204"/>
              <a:gd name="TX5691" fmla="*/ 3580753 w 6634281"/>
              <a:gd name="TY5691" fmla="*/ 1337290 h 1738204"/>
              <a:gd name="TX5692" fmla="*/ 3575261 w 6634281"/>
              <a:gd name="TY5692" fmla="*/ 1342782 h 1738204"/>
              <a:gd name="TX5693" fmla="*/ 3569769 w 6634281"/>
              <a:gd name="TY5693" fmla="*/ 1342782 h 1738204"/>
              <a:gd name="TX5694" fmla="*/ 3558785 w 6634281"/>
              <a:gd name="TY5694" fmla="*/ 1342782 h 1738204"/>
              <a:gd name="TX5695" fmla="*/ 3545055 w 6634281"/>
              <a:gd name="TY5695" fmla="*/ 1337290 h 1738204"/>
              <a:gd name="TX5696" fmla="*/ 3542071 w 6634281"/>
              <a:gd name="TY5696" fmla="*/ 1335500 h 1738204"/>
              <a:gd name="TX5697" fmla="*/ 3542309 w 6634281"/>
              <a:gd name="TY5697" fmla="*/ 1334544 h 1738204"/>
              <a:gd name="TX5698" fmla="*/ 3547801 w 6634281"/>
              <a:gd name="TY5698" fmla="*/ 1326307 h 1738204"/>
              <a:gd name="TX5699" fmla="*/ 3531326 w 6634281"/>
              <a:gd name="TY5699" fmla="*/ 1329053 h 1738204"/>
              <a:gd name="TX5700" fmla="*/ 3542071 w 6634281"/>
              <a:gd name="TY5700" fmla="*/ 1335500 h 1738204"/>
              <a:gd name="TX5701" fmla="*/ 3539564 w 6634281"/>
              <a:gd name="TY5701" fmla="*/ 1345528 h 1738204"/>
              <a:gd name="TX5702" fmla="*/ 3534072 w 6634281"/>
              <a:gd name="TY5702" fmla="*/ 1351020 h 1738204"/>
              <a:gd name="TX5703" fmla="*/ 3528580 w 6634281"/>
              <a:gd name="TY5703" fmla="*/ 1353766 h 1738204"/>
              <a:gd name="TX5704" fmla="*/ 3523088 w 6634281"/>
              <a:gd name="TY5704" fmla="*/ 1351020 h 1738204"/>
              <a:gd name="TX5705" fmla="*/ 3520342 w 6634281"/>
              <a:gd name="TY5705" fmla="*/ 1348274 h 1738204"/>
              <a:gd name="TX5706" fmla="*/ 3514850 w 6634281"/>
              <a:gd name="TY5706" fmla="*/ 1340036 h 1738204"/>
              <a:gd name="TX5707" fmla="*/ 3506612 w 6634281"/>
              <a:gd name="TY5707" fmla="*/ 1331798 h 1738204"/>
              <a:gd name="TX5708" fmla="*/ 3498374 w 6634281"/>
              <a:gd name="TY5708" fmla="*/ 1329053 h 1738204"/>
              <a:gd name="TX5709" fmla="*/ 3487390 w 6634281"/>
              <a:gd name="TY5709" fmla="*/ 1326307 h 1738204"/>
              <a:gd name="TX5710" fmla="*/ 3478538 w 6634281"/>
              <a:gd name="TY5710" fmla="*/ 1326307 h 1738204"/>
              <a:gd name="TX5711" fmla="*/ 3397870 w 6634281"/>
              <a:gd name="TY5711" fmla="*/ 1334923 h 1738204"/>
              <a:gd name="TX5712" fmla="*/ 3393378 w 6634281"/>
              <a:gd name="TY5712" fmla="*/ 1339414 h 1738204"/>
              <a:gd name="TX5713" fmla="*/ 3379648 w 6634281"/>
              <a:gd name="TY5713" fmla="*/ 1350398 h 1738204"/>
              <a:gd name="TX5714" fmla="*/ 3369763 w 6634281"/>
              <a:gd name="TY5714" fmla="*/ 1355341 h 1738204"/>
              <a:gd name="TX5715" fmla="*/ 3360426 w 6634281"/>
              <a:gd name="TY5715" fmla="*/ 1383350 h 1738204"/>
              <a:gd name="TX5716" fmla="*/ 3354934 w 6634281"/>
              <a:gd name="TY5716" fmla="*/ 1399826 h 1738204"/>
              <a:gd name="TX5717" fmla="*/ 3354934 w 6634281"/>
              <a:gd name="TY5717" fmla="*/ 1416302 h 1738204"/>
              <a:gd name="TX5718" fmla="*/ 3352188 w 6634281"/>
              <a:gd name="TY5718" fmla="*/ 1438270 h 1738204"/>
              <a:gd name="TX5719" fmla="*/ 3352188 w 6634281"/>
              <a:gd name="TY5719" fmla="*/ 1457491 h 1738204"/>
              <a:gd name="TX5720" fmla="*/ 3357680 w 6634281"/>
              <a:gd name="TY5720" fmla="*/ 1465729 h 1738204"/>
              <a:gd name="TX5721" fmla="*/ 3357680 w 6634281"/>
              <a:gd name="TY5721" fmla="*/ 1471221 h 1738204"/>
              <a:gd name="TX5722" fmla="*/ 3357680 w 6634281"/>
              <a:gd name="TY5722" fmla="*/ 1473967 h 1738204"/>
              <a:gd name="TX5723" fmla="*/ 3352188 w 6634281"/>
              <a:gd name="TY5723" fmla="*/ 1482205 h 1738204"/>
              <a:gd name="TX5724" fmla="*/ 3346696 w 6634281"/>
              <a:gd name="TY5724" fmla="*/ 1487697 h 1738204"/>
              <a:gd name="TX5725" fmla="*/ 3338458 w 6634281"/>
              <a:gd name="TY5725" fmla="*/ 1487697 h 1738204"/>
              <a:gd name="TX5726" fmla="*/ 3330221 w 6634281"/>
              <a:gd name="TY5726" fmla="*/ 1484951 h 1738204"/>
              <a:gd name="TX5727" fmla="*/ 3327475 w 6634281"/>
              <a:gd name="TY5727" fmla="*/ 1484951 h 1738204"/>
              <a:gd name="TX5728" fmla="*/ 3321983 w 6634281"/>
              <a:gd name="TY5728" fmla="*/ 1479459 h 1738204"/>
              <a:gd name="TX5729" fmla="*/ 3321983 w 6634281"/>
              <a:gd name="TY5729" fmla="*/ 1473967 h 1738204"/>
              <a:gd name="TX5730" fmla="*/ 3321983 w 6634281"/>
              <a:gd name="TY5730" fmla="*/ 1465729 h 1738204"/>
              <a:gd name="TX5731" fmla="*/ 3324729 w 6634281"/>
              <a:gd name="TY5731" fmla="*/ 1460237 h 1738204"/>
              <a:gd name="TX5732" fmla="*/ 3332967 w 6634281"/>
              <a:gd name="TY5732" fmla="*/ 1454745 h 1738204"/>
              <a:gd name="TX5733" fmla="*/ 3343950 w 6634281"/>
              <a:gd name="TY5733" fmla="*/ 1451999 h 1738204"/>
              <a:gd name="TX5734" fmla="*/ 3341204 w 6634281"/>
              <a:gd name="TY5734" fmla="*/ 1435524 h 1738204"/>
              <a:gd name="TX5735" fmla="*/ 3341204 w 6634281"/>
              <a:gd name="TY5735" fmla="*/ 1416302 h 1738204"/>
              <a:gd name="TX5736" fmla="*/ 3335713 w 6634281"/>
              <a:gd name="TY5736" fmla="*/ 1397080 h 1738204"/>
              <a:gd name="TX5737" fmla="*/ 3327475 w 6634281"/>
              <a:gd name="TY5737" fmla="*/ 1377858 h 1738204"/>
              <a:gd name="TX5738" fmla="*/ 3323915 w 6634281"/>
              <a:gd name="TY5738" fmla="*/ 1365400 h 1738204"/>
              <a:gd name="TX5739" fmla="*/ 3335713 w 6634281"/>
              <a:gd name="TY5739" fmla="*/ 1366874 h 1738204"/>
              <a:gd name="TX5740" fmla="*/ 3323698 w 6634281"/>
              <a:gd name="TY5740" fmla="*/ 1342845 h 1738204"/>
              <a:gd name="TX5741" fmla="*/ 3321983 w 6634281"/>
              <a:gd name="TY5741" fmla="*/ 1343028 h 1738204"/>
              <a:gd name="TX5742" fmla="*/ 3321983 w 6634281"/>
              <a:gd name="TY5742" fmla="*/ 1350398 h 1738204"/>
              <a:gd name="TX5743" fmla="*/ 3321983 w 6634281"/>
              <a:gd name="TY5743" fmla="*/ 1358636 h 1738204"/>
              <a:gd name="TX5744" fmla="*/ 3323915 w 6634281"/>
              <a:gd name="TY5744" fmla="*/ 1365400 h 1738204"/>
              <a:gd name="TX5745" fmla="*/ 3313745 w 6634281"/>
              <a:gd name="TY5745" fmla="*/ 1364128 h 1738204"/>
              <a:gd name="TX5746" fmla="*/ 3305507 w 6634281"/>
              <a:gd name="TY5746" fmla="*/ 1364128 h 1738204"/>
              <a:gd name="TX5747" fmla="*/ 3297269 w 6634281"/>
              <a:gd name="TY5747" fmla="*/ 1358636 h 1738204"/>
              <a:gd name="TX5748" fmla="*/ 3291777 w 6634281"/>
              <a:gd name="TY5748" fmla="*/ 1353144 h 1738204"/>
              <a:gd name="TX5749" fmla="*/ 3289559 w 6634281"/>
              <a:gd name="TY5749" fmla="*/ 1346491 h 1738204"/>
              <a:gd name="TX5750" fmla="*/ 2501585 w 6634281"/>
              <a:gd name="TY5750" fmla="*/ 1430654 h 1738204"/>
              <a:gd name="TX5751" fmla="*/ 3289031 w 6634281"/>
              <a:gd name="TY5751" fmla="*/ 1336820 h 1738204"/>
              <a:gd name="TX5752" fmla="*/ 3289031 w 6634281"/>
              <a:gd name="TY5752" fmla="*/ 1331177 h 1738204"/>
              <a:gd name="TX5753" fmla="*/ 3283539 w 6634281"/>
              <a:gd name="TY5753" fmla="*/ 1322939 h 1738204"/>
              <a:gd name="TX5754" fmla="*/ 3278047 w 6634281"/>
              <a:gd name="TY5754" fmla="*/ 1314701 h 1738204"/>
              <a:gd name="TX5755" fmla="*/ 3269809 w 6634281"/>
              <a:gd name="TY5755" fmla="*/ 1309209 h 1738204"/>
              <a:gd name="TX5756" fmla="*/ 3250587 w 6634281"/>
              <a:gd name="TY5756" fmla="*/ 1295479 h 1738204"/>
              <a:gd name="TX5757" fmla="*/ 3242349 w 6634281"/>
              <a:gd name="TY5757" fmla="*/ 1289987 h 1738204"/>
              <a:gd name="TX5758" fmla="*/ 3234111 w 6634281"/>
              <a:gd name="TY5758" fmla="*/ 1281749 h 1738204"/>
              <a:gd name="TX5759" fmla="*/ 3234111 w 6634281"/>
              <a:gd name="TY5759" fmla="*/ 1279003 h 1738204"/>
              <a:gd name="TX5760" fmla="*/ 3234111 w 6634281"/>
              <a:gd name="TY5760" fmla="*/ 1276257 h 1738204"/>
              <a:gd name="TX5761" fmla="*/ 3236857 w 6634281"/>
              <a:gd name="TY5761" fmla="*/ 1276257 h 1738204"/>
              <a:gd name="TX5762" fmla="*/ 3239603 w 6634281"/>
              <a:gd name="TY5762" fmla="*/ 1276257 h 1738204"/>
              <a:gd name="TX5763" fmla="*/ 3267063 w 6634281"/>
              <a:gd name="TY5763" fmla="*/ 1287241 h 1738204"/>
              <a:gd name="TX5764" fmla="*/ 3294523 w 6634281"/>
              <a:gd name="TY5764" fmla="*/ 1298225 h 1738204"/>
              <a:gd name="TX5765" fmla="*/ 3305507 w 6634281"/>
              <a:gd name="TY5765" fmla="*/ 1306463 h 1738204"/>
              <a:gd name="TX5766" fmla="*/ 3316491 w 6634281"/>
              <a:gd name="TY5766" fmla="*/ 1317447 h 1738204"/>
              <a:gd name="TX5767" fmla="*/ 3319420 w 6634281"/>
              <a:gd name="TY5767" fmla="*/ 1323305 h 1738204"/>
              <a:gd name="TX5768" fmla="*/ 3302761 w 6634281"/>
              <a:gd name="TY5768" fmla="*/ 1325685 h 1738204"/>
              <a:gd name="TX5769" fmla="*/ 3313352 w 6634281"/>
              <a:gd name="TY5769" fmla="*/ 1333922 h 1738204"/>
              <a:gd name="TX5770" fmla="*/ 3323414 w 6634281"/>
              <a:gd name="TY5770" fmla="*/ 1332723 h 1738204"/>
              <a:gd name="TX5771" fmla="*/ 3321983 w 6634281"/>
              <a:gd name="TY5771" fmla="*/ 1328431 h 1738204"/>
              <a:gd name="TX5772" fmla="*/ 3319420 w 6634281"/>
              <a:gd name="TY5772" fmla="*/ 1323305 h 1738204"/>
              <a:gd name="TX5773" fmla="*/ 3321983 w 6634281"/>
              <a:gd name="TY5773" fmla="*/ 1322939 h 1738204"/>
              <a:gd name="TX5774" fmla="*/ 3341204 w 6634281"/>
              <a:gd name="TY5774" fmla="*/ 1320193 h 1738204"/>
              <a:gd name="TX5775" fmla="*/ 3346696 w 6634281"/>
              <a:gd name="TY5775" fmla="*/ 1320193 h 1738204"/>
              <a:gd name="TX5776" fmla="*/ 3352188 w 6634281"/>
              <a:gd name="TY5776" fmla="*/ 1320193 h 1738204"/>
              <a:gd name="TX5777" fmla="*/ 3362660 w 6634281"/>
              <a:gd name="TY5777" fmla="*/ 1328046 h 1738204"/>
              <a:gd name="TX5778" fmla="*/ 3369249 w 6634281"/>
              <a:gd name="TY5778" fmla="*/ 1327261 h 1738204"/>
              <a:gd name="TX5779" fmla="*/ 3371410 w 6634281"/>
              <a:gd name="TY5779" fmla="*/ 1322938 h 1738204"/>
              <a:gd name="TX5780" fmla="*/ 3382394 w 6634281"/>
              <a:gd name="TY5780" fmla="*/ 1306463 h 1738204"/>
              <a:gd name="TX5781" fmla="*/ 3401616 w 6634281"/>
              <a:gd name="TY5781" fmla="*/ 1276257 h 1738204"/>
              <a:gd name="TX5782" fmla="*/ 3412600 w 6634281"/>
              <a:gd name="TY5782" fmla="*/ 1262527 h 1738204"/>
              <a:gd name="TX5783" fmla="*/ 3426329 w 6634281"/>
              <a:gd name="TY5783" fmla="*/ 1248797 h 1738204"/>
              <a:gd name="TX5784" fmla="*/ 3431821 w 6634281"/>
              <a:gd name="TY5784" fmla="*/ 1248797 h 1738204"/>
              <a:gd name="TX5785" fmla="*/ 3440059 w 6634281"/>
              <a:gd name="TY5785" fmla="*/ 1248797 h 1738204"/>
              <a:gd name="TX5786" fmla="*/ 3442805 w 6634281"/>
              <a:gd name="TY5786" fmla="*/ 1254289 h 1738204"/>
              <a:gd name="TX5787" fmla="*/ 3445551 w 6634281"/>
              <a:gd name="TY5787" fmla="*/ 1259781 h 1738204"/>
              <a:gd name="TX5788" fmla="*/ 3442805 w 6634281"/>
              <a:gd name="TY5788" fmla="*/ 1268019 h 1738204"/>
              <a:gd name="TX5789" fmla="*/ 3440059 w 6634281"/>
              <a:gd name="TY5789" fmla="*/ 1279003 h 1738204"/>
              <a:gd name="TX5790" fmla="*/ 3431821 w 6634281"/>
              <a:gd name="TY5790" fmla="*/ 1295479 h 1738204"/>
              <a:gd name="TX5791" fmla="*/ 3409768 w 6634281"/>
              <a:gd name="TY5791" fmla="*/ 1322433 h 1738204"/>
              <a:gd name="TX5792" fmla="*/ 3451987 w 6634281"/>
              <a:gd name="TY5792" fmla="*/ 1317402 h 1738204"/>
              <a:gd name="TX5793" fmla="*/ 3457184 w 6634281"/>
              <a:gd name="TY5793" fmla="*/ 1315323 h 1738204"/>
              <a:gd name="TX5794" fmla="*/ 3468168 w 6634281"/>
              <a:gd name="TY5794" fmla="*/ 1312577 h 1738204"/>
              <a:gd name="TX5795" fmla="*/ 3481898 w 6634281"/>
              <a:gd name="TY5795" fmla="*/ 1312577 h 1738204"/>
              <a:gd name="TX5796" fmla="*/ 3492477 w 6634281"/>
              <a:gd name="TY5796" fmla="*/ 1312577 h 1738204"/>
              <a:gd name="TX5797" fmla="*/ 3544394 w 6634281"/>
              <a:gd name="TY5797" fmla="*/ 1306390 h 1738204"/>
              <a:gd name="TX5798" fmla="*/ 3553295 w 6634281"/>
              <a:gd name="TY5798" fmla="*/ 1303423 h 1738204"/>
              <a:gd name="TX5799" fmla="*/ 3556040 w 6634281"/>
              <a:gd name="TY5799" fmla="*/ 1301593 h 1738204"/>
              <a:gd name="TX5800" fmla="*/ 3578008 w 6634281"/>
              <a:gd name="TY5800" fmla="*/ 1296101 h 1738204"/>
              <a:gd name="TX5801" fmla="*/ 3599976 w 6634281"/>
              <a:gd name="TY5801" fmla="*/ 1290609 h 1738204"/>
              <a:gd name="TX5802" fmla="*/ 3635674 w 6634281"/>
              <a:gd name="TY5802" fmla="*/ 1285117 h 1738204"/>
              <a:gd name="TX5803" fmla="*/ 3654895 w 6634281"/>
              <a:gd name="TY5803" fmla="*/ 1282371 h 1738204"/>
              <a:gd name="TX5804" fmla="*/ 3671371 w 6634281"/>
              <a:gd name="TY5804" fmla="*/ 1279625 h 1738204"/>
              <a:gd name="TX5805" fmla="*/ 3690593 w 6634281"/>
              <a:gd name="TY5805" fmla="*/ 1279625 h 1738204"/>
              <a:gd name="TX5806" fmla="*/ 3702574 w 6634281"/>
              <a:gd name="TY5806" fmla="*/ 1281622 h 1738204"/>
              <a:gd name="TX5807" fmla="*/ 3712560 w 6634281"/>
              <a:gd name="TY5807" fmla="*/ 1274132 h 1738204"/>
              <a:gd name="TX5808" fmla="*/ 3723544 w 6634281"/>
              <a:gd name="TY5808" fmla="*/ 1268640 h 1738204"/>
              <a:gd name="TX5809" fmla="*/ 3740020 w 6634281"/>
              <a:gd name="TY5809" fmla="*/ 1265895 h 1738204"/>
              <a:gd name="TX5810" fmla="*/ 3764734 w 6634281"/>
              <a:gd name="TY5810" fmla="*/ 1265895 h 1738204"/>
              <a:gd name="TX5811" fmla="*/ 3808669 w 6634281"/>
              <a:gd name="TY5811" fmla="*/ 1268640 h 1738204"/>
              <a:gd name="TX5812" fmla="*/ 3841505 w 6634281"/>
              <a:gd name="TY5812" fmla="*/ 1270986 h 1738204"/>
              <a:gd name="TX5813" fmla="*/ 3867773 w 6634281"/>
              <a:gd name="TY5813" fmla="*/ 1267856 h 1738204"/>
              <a:gd name="TX5814" fmla="*/ 3869081 w 6634281"/>
              <a:gd name="TY5814" fmla="*/ 1265895 h 1738204"/>
              <a:gd name="TX5815" fmla="*/ 3871827 w 6634281"/>
              <a:gd name="TY5815" fmla="*/ 1260403 h 1738204"/>
              <a:gd name="TX5816" fmla="*/ 3877319 w 6634281"/>
              <a:gd name="TY5816" fmla="*/ 1260403 h 1738204"/>
              <a:gd name="TX5817" fmla="*/ 3902033 w 6634281"/>
              <a:gd name="TY5817" fmla="*/ 1254911 h 1738204"/>
              <a:gd name="TX5818" fmla="*/ 3932238 w 6634281"/>
              <a:gd name="TY5818" fmla="*/ 1249419 h 1738204"/>
              <a:gd name="TX5819" fmla="*/ 3987158 w 6634281"/>
              <a:gd name="TY5819" fmla="*/ 1243927 h 1738204"/>
              <a:gd name="TX5820" fmla="*/ 4044823 w 6634281"/>
              <a:gd name="TY5820" fmla="*/ 1243927 h 1738204"/>
              <a:gd name="TX5821" fmla="*/ 4068580 w 6634281"/>
              <a:gd name="TY5821" fmla="*/ 1243927 h 1738204"/>
              <a:gd name="TX5822" fmla="*/ 4189063 w 6634281"/>
              <a:gd name="TY5822" fmla="*/ 1229570 h 1738204"/>
              <a:gd name="TX5823" fmla="*/ 4198598 w 6634281"/>
              <a:gd name="TY5823" fmla="*/ 1227451 h 1738204"/>
              <a:gd name="TX5824" fmla="*/ 4248026 w 6634281"/>
              <a:gd name="TY5824" fmla="*/ 1219213 h 1738204"/>
              <a:gd name="TX5825" fmla="*/ 4272739 w 6634281"/>
              <a:gd name="TY5825" fmla="*/ 1216467 h 1738204"/>
              <a:gd name="TX5826" fmla="*/ 4278349 w 6634281"/>
              <a:gd name="TY5826" fmla="*/ 1215844 h 1738204"/>
              <a:gd name="TX5827" fmla="*/ 4462212 w 6634281"/>
              <a:gd name="TY5827" fmla="*/ 1183516 h 1738204"/>
              <a:gd name="TX5828" fmla="*/ 4467704 w 6634281"/>
              <a:gd name="TY5828" fmla="*/ 1183516 h 1738204"/>
              <a:gd name="TX5829" fmla="*/ 4566559 w 6634281"/>
              <a:gd name="TY5829" fmla="*/ 1167040 h 1738204"/>
              <a:gd name="TX5830" fmla="*/ 4591273 w 6634281"/>
              <a:gd name="TY5830" fmla="*/ 1169786 h 1738204"/>
              <a:gd name="TX5831" fmla="*/ 4615987 w 6634281"/>
              <a:gd name="TY5831" fmla="*/ 1167040 h 1738204"/>
              <a:gd name="TX5832" fmla="*/ 4621479 w 6634281"/>
              <a:gd name="TY5832" fmla="*/ 1164294 h 1738204"/>
              <a:gd name="TX5833" fmla="*/ 4629717 w 6634281"/>
              <a:gd name="TY5833" fmla="*/ 1156056 h 1738204"/>
              <a:gd name="TX5834" fmla="*/ 4629717 w 6634281"/>
              <a:gd name="TY5834" fmla="*/ 1158802 h 1738204"/>
              <a:gd name="TX5835" fmla="*/ 4626971 w 6634281"/>
              <a:gd name="TY5835" fmla="*/ 1161548 h 1738204"/>
              <a:gd name="TX5836" fmla="*/ 4624225 w 6634281"/>
              <a:gd name="TY5836" fmla="*/ 1169786 h 1738204"/>
              <a:gd name="TX5837" fmla="*/ 4629717 w 6634281"/>
              <a:gd name="TY5837" fmla="*/ 1172532 h 1738204"/>
              <a:gd name="TX5838" fmla="*/ 4635209 w 6634281"/>
              <a:gd name="TY5838" fmla="*/ 1175278 h 1738204"/>
              <a:gd name="TX5839" fmla="*/ 4637955 w 6634281"/>
              <a:gd name="TY5839" fmla="*/ 1186262 h 1738204"/>
              <a:gd name="TX5840" fmla="*/ 4646192 w 6634281"/>
              <a:gd name="TY5840" fmla="*/ 1186262 h 1738204"/>
              <a:gd name="TX5841" fmla="*/ 4654430 w 6634281"/>
              <a:gd name="TY5841" fmla="*/ 1186262 h 1738204"/>
              <a:gd name="TX5842" fmla="*/ 4665414 w 6634281"/>
              <a:gd name="TY5842" fmla="*/ 1191754 h 1738204"/>
              <a:gd name="TX5843" fmla="*/ 4670906 w 6634281"/>
              <a:gd name="TY5843" fmla="*/ 1189008 h 1738204"/>
              <a:gd name="TX5844" fmla="*/ 4681890 w 6634281"/>
              <a:gd name="TY5844" fmla="*/ 1189008 h 1738204"/>
              <a:gd name="TX5845" fmla="*/ 4690128 w 6634281"/>
              <a:gd name="TY5845" fmla="*/ 1186262 h 1738204"/>
              <a:gd name="TX5846" fmla="*/ 4692874 w 6634281"/>
              <a:gd name="TY5846" fmla="*/ 1186262 h 1738204"/>
              <a:gd name="TX5847" fmla="*/ 4695620 w 6634281"/>
              <a:gd name="TY5847" fmla="*/ 1183516 h 1738204"/>
              <a:gd name="TX5848" fmla="*/ 4695620 w 6634281"/>
              <a:gd name="TY5848" fmla="*/ 1180770 h 1738204"/>
              <a:gd name="TX5849" fmla="*/ 4692874 w 6634281"/>
              <a:gd name="TY5849" fmla="*/ 1178024 h 1738204"/>
              <a:gd name="TX5850" fmla="*/ 4698366 w 6634281"/>
              <a:gd name="TY5850" fmla="*/ 1178024 h 1738204"/>
              <a:gd name="TX5851" fmla="*/ 4703858 w 6634281"/>
              <a:gd name="TY5851" fmla="*/ 1175278 h 1738204"/>
              <a:gd name="TX5852" fmla="*/ 4703858 w 6634281"/>
              <a:gd name="TY5852" fmla="*/ 1169786 h 1738204"/>
              <a:gd name="TX5853" fmla="*/ 4701112 w 6634281"/>
              <a:gd name="TY5853" fmla="*/ 1167040 h 1738204"/>
              <a:gd name="TX5854" fmla="*/ 4706604 w 6634281"/>
              <a:gd name="TY5854" fmla="*/ 1164294 h 1738204"/>
              <a:gd name="TX5855" fmla="*/ 4714842 w 6634281"/>
              <a:gd name="TY5855" fmla="*/ 1164294 h 1738204"/>
              <a:gd name="TX5856" fmla="*/ 4717588 w 6634281"/>
              <a:gd name="TY5856" fmla="*/ 1156056 h 1738204"/>
              <a:gd name="TX5857" fmla="*/ 4720334 w 6634281"/>
              <a:gd name="TY5857" fmla="*/ 1147819 h 1738204"/>
              <a:gd name="TX5858" fmla="*/ 4709350 w 6634281"/>
              <a:gd name="TY5858" fmla="*/ 1145073 h 1738204"/>
              <a:gd name="TX5859" fmla="*/ 4709350 w 6634281"/>
              <a:gd name="TY5859" fmla="*/ 1142327 h 1738204"/>
              <a:gd name="TX5860" fmla="*/ 4767015 w 6634281"/>
              <a:gd name="TY5860" fmla="*/ 1131343 h 1738204"/>
              <a:gd name="TX5861" fmla="*/ 4767015 w 6634281"/>
              <a:gd name="TY5861" fmla="*/ 1139581 h 1738204"/>
              <a:gd name="TX5862" fmla="*/ 4769761 w 6634281"/>
              <a:gd name="TY5862" fmla="*/ 1142327 h 1738204"/>
              <a:gd name="TX5863" fmla="*/ 4775253 w 6634281"/>
              <a:gd name="TY5863" fmla="*/ 1142327 h 1738204"/>
              <a:gd name="TX5864" fmla="*/ 4777999 w 6634281"/>
              <a:gd name="TY5864" fmla="*/ 1134089 h 1738204"/>
              <a:gd name="TX5865" fmla="*/ 4780745 w 6634281"/>
              <a:gd name="TY5865" fmla="*/ 1131343 h 1738204"/>
              <a:gd name="TX5866" fmla="*/ 4783491 w 6634281"/>
              <a:gd name="TY5866" fmla="*/ 1128597 h 1738204"/>
              <a:gd name="TX5867" fmla="*/ 4986694 w 6634281"/>
              <a:gd name="TY5867" fmla="*/ 1095645 h 1738204"/>
              <a:gd name="TX5868" fmla="*/ 4994932 w 6634281"/>
              <a:gd name="TY5868" fmla="*/ 1095645 h 1738204"/>
              <a:gd name="TX5869" fmla="*/ 4997678 w 6634281"/>
              <a:gd name="TY5869" fmla="*/ 1092899 h 1738204"/>
              <a:gd name="TX5870" fmla="*/ 5058089 w 6634281"/>
              <a:gd name="TY5870" fmla="*/ 1081915 h 1738204"/>
              <a:gd name="TX5871" fmla="*/ 5060835 w 6634281"/>
              <a:gd name="TY5871" fmla="*/ 1081915 h 1738204"/>
              <a:gd name="TX5872" fmla="*/ 5063581 w 6634281"/>
              <a:gd name="TY5872" fmla="*/ 1084661 h 1738204"/>
              <a:gd name="TX5873" fmla="*/ 5063581 w 6634281"/>
              <a:gd name="TY5873" fmla="*/ 1090153 h 1738204"/>
              <a:gd name="TX5874" fmla="*/ 5063581 w 6634281"/>
              <a:gd name="TY5874" fmla="*/ 1092899 h 1738204"/>
              <a:gd name="TX5875" fmla="*/ 5074565 w 6634281"/>
              <a:gd name="TY5875" fmla="*/ 1087407 h 1738204"/>
              <a:gd name="TX5876" fmla="*/ 5080057 w 6634281"/>
              <a:gd name="TY5876" fmla="*/ 1081915 h 1738204"/>
              <a:gd name="TX5877" fmla="*/ 5082803 w 6634281"/>
              <a:gd name="TY5877" fmla="*/ 1073677 h 1738204"/>
              <a:gd name="TX5878" fmla="*/ 5080057 w 6634281"/>
              <a:gd name="TY5878" fmla="*/ 1073677 h 1738204"/>
              <a:gd name="TX5879" fmla="*/ 5077311 w 6634281"/>
              <a:gd name="TY5879" fmla="*/ 1070931 h 1738204"/>
              <a:gd name="TX5880" fmla="*/ 5069073 w 6634281"/>
              <a:gd name="TY5880" fmla="*/ 1070931 h 1738204"/>
              <a:gd name="TX5881" fmla="*/ 5063581 w 6634281"/>
              <a:gd name="TY5881" fmla="*/ 1068185 h 1738204"/>
              <a:gd name="TX5882" fmla="*/ 5058089 w 6634281"/>
              <a:gd name="TY5882" fmla="*/ 1065439 h 1738204"/>
              <a:gd name="TX5883" fmla="*/ 5058089 w 6634281"/>
              <a:gd name="TY5883" fmla="*/ 1026996 h 1738204"/>
              <a:gd name="TX5884" fmla="*/ 5060835 w 6634281"/>
              <a:gd name="TY5884" fmla="*/ 1029741 h 1738204"/>
              <a:gd name="TX5885" fmla="*/ 5060835 w 6634281"/>
              <a:gd name="TY5885" fmla="*/ 1021504 h 1738204"/>
              <a:gd name="TX5886" fmla="*/ 5058089 w 6634281"/>
              <a:gd name="TY5886" fmla="*/ 1021504 h 1738204"/>
              <a:gd name="TX5887" fmla="*/ 5058089 w 6634281"/>
              <a:gd name="TY5887" fmla="*/ 985806 h 1738204"/>
              <a:gd name="TX5888" fmla="*/ 5063581 w 6634281"/>
              <a:gd name="TY5888" fmla="*/ 985806 h 1738204"/>
              <a:gd name="TX5889" fmla="*/ 5063581 w 6634281"/>
              <a:gd name="TY5889" fmla="*/ 980314 h 1738204"/>
              <a:gd name="TX5890" fmla="*/ 5063581 w 6634281"/>
              <a:gd name="TY5890" fmla="*/ 974822 h 1738204"/>
              <a:gd name="TX5891" fmla="*/ 5058089 w 6634281"/>
              <a:gd name="TY5891" fmla="*/ 974822 h 1738204"/>
              <a:gd name="TX5892" fmla="*/ 5058089 w 6634281"/>
              <a:gd name="TY5892" fmla="*/ 972076 h 1738204"/>
              <a:gd name="TX5893" fmla="*/ 5060835 w 6634281"/>
              <a:gd name="TY5893" fmla="*/ 972076 h 1738204"/>
              <a:gd name="TX5894" fmla="*/ 5060835 w 6634281"/>
              <a:gd name="TY5894" fmla="*/ 969330 h 1738204"/>
              <a:gd name="TX5895" fmla="*/ 5063581 w 6634281"/>
              <a:gd name="TY5895" fmla="*/ 966584 h 1738204"/>
              <a:gd name="TX5896" fmla="*/ 5071819 w 6634281"/>
              <a:gd name="TY5896" fmla="*/ 980314 h 1738204"/>
              <a:gd name="TX5897" fmla="*/ 5077311 w 6634281"/>
              <a:gd name="TY5897" fmla="*/ 983060 h 1738204"/>
              <a:gd name="TX5898" fmla="*/ 5085549 w 6634281"/>
              <a:gd name="TY5898" fmla="*/ 983060 h 1738204"/>
              <a:gd name="TX5899" fmla="*/ 5082803 w 6634281"/>
              <a:gd name="TY5899" fmla="*/ 980314 h 1738204"/>
              <a:gd name="TX5900" fmla="*/ 5082803 w 6634281"/>
              <a:gd name="TY5900" fmla="*/ 977568 h 1738204"/>
              <a:gd name="TX5901" fmla="*/ 5085549 w 6634281"/>
              <a:gd name="TY5901" fmla="*/ 977568 h 1738204"/>
              <a:gd name="TX5902" fmla="*/ 5088295 w 6634281"/>
              <a:gd name="TY5902" fmla="*/ 974822 h 1738204"/>
              <a:gd name="TX5903" fmla="*/ 5091041 w 6634281"/>
              <a:gd name="TY5903" fmla="*/ 974822 h 1738204"/>
              <a:gd name="TX5904" fmla="*/ 5091041 w 6634281"/>
              <a:gd name="TY5904" fmla="*/ 972076 h 1738204"/>
              <a:gd name="TX5905" fmla="*/ 5080057 w 6634281"/>
              <a:gd name="TY5905" fmla="*/ 966584 h 1738204"/>
              <a:gd name="TX5906" fmla="*/ 5074565 w 6634281"/>
              <a:gd name="TY5906" fmla="*/ 966584 h 1738204"/>
              <a:gd name="TX5907" fmla="*/ 5069073 w 6634281"/>
              <a:gd name="TY5907" fmla="*/ 966584 h 1738204"/>
              <a:gd name="TX5908" fmla="*/ 5063581 w 6634281"/>
              <a:gd name="TY5908" fmla="*/ 966584 h 1738204"/>
              <a:gd name="TX5909" fmla="*/ 5058089 w 6634281"/>
              <a:gd name="TY5909" fmla="*/ 966584 h 1738204"/>
              <a:gd name="TX5910" fmla="*/ 5058089 w 6634281"/>
              <a:gd name="TY5910" fmla="*/ 944616 h 1738204"/>
              <a:gd name="TX5911" fmla="*/ 5060835 w 6634281"/>
              <a:gd name="TY5911" fmla="*/ 944616 h 1738204"/>
              <a:gd name="TX5912" fmla="*/ 5063581 w 6634281"/>
              <a:gd name="TY5912" fmla="*/ 939124 h 1738204"/>
              <a:gd name="TX5913" fmla="*/ 5060835 w 6634281"/>
              <a:gd name="TY5913" fmla="*/ 939124 h 1738204"/>
              <a:gd name="TX5914" fmla="*/ 5060835 w 6634281"/>
              <a:gd name="TY5914" fmla="*/ 930886 h 1738204"/>
              <a:gd name="TX5915" fmla="*/ 5058089 w 6634281"/>
              <a:gd name="TY5915" fmla="*/ 930886 h 1738204"/>
              <a:gd name="TX5916" fmla="*/ 5060835 w 6634281"/>
              <a:gd name="TY5916" fmla="*/ 897934 h 1738204"/>
              <a:gd name="TX5917" fmla="*/ 5063581 w 6634281"/>
              <a:gd name="TY5917" fmla="*/ 897934 h 1738204"/>
              <a:gd name="TX5918" fmla="*/ 5063581 w 6634281"/>
              <a:gd name="TY5918" fmla="*/ 892442 h 1738204"/>
              <a:gd name="TX5919" fmla="*/ 5060835 w 6634281"/>
              <a:gd name="TY5919" fmla="*/ 892442 h 1738204"/>
              <a:gd name="TX5920" fmla="*/ 5060835 w 6634281"/>
              <a:gd name="TY5920" fmla="*/ 873220 h 1738204"/>
              <a:gd name="TX5921" fmla="*/ 5063581 w 6634281"/>
              <a:gd name="TY5921" fmla="*/ 873220 h 1738204"/>
              <a:gd name="TX5922" fmla="*/ 5063581 w 6634281"/>
              <a:gd name="TY5922" fmla="*/ 867729 h 1738204"/>
              <a:gd name="TX5923" fmla="*/ 5060835 w 6634281"/>
              <a:gd name="TY5923" fmla="*/ 864983 h 1738204"/>
              <a:gd name="TX5924" fmla="*/ 5060835 w 6634281"/>
              <a:gd name="TY5924" fmla="*/ 623337 h 1738204"/>
              <a:gd name="TX5925" fmla="*/ 5080057 w 6634281"/>
              <a:gd name="TY5925" fmla="*/ 626083 h 1738204"/>
              <a:gd name="TX5926" fmla="*/ 5096533 w 6634281"/>
              <a:gd name="TY5926" fmla="*/ 623337 h 1738204"/>
              <a:gd name="TX5927" fmla="*/ 5096533 w 6634281"/>
              <a:gd name="TY5927" fmla="*/ 620591 h 1738204"/>
              <a:gd name="TX5928" fmla="*/ 5096533 w 6634281"/>
              <a:gd name="TY5928" fmla="*/ 612353 h 1738204"/>
              <a:gd name="TX5929" fmla="*/ 5093787 w 6634281"/>
              <a:gd name="TY5929" fmla="*/ 612353 h 1738204"/>
              <a:gd name="TX5930" fmla="*/ 5093787 w 6634281"/>
              <a:gd name="TY5930" fmla="*/ 609607 h 1738204"/>
              <a:gd name="TX5931" fmla="*/ 5085549 w 6634281"/>
              <a:gd name="TY5931" fmla="*/ 609607 h 1738204"/>
              <a:gd name="TX5932" fmla="*/ 5082803 w 6634281"/>
              <a:gd name="TY5932" fmla="*/ 606861 h 1738204"/>
              <a:gd name="TX5933" fmla="*/ 5080057 w 6634281"/>
              <a:gd name="TY5933" fmla="*/ 604115 h 1738204"/>
              <a:gd name="TX5934" fmla="*/ 5074565 w 6634281"/>
              <a:gd name="TY5934" fmla="*/ 601369 h 1738204"/>
              <a:gd name="TX5935" fmla="*/ 5074565 w 6634281"/>
              <a:gd name="TY5935" fmla="*/ 590385 h 1738204"/>
              <a:gd name="TX5936" fmla="*/ 5066327 w 6634281"/>
              <a:gd name="TY5936" fmla="*/ 587639 h 1738204"/>
              <a:gd name="TX5937" fmla="*/ 5060835 w 6634281"/>
              <a:gd name="TY5937" fmla="*/ 587639 h 1738204"/>
              <a:gd name="TX5938" fmla="*/ 5060835 w 6634281"/>
              <a:gd name="TY5938" fmla="*/ 576655 h 1738204"/>
              <a:gd name="TX5939" fmla="*/ 5074565 w 6634281"/>
              <a:gd name="TY5939" fmla="*/ 576655 h 1738204"/>
              <a:gd name="TX5940" fmla="*/ 5077311 w 6634281"/>
              <a:gd name="TY5940" fmla="*/ 571163 h 1738204"/>
              <a:gd name="TX5941" fmla="*/ 5080057 w 6634281"/>
              <a:gd name="TY5941" fmla="*/ 568417 h 1738204"/>
              <a:gd name="TX5942" fmla="*/ 5080057 w 6634281"/>
              <a:gd name="TY5942" fmla="*/ 571163 h 1738204"/>
              <a:gd name="TX5943" fmla="*/ 5082803 w 6634281"/>
              <a:gd name="TY5943" fmla="*/ 571163 h 1738204"/>
              <a:gd name="TX5944" fmla="*/ 5085549 w 6634281"/>
              <a:gd name="TY5944" fmla="*/ 568417 h 1738204"/>
              <a:gd name="TX5945" fmla="*/ 5088295 w 6634281"/>
              <a:gd name="TY5945" fmla="*/ 562925 h 1738204"/>
              <a:gd name="TX5946" fmla="*/ 5082803 w 6634281"/>
              <a:gd name="TY5946" fmla="*/ 565671 h 1738204"/>
              <a:gd name="TX5947" fmla="*/ 5077311 w 6634281"/>
              <a:gd name="TY5947" fmla="*/ 565671 h 1738204"/>
              <a:gd name="TX5948" fmla="*/ 5080057 w 6634281"/>
              <a:gd name="TY5948" fmla="*/ 557433 h 1738204"/>
              <a:gd name="TX5949" fmla="*/ 5080057 w 6634281"/>
              <a:gd name="TY5949" fmla="*/ 551941 h 1738204"/>
              <a:gd name="TX5950" fmla="*/ 5077311 w 6634281"/>
              <a:gd name="TY5950" fmla="*/ 546449 h 1738204"/>
              <a:gd name="TX5951" fmla="*/ 5085549 w 6634281"/>
              <a:gd name="TY5951" fmla="*/ 543703 h 1738204"/>
              <a:gd name="TX5952" fmla="*/ 5088295 w 6634281"/>
              <a:gd name="TY5952" fmla="*/ 546449 h 1738204"/>
              <a:gd name="TX5953" fmla="*/ 5091041 w 6634281"/>
              <a:gd name="TY5953" fmla="*/ 549195 h 1738204"/>
              <a:gd name="TX5954" fmla="*/ 5091041 w 6634281"/>
              <a:gd name="TY5954" fmla="*/ 551941 h 1738204"/>
              <a:gd name="TX5955" fmla="*/ 5102025 w 6634281"/>
              <a:gd name="TY5955" fmla="*/ 554687 h 1738204"/>
              <a:gd name="TX5956" fmla="*/ 5113009 w 6634281"/>
              <a:gd name="TY5956" fmla="*/ 551941 h 1738204"/>
              <a:gd name="TX5957" fmla="*/ 5115755 w 6634281"/>
              <a:gd name="TY5957" fmla="*/ 543703 h 1738204"/>
              <a:gd name="TX5958" fmla="*/ 5115755 w 6634281"/>
              <a:gd name="TY5958" fmla="*/ 535465 h 1738204"/>
              <a:gd name="TX5959" fmla="*/ 5113009 w 6634281"/>
              <a:gd name="TY5959" fmla="*/ 532719 h 1738204"/>
              <a:gd name="TX5960" fmla="*/ 5110263 w 6634281"/>
              <a:gd name="TY5960" fmla="*/ 532719 h 1738204"/>
              <a:gd name="TX5961" fmla="*/ 5107517 w 6634281"/>
              <a:gd name="TY5961" fmla="*/ 524481 h 1738204"/>
              <a:gd name="TX5962" fmla="*/ 5181658 w 6634281"/>
              <a:gd name="TY5962" fmla="*/ 516243 h 1738204"/>
              <a:gd name="TX5963" fmla="*/ 5181658 w 6634281"/>
              <a:gd name="TY5963" fmla="*/ 518989 h 1738204"/>
              <a:gd name="TX5964" fmla="*/ 5184404 w 6634281"/>
              <a:gd name="TY5964" fmla="*/ 518989 h 1738204"/>
              <a:gd name="TX5965" fmla="*/ 5187150 w 6634281"/>
              <a:gd name="TY5965" fmla="*/ 518989 h 1738204"/>
              <a:gd name="TX5966" fmla="*/ 5187150 w 6634281"/>
              <a:gd name="TY5966" fmla="*/ 513497 h 1738204"/>
              <a:gd name="TX5967" fmla="*/ 5566095 w 6634281"/>
              <a:gd name="TY5967" fmla="*/ 472308 h 1738204"/>
              <a:gd name="TX5968" fmla="*/ 5571587 w 6634281"/>
              <a:gd name="TY5968" fmla="*/ 475054 h 1738204"/>
              <a:gd name="TX5969" fmla="*/ 5579825 w 6634281"/>
              <a:gd name="TY5969" fmla="*/ 475054 h 1738204"/>
              <a:gd name="TX5970" fmla="*/ 5579825 w 6634281"/>
              <a:gd name="TY5970" fmla="*/ 469562 h 1738204"/>
              <a:gd name="TX5971" fmla="*/ 5631998 w 6634281"/>
              <a:gd name="TY5971" fmla="*/ 464070 h 1738204"/>
              <a:gd name="TX5972" fmla="*/ 5634744 w 6634281"/>
              <a:gd name="TY5972" fmla="*/ 464070 h 1738204"/>
              <a:gd name="TX5973" fmla="*/ 5637490 w 6634281"/>
              <a:gd name="TY5973" fmla="*/ 466816 h 1738204"/>
              <a:gd name="TX5974" fmla="*/ 5640236 w 6634281"/>
              <a:gd name="TY5974" fmla="*/ 469562 h 1738204"/>
              <a:gd name="TX5975" fmla="*/ 5642982 w 6634281"/>
              <a:gd name="TY5975" fmla="*/ 469562 h 1738204"/>
              <a:gd name="TX5976" fmla="*/ 5642982 w 6634281"/>
              <a:gd name="TY5976" fmla="*/ 461324 h 1738204"/>
              <a:gd name="TX5977" fmla="*/ 5656712 w 6634281"/>
              <a:gd name="TY5977" fmla="*/ 461324 h 1738204"/>
              <a:gd name="TX5978" fmla="*/ 5659458 w 6634281"/>
              <a:gd name="TY5978" fmla="*/ 461324 h 1738204"/>
              <a:gd name="TX5979" fmla="*/ 5662204 w 6634281"/>
              <a:gd name="TY5979" fmla="*/ 461324 h 1738204"/>
              <a:gd name="TX5980" fmla="*/ 6087831 w 6634281"/>
              <a:gd name="TY5980" fmla="*/ 412526 h 1738204"/>
              <a:gd name="TX5981" fmla="*/ 6087831 w 6634281"/>
              <a:gd name="TY5981" fmla="*/ 417388 h 1738204"/>
              <a:gd name="TX5982" fmla="*/ 6090577 w 6634281"/>
              <a:gd name="TY5982" fmla="*/ 417388 h 1738204"/>
              <a:gd name="TX5983" fmla="*/ 6093323 w 6634281"/>
              <a:gd name="TY5983" fmla="*/ 417388 h 1738204"/>
              <a:gd name="TX5984" fmla="*/ 6096069 w 6634281"/>
              <a:gd name="TY5984" fmla="*/ 414642 h 1738204"/>
              <a:gd name="TX5985" fmla="*/ 6098815 w 6634281"/>
              <a:gd name="TY5985" fmla="*/ 414642 h 1738204"/>
              <a:gd name="TX5986" fmla="*/ 6098815 w 6634281"/>
              <a:gd name="TY5986" fmla="*/ 409150 h 1738204"/>
              <a:gd name="TX5987" fmla="*/ 6120782 w 6634281"/>
              <a:gd name="TY5987" fmla="*/ 406404 h 1738204"/>
              <a:gd name="TX5988" fmla="*/ 6120782 w 6634281"/>
              <a:gd name="TY5988" fmla="*/ 409150 h 1738204"/>
              <a:gd name="TX5989" fmla="*/ 6126274 w 6634281"/>
              <a:gd name="TY5989" fmla="*/ 409150 h 1738204"/>
              <a:gd name="TX5990" fmla="*/ 6131766 w 6634281"/>
              <a:gd name="TY5990" fmla="*/ 411896 h 1738204"/>
              <a:gd name="TX5991" fmla="*/ 6131766 w 6634281"/>
              <a:gd name="TY5991" fmla="*/ 409150 h 1738204"/>
              <a:gd name="TX5992" fmla="*/ 6131766 w 6634281"/>
              <a:gd name="TY5992" fmla="*/ 406404 h 1738204"/>
              <a:gd name="TX5993" fmla="*/ 6152361 w 6634281"/>
              <a:gd name="TY5993" fmla="*/ 404116 h 1738204"/>
              <a:gd name="TX5994" fmla="*/ 6145496 w 6634281"/>
              <a:gd name="TY5994" fmla="*/ 406404 h 1738204"/>
              <a:gd name="TX5995" fmla="*/ 6137258 w 6634281"/>
              <a:gd name="TY5995" fmla="*/ 409150 h 1738204"/>
              <a:gd name="TX5996" fmla="*/ 6137258 w 6634281"/>
              <a:gd name="TY5996" fmla="*/ 411896 h 1738204"/>
              <a:gd name="TX5997" fmla="*/ 6142750 w 6634281"/>
              <a:gd name="TY5997" fmla="*/ 411896 h 1738204"/>
              <a:gd name="TX5998" fmla="*/ 6142750 w 6634281"/>
              <a:gd name="TY5998" fmla="*/ 417388 h 1738204"/>
              <a:gd name="TX5999" fmla="*/ 6145496 w 6634281"/>
              <a:gd name="TY5999" fmla="*/ 417388 h 1738204"/>
              <a:gd name="TX6000" fmla="*/ 6145496 w 6634281"/>
              <a:gd name="TY6000" fmla="*/ 420134 h 1738204"/>
              <a:gd name="TX6001" fmla="*/ 6142750 w 6634281"/>
              <a:gd name="TY6001" fmla="*/ 420134 h 1738204"/>
              <a:gd name="TX6002" fmla="*/ 6142750 w 6634281"/>
              <a:gd name="TY6002" fmla="*/ 422880 h 1738204"/>
              <a:gd name="TX6003" fmla="*/ 6148242 w 6634281"/>
              <a:gd name="TY6003" fmla="*/ 422880 h 1738204"/>
              <a:gd name="TX6004" fmla="*/ 6148242 w 6634281"/>
              <a:gd name="TY6004" fmla="*/ 417388 h 1738204"/>
              <a:gd name="TX6005" fmla="*/ 6150988 w 6634281"/>
              <a:gd name="TY6005" fmla="*/ 414642 h 1738204"/>
              <a:gd name="TX6006" fmla="*/ 6153734 w 6634281"/>
              <a:gd name="TY6006" fmla="*/ 409150 h 1738204"/>
              <a:gd name="TX6007" fmla="*/ 6153734 w 6634281"/>
              <a:gd name="TY6007" fmla="*/ 403964 h 1738204"/>
              <a:gd name="TX6008" fmla="*/ 6156480 w 6634281"/>
              <a:gd name="TY6008" fmla="*/ 403658 h 1738204"/>
              <a:gd name="TX6009" fmla="*/ 6164718 w 6634281"/>
              <a:gd name="TY6009" fmla="*/ 403658 h 1738204"/>
              <a:gd name="TX6010" fmla="*/ 6172956 w 6634281"/>
              <a:gd name="TY6010" fmla="*/ 400912 h 1738204"/>
              <a:gd name="TX6011" fmla="*/ 6175702 w 6634281"/>
              <a:gd name="TY6011" fmla="*/ 403658 h 1738204"/>
              <a:gd name="TX6012" fmla="*/ 6175702 w 6634281"/>
              <a:gd name="TY6012" fmla="*/ 406404 h 1738204"/>
              <a:gd name="TX6013" fmla="*/ 6167464 w 6634281"/>
              <a:gd name="TY6013" fmla="*/ 406404 h 1738204"/>
              <a:gd name="TX6014" fmla="*/ 6167464 w 6634281"/>
              <a:gd name="TY6014" fmla="*/ 411896 h 1738204"/>
              <a:gd name="TX6015" fmla="*/ 6170210 w 6634281"/>
              <a:gd name="TY6015" fmla="*/ 411896 h 1738204"/>
              <a:gd name="TX6016" fmla="*/ 6172956 w 6634281"/>
              <a:gd name="TY6016" fmla="*/ 411896 h 1738204"/>
              <a:gd name="TX6017" fmla="*/ 6175702 w 6634281"/>
              <a:gd name="TY6017" fmla="*/ 411896 h 1738204"/>
              <a:gd name="TX6018" fmla="*/ 6181194 w 6634281"/>
              <a:gd name="TY6018" fmla="*/ 411896 h 1738204"/>
              <a:gd name="TX6019" fmla="*/ 6181194 w 6634281"/>
              <a:gd name="TY6019" fmla="*/ 406404 h 1738204"/>
              <a:gd name="TX6020" fmla="*/ 6186686 w 6634281"/>
              <a:gd name="TY6020" fmla="*/ 403658 h 1738204"/>
              <a:gd name="TX6021" fmla="*/ 6189432 w 6634281"/>
              <a:gd name="TY6021" fmla="*/ 400912 h 1738204"/>
              <a:gd name="TX6022" fmla="*/ 6194924 w 6634281"/>
              <a:gd name="TY6022" fmla="*/ 398166 h 1738204"/>
              <a:gd name="TX6023" fmla="*/ 6194924 w 6634281"/>
              <a:gd name="TY6023" fmla="*/ 403658 h 1738204"/>
              <a:gd name="TX6024" fmla="*/ 6200416 w 6634281"/>
              <a:gd name="TY6024" fmla="*/ 406404 h 1738204"/>
              <a:gd name="TX6025" fmla="*/ 6205908 w 6634281"/>
              <a:gd name="TY6025" fmla="*/ 406404 h 1738204"/>
              <a:gd name="TX6026" fmla="*/ 6211400 w 6634281"/>
              <a:gd name="TY6026" fmla="*/ 409150 h 1738204"/>
              <a:gd name="TX6027" fmla="*/ 6214146 w 6634281"/>
              <a:gd name="TY6027" fmla="*/ 403658 h 1738204"/>
              <a:gd name="TX6028" fmla="*/ 6214146 w 6634281"/>
              <a:gd name="TY6028" fmla="*/ 409150 h 1738204"/>
              <a:gd name="TX6029" fmla="*/ 6216892 w 6634281"/>
              <a:gd name="TY6029" fmla="*/ 411896 h 1738204"/>
              <a:gd name="TX6030" fmla="*/ 6222384 w 6634281"/>
              <a:gd name="TY6030" fmla="*/ 411896 h 1738204"/>
              <a:gd name="TX6031" fmla="*/ 6227875 w 6634281"/>
              <a:gd name="TY6031" fmla="*/ 414642 h 1738204"/>
              <a:gd name="TX6032" fmla="*/ 6233367 w 6634281"/>
              <a:gd name="TY6032" fmla="*/ 414642 h 1738204"/>
              <a:gd name="TX6033" fmla="*/ 6244351 w 6634281"/>
              <a:gd name="TY6033" fmla="*/ 409150 h 1738204"/>
              <a:gd name="TX6034" fmla="*/ 6249843 w 6634281"/>
              <a:gd name="TY6034" fmla="*/ 409150 h 1738204"/>
              <a:gd name="TX6035" fmla="*/ 6252589 w 6634281"/>
              <a:gd name="TY6035" fmla="*/ 411896 h 1738204"/>
              <a:gd name="TX6036" fmla="*/ 6252589 w 6634281"/>
              <a:gd name="TY6036" fmla="*/ 400912 h 1738204"/>
              <a:gd name="TX6037" fmla="*/ 6249843 w 6634281"/>
              <a:gd name="TY6037" fmla="*/ 403658 h 1738204"/>
              <a:gd name="TX6038" fmla="*/ 6249843 w 6634281"/>
              <a:gd name="TY6038" fmla="*/ 406404 h 1738204"/>
              <a:gd name="TX6039" fmla="*/ 6247097 w 6634281"/>
              <a:gd name="TY6039" fmla="*/ 406404 h 1738204"/>
              <a:gd name="TX6040" fmla="*/ 6244351 w 6634281"/>
              <a:gd name="TY6040" fmla="*/ 403658 h 1738204"/>
              <a:gd name="TX6041" fmla="*/ 6238859 w 6634281"/>
              <a:gd name="TY6041" fmla="*/ 406404 h 1738204"/>
              <a:gd name="TX6042" fmla="*/ 6238859 w 6634281"/>
              <a:gd name="TY6042" fmla="*/ 403658 h 1738204"/>
              <a:gd name="TX6043" fmla="*/ 6241605 w 6634281"/>
              <a:gd name="TY6043" fmla="*/ 400912 h 1738204"/>
              <a:gd name="TX6044" fmla="*/ 6244351 w 6634281"/>
              <a:gd name="TY6044" fmla="*/ 398166 h 1738204"/>
              <a:gd name="TX6045" fmla="*/ 6244351 w 6634281"/>
              <a:gd name="TY6045" fmla="*/ 392675 h 1738204"/>
              <a:gd name="TX6046" fmla="*/ 6249843 w 6634281"/>
              <a:gd name="TY6046" fmla="*/ 392675 h 1738204"/>
              <a:gd name="TX6047" fmla="*/ 6249843 w 6634281"/>
              <a:gd name="TY6047" fmla="*/ 395420 h 1738204"/>
              <a:gd name="TX6048" fmla="*/ 6252589 w 6634281"/>
              <a:gd name="TY6048" fmla="*/ 398166 h 1738204"/>
              <a:gd name="TX6049" fmla="*/ 6255335 w 6634281"/>
              <a:gd name="TY6049" fmla="*/ 395420 h 1738204"/>
              <a:gd name="TX6050" fmla="*/ 6258081 w 6634281"/>
              <a:gd name="TY6050" fmla="*/ 392675 h 1738204"/>
              <a:gd name="TX6051" fmla="*/ 6260827 w 6634281"/>
              <a:gd name="TY6051" fmla="*/ 392675 h 1738204"/>
              <a:gd name="TX6052" fmla="*/ 6266319 w 6634281"/>
              <a:gd name="TY6052" fmla="*/ 395420 h 1738204"/>
              <a:gd name="TX6053" fmla="*/ 6266319 w 6634281"/>
              <a:gd name="TY6053" fmla="*/ 389929 h 1738204"/>
              <a:gd name="TX6054" fmla="*/ 6573869 w 6634281"/>
              <a:gd name="TY6054" fmla="*/ 354231 h 1738204"/>
              <a:gd name="TX6056" fmla="*/ 1235691 w 6634281"/>
              <a:gd name="TY6056" fmla="*/ 354231 h 1738204"/>
              <a:gd name="TX6057" fmla="*/ 1219215 w 6634281"/>
              <a:gd name="TY6057" fmla="*/ 356977 h 1738204"/>
              <a:gd name="TX6058" fmla="*/ 1219215 w 6634281"/>
              <a:gd name="TY6058" fmla="*/ 367961 h 1738204"/>
              <a:gd name="TX6059" fmla="*/ 1224706 w 6634281"/>
              <a:gd name="TY6059" fmla="*/ 370707 h 1738204"/>
              <a:gd name="TX6060" fmla="*/ 1224706 w 6634281"/>
              <a:gd name="TY6060" fmla="*/ 373453 h 1738204"/>
              <a:gd name="TX6061" fmla="*/ 1224706 w 6634281"/>
              <a:gd name="TY6061" fmla="*/ 378945 h 1738204"/>
              <a:gd name="TX6062" fmla="*/ 1227452 w 6634281"/>
              <a:gd name="TY6062" fmla="*/ 381691 h 1738204"/>
              <a:gd name="TX6063" fmla="*/ 1230199 w 6634281"/>
              <a:gd name="TY6063" fmla="*/ 387183 h 1738204"/>
              <a:gd name="TX6064" fmla="*/ 1243927 w 6634281"/>
              <a:gd name="TY6064" fmla="*/ 387183 h 1738204"/>
              <a:gd name="TX6065" fmla="*/ 1254913 w 6634281"/>
              <a:gd name="TY6065" fmla="*/ 381691 h 1738204"/>
              <a:gd name="TX6066" fmla="*/ 1249421 w 6634281"/>
              <a:gd name="TY6066" fmla="*/ 370707 h 1738204"/>
              <a:gd name="TX6067" fmla="*/ 1249421 w 6634281"/>
              <a:gd name="TY6067" fmla="*/ 365215 h 1738204"/>
              <a:gd name="TX6068" fmla="*/ 1246673 w 6634281"/>
              <a:gd name="TY6068" fmla="*/ 359723 h 1738204"/>
              <a:gd name="TX6069" fmla="*/ 1235691 w 6634281"/>
              <a:gd name="TY6069" fmla="*/ 354231 h 1738204"/>
              <a:gd name="TX6071" fmla="*/ 1573445 w 6634281"/>
              <a:gd name="TY6071" fmla="*/ 351485 h 1738204"/>
              <a:gd name="TX6072" fmla="*/ 1559715 w 6634281"/>
              <a:gd name="TY6072" fmla="*/ 356977 h 1738204"/>
              <a:gd name="TX6073" fmla="*/ 1554223 w 6634281"/>
              <a:gd name="TY6073" fmla="*/ 362469 h 1738204"/>
              <a:gd name="TX6074" fmla="*/ 1554223 w 6634281"/>
              <a:gd name="TY6074" fmla="*/ 367961 h 1738204"/>
              <a:gd name="TX6075" fmla="*/ 1554223 w 6634281"/>
              <a:gd name="TY6075" fmla="*/ 370707 h 1738204"/>
              <a:gd name="TX6076" fmla="*/ 1556969 w 6634281"/>
              <a:gd name="TY6076" fmla="*/ 370707 h 1738204"/>
              <a:gd name="TX6077" fmla="*/ 1565206 w 6634281"/>
              <a:gd name="TY6077" fmla="*/ 370707 h 1738204"/>
              <a:gd name="TX6078" fmla="*/ 1570699 w 6634281"/>
              <a:gd name="TY6078" fmla="*/ 376199 h 1738204"/>
              <a:gd name="TX6079" fmla="*/ 1576191 w 6634281"/>
              <a:gd name="TY6079" fmla="*/ 378945 h 1738204"/>
              <a:gd name="TX6080" fmla="*/ 1576191 w 6634281"/>
              <a:gd name="TY6080" fmla="*/ 373453 h 1738204"/>
              <a:gd name="TX6081" fmla="*/ 1578936 w 6634281"/>
              <a:gd name="TY6081" fmla="*/ 365215 h 1738204"/>
              <a:gd name="TX6082" fmla="*/ 1590766 w 6634281"/>
              <a:gd name="TY6082" fmla="*/ 357822 h 1738204"/>
              <a:gd name="TX6083" fmla="*/ 1576191 w 6634281"/>
              <a:gd name="TY6083" fmla="*/ 359723 h 1738204"/>
              <a:gd name="TX6084" fmla="*/ 1576191 w 6634281"/>
              <a:gd name="TY6084" fmla="*/ 362469 h 1738204"/>
              <a:gd name="TX6085" fmla="*/ 1573445 w 6634281"/>
              <a:gd name="TY6085" fmla="*/ 359723 h 1738204"/>
              <a:gd name="TX6086" fmla="*/ 1570699 w 6634281"/>
              <a:gd name="TY6086" fmla="*/ 356977 h 1738204"/>
              <a:gd name="TX6087" fmla="*/ 1570699 w 6634281"/>
              <a:gd name="TY6087" fmla="*/ 354231 h 1738204"/>
              <a:gd name="TX6088" fmla="*/ 1573445 w 6634281"/>
              <a:gd name="TY6088" fmla="*/ 351485 h 1738204"/>
              <a:gd name="TX6090" fmla="*/ 1452622 w 6634281"/>
              <a:gd name="TY6090" fmla="*/ 351485 h 1738204"/>
              <a:gd name="TX6091" fmla="*/ 1452622 w 6634281"/>
              <a:gd name="TY6091" fmla="*/ 354231 h 1738204"/>
              <a:gd name="TX6092" fmla="*/ 1458113 w 6634281"/>
              <a:gd name="TY6092" fmla="*/ 351485 h 1738204"/>
              <a:gd name="TX6093" fmla="*/ 1452622 w 6634281"/>
              <a:gd name="TY6093" fmla="*/ 351485 h 1738204"/>
              <a:gd name="TX6095" fmla="*/ 944616 w 6634281"/>
              <a:gd name="TY6095" fmla="*/ 351485 h 1738204"/>
              <a:gd name="TX6096" fmla="*/ 939124 w 6634281"/>
              <a:gd name="TY6096" fmla="*/ 356977 h 1738204"/>
              <a:gd name="TX6097" fmla="*/ 930887 w 6634281"/>
              <a:gd name="TY6097" fmla="*/ 356977 h 1738204"/>
              <a:gd name="TX6098" fmla="*/ 922648 w 6634281"/>
              <a:gd name="TY6098" fmla="*/ 356977 h 1738204"/>
              <a:gd name="TX6099" fmla="*/ 914410 w 6634281"/>
              <a:gd name="TY6099" fmla="*/ 354231 h 1738204"/>
              <a:gd name="TX6100" fmla="*/ 944616 w 6634281"/>
              <a:gd name="TY6100" fmla="*/ 351485 h 1738204"/>
              <a:gd name="TX6102" fmla="*/ 6634280 w 6634281"/>
              <a:gd name="TY6102" fmla="*/ 348739 h 1738204"/>
              <a:gd name="TX6103" fmla="*/ 6623296 w 6634281"/>
              <a:gd name="TY6103" fmla="*/ 351485 h 1738204"/>
              <a:gd name="TX6104" fmla="*/ 6612312 w 6634281"/>
              <a:gd name="TY6104" fmla="*/ 351485 h 1738204"/>
              <a:gd name="TX6105" fmla="*/ 6634280 w 6634281"/>
              <a:gd name="TY6105" fmla="*/ 348739 h 1738204"/>
              <a:gd name="TX6107" fmla="*/ 1507541 w 6634281"/>
              <a:gd name="TY6107" fmla="*/ 343247 h 1738204"/>
              <a:gd name="TX6108" fmla="*/ 1502050 w 6634281"/>
              <a:gd name="TY6108" fmla="*/ 345993 h 1738204"/>
              <a:gd name="TX6109" fmla="*/ 1499304 w 6634281"/>
              <a:gd name="TY6109" fmla="*/ 345993 h 1738204"/>
              <a:gd name="TX6110" fmla="*/ 1499304 w 6634281"/>
              <a:gd name="TY6110" fmla="*/ 351485 h 1738204"/>
              <a:gd name="TX6111" fmla="*/ 1504796 w 6634281"/>
              <a:gd name="TY6111" fmla="*/ 351485 h 1738204"/>
              <a:gd name="TX6112" fmla="*/ 1507541 w 6634281"/>
              <a:gd name="TY6112" fmla="*/ 354231 h 1738204"/>
              <a:gd name="TX6113" fmla="*/ 1499304 w 6634281"/>
              <a:gd name="TY6113" fmla="*/ 356977 h 1738204"/>
              <a:gd name="TX6114" fmla="*/ 1496557 w 6634281"/>
              <a:gd name="TY6114" fmla="*/ 356977 h 1738204"/>
              <a:gd name="TX6115" fmla="*/ 1493811 w 6634281"/>
              <a:gd name="TY6115" fmla="*/ 354231 h 1738204"/>
              <a:gd name="TX6116" fmla="*/ 1491065 w 6634281"/>
              <a:gd name="TY6116" fmla="*/ 356977 h 1738204"/>
              <a:gd name="TX6117" fmla="*/ 1491065 w 6634281"/>
              <a:gd name="TY6117" fmla="*/ 359723 h 1738204"/>
              <a:gd name="TX6118" fmla="*/ 1493811 w 6634281"/>
              <a:gd name="TY6118" fmla="*/ 362469 h 1738204"/>
              <a:gd name="TX6119" fmla="*/ 1491065 w 6634281"/>
              <a:gd name="TY6119" fmla="*/ 367961 h 1738204"/>
              <a:gd name="TX6120" fmla="*/ 1496557 w 6634281"/>
              <a:gd name="TY6120" fmla="*/ 370707 h 1738204"/>
              <a:gd name="TX6121" fmla="*/ 1502050 w 6634281"/>
              <a:gd name="TY6121" fmla="*/ 373453 h 1738204"/>
              <a:gd name="TX6122" fmla="*/ 1504796 w 6634281"/>
              <a:gd name="TY6122" fmla="*/ 373453 h 1738204"/>
              <a:gd name="TX6123" fmla="*/ 1507541 w 6634281"/>
              <a:gd name="TY6123" fmla="*/ 370707 h 1738204"/>
              <a:gd name="TX6124" fmla="*/ 1507541 w 6634281"/>
              <a:gd name="TY6124" fmla="*/ 365215 h 1738204"/>
              <a:gd name="TX6125" fmla="*/ 1510287 w 6634281"/>
              <a:gd name="TY6125" fmla="*/ 367961 h 1738204"/>
              <a:gd name="TX6126" fmla="*/ 1513033 w 6634281"/>
              <a:gd name="TY6126" fmla="*/ 367961 h 1738204"/>
              <a:gd name="TX6127" fmla="*/ 1513033 w 6634281"/>
              <a:gd name="TY6127" fmla="*/ 362469 h 1738204"/>
              <a:gd name="TX6128" fmla="*/ 1515779 w 6634281"/>
              <a:gd name="TY6128" fmla="*/ 362469 h 1738204"/>
              <a:gd name="TX6129" fmla="*/ 1518526 w 6634281"/>
              <a:gd name="TY6129" fmla="*/ 359723 h 1738204"/>
              <a:gd name="TX6130" fmla="*/ 1521272 w 6634281"/>
              <a:gd name="TY6130" fmla="*/ 359723 h 1738204"/>
              <a:gd name="TX6131" fmla="*/ 1524017 w 6634281"/>
              <a:gd name="TY6131" fmla="*/ 359723 h 1738204"/>
              <a:gd name="TX6132" fmla="*/ 1521272 w 6634281"/>
              <a:gd name="TY6132" fmla="*/ 356977 h 1738204"/>
              <a:gd name="TX6133" fmla="*/ 1521272 w 6634281"/>
              <a:gd name="TY6133" fmla="*/ 354231 h 1738204"/>
              <a:gd name="TX6134" fmla="*/ 1518526 w 6634281"/>
              <a:gd name="TY6134" fmla="*/ 348739 h 1738204"/>
              <a:gd name="TX6135" fmla="*/ 1510287 w 6634281"/>
              <a:gd name="TY6135" fmla="*/ 348739 h 1738204"/>
              <a:gd name="TX6136" fmla="*/ 1507541 w 6634281"/>
              <a:gd name="TY6136" fmla="*/ 343247 h 1738204"/>
              <a:gd name="TX6138" fmla="*/ 1230199 w 6634281"/>
              <a:gd name="TY6138" fmla="*/ 343247 h 1738204"/>
              <a:gd name="TX6139" fmla="*/ 1230199 w 6634281"/>
              <a:gd name="TY6139" fmla="*/ 345993 h 1738204"/>
              <a:gd name="TX6140" fmla="*/ 1232945 w 6634281"/>
              <a:gd name="TY6140" fmla="*/ 345993 h 1738204"/>
              <a:gd name="TX6141" fmla="*/ 1235691 w 6634281"/>
              <a:gd name="TY6141" fmla="*/ 348739 h 1738204"/>
              <a:gd name="TX6142" fmla="*/ 1235691 w 6634281"/>
              <a:gd name="TY6142" fmla="*/ 345993 h 1738204"/>
              <a:gd name="TX6143" fmla="*/ 1232945 w 6634281"/>
              <a:gd name="TY6143" fmla="*/ 345993 h 1738204"/>
              <a:gd name="TX6144" fmla="*/ 1232945 w 6634281"/>
              <a:gd name="TY6144" fmla="*/ 343247 h 1738204"/>
              <a:gd name="TX6145" fmla="*/ 1230199 w 6634281"/>
              <a:gd name="TY6145" fmla="*/ 343247 h 1738204"/>
              <a:gd name="TX6147" fmla="*/ 1576191 w 6634281"/>
              <a:gd name="TY6147" fmla="*/ 340501 h 1738204"/>
              <a:gd name="TX6148" fmla="*/ 1576191 w 6634281"/>
              <a:gd name="TY6148" fmla="*/ 343247 h 1738204"/>
              <a:gd name="TX6149" fmla="*/ 1573445 w 6634281"/>
              <a:gd name="TY6149" fmla="*/ 343247 h 1738204"/>
              <a:gd name="TX6150" fmla="*/ 1573445 w 6634281"/>
              <a:gd name="TY6150" fmla="*/ 345993 h 1738204"/>
              <a:gd name="TX6151" fmla="*/ 1576191 w 6634281"/>
              <a:gd name="TY6151" fmla="*/ 345993 h 1738204"/>
              <a:gd name="TX6152" fmla="*/ 1578937 w 6634281"/>
              <a:gd name="TY6152" fmla="*/ 345993 h 1738204"/>
              <a:gd name="TX6153" fmla="*/ 1581682 w 6634281"/>
              <a:gd name="TY6153" fmla="*/ 348739 h 1738204"/>
              <a:gd name="TX6154" fmla="*/ 1584428 w 6634281"/>
              <a:gd name="TY6154" fmla="*/ 345993 h 1738204"/>
              <a:gd name="TX6155" fmla="*/ 1584428 w 6634281"/>
              <a:gd name="TY6155" fmla="*/ 343247 h 1738204"/>
              <a:gd name="TX6156" fmla="*/ 1581682 w 6634281"/>
              <a:gd name="TY6156" fmla="*/ 343247 h 1738204"/>
              <a:gd name="TX6157" fmla="*/ 1576191 w 6634281"/>
              <a:gd name="TY6157" fmla="*/ 340501 h 1738204"/>
              <a:gd name="TX6159" fmla="*/ 1101137 w 6634281"/>
              <a:gd name="TY6159" fmla="*/ 335009 h 1738204"/>
              <a:gd name="TX6160" fmla="*/ 1087407 w 6634281"/>
              <a:gd name="TY6160" fmla="*/ 340501 h 1738204"/>
              <a:gd name="TX6161" fmla="*/ 1070932 w 6634281"/>
              <a:gd name="TY6161" fmla="*/ 345993 h 1738204"/>
              <a:gd name="TX6162" fmla="*/ 1051710 w 6634281"/>
              <a:gd name="TY6162" fmla="*/ 351485 h 1738204"/>
              <a:gd name="TX6163" fmla="*/ 1032487 w 6634281"/>
              <a:gd name="TY6163" fmla="*/ 351485 h 1738204"/>
              <a:gd name="TX6164" fmla="*/ 996790 w 6634281"/>
              <a:gd name="TY6164" fmla="*/ 351485 h 1738204"/>
              <a:gd name="TX6165" fmla="*/ 963838 w 6634281"/>
              <a:gd name="TY6165" fmla="*/ 348739 h 1738204"/>
              <a:gd name="TX6166" fmla="*/ 1101137 w 6634281"/>
              <a:gd name="TY6166" fmla="*/ 335009 h 1738204"/>
              <a:gd name="TX6168" fmla="*/ 1620127 w 6634281"/>
              <a:gd name="TY6168" fmla="*/ 332263 h 1738204"/>
              <a:gd name="TX6169" fmla="*/ 1617380 w 6634281"/>
              <a:gd name="TY6169" fmla="*/ 335009 h 1738204"/>
              <a:gd name="TX6170" fmla="*/ 1617380 w 6634281"/>
              <a:gd name="TY6170" fmla="*/ 337755 h 1738204"/>
              <a:gd name="TX6171" fmla="*/ 1620127 w 6634281"/>
              <a:gd name="TY6171" fmla="*/ 340501 h 1738204"/>
              <a:gd name="TX6172" fmla="*/ 1622873 w 6634281"/>
              <a:gd name="TY6172" fmla="*/ 337755 h 1738204"/>
              <a:gd name="TX6173" fmla="*/ 1625618 w 6634281"/>
              <a:gd name="TY6173" fmla="*/ 335009 h 1738204"/>
              <a:gd name="TX6174" fmla="*/ 1622873 w 6634281"/>
              <a:gd name="TY6174" fmla="*/ 332263 h 1738204"/>
              <a:gd name="TX6175" fmla="*/ 1620127 w 6634281"/>
              <a:gd name="TY6175" fmla="*/ 332263 h 1738204"/>
              <a:gd name="TX6177" fmla="*/ 1134089 w 6634281"/>
              <a:gd name="TY6177" fmla="*/ 329517 h 1738204"/>
              <a:gd name="TX6178" fmla="*/ 1128598 w 6634281"/>
              <a:gd name="TY6178" fmla="*/ 343247 h 1738204"/>
              <a:gd name="TX6179" fmla="*/ 1125851 w 6634281"/>
              <a:gd name="TY6179" fmla="*/ 348739 h 1738204"/>
              <a:gd name="TX6180" fmla="*/ 1123105 w 6634281"/>
              <a:gd name="TY6180" fmla="*/ 348739 h 1738204"/>
              <a:gd name="TX6181" fmla="*/ 1120359 w 6634281"/>
              <a:gd name="TY6181" fmla="*/ 345993 h 1738204"/>
              <a:gd name="TX6182" fmla="*/ 1114868 w 6634281"/>
              <a:gd name="TY6182" fmla="*/ 343247 h 1738204"/>
              <a:gd name="TX6183" fmla="*/ 1114868 w 6634281"/>
              <a:gd name="TY6183" fmla="*/ 340501 h 1738204"/>
              <a:gd name="TX6184" fmla="*/ 1117613 w 6634281"/>
              <a:gd name="TY6184" fmla="*/ 332263 h 1738204"/>
              <a:gd name="TX6185" fmla="*/ 1134089 w 6634281"/>
              <a:gd name="TY6185" fmla="*/ 329517 h 1738204"/>
              <a:gd name="TX6187" fmla="*/ 1553356 w 6634281"/>
              <a:gd name="TY6187" fmla="*/ 327060 h 1738204"/>
              <a:gd name="TX6188" fmla="*/ 1559715 w 6634281"/>
              <a:gd name="TY6188" fmla="*/ 328039 h 1738204"/>
              <a:gd name="TX6189" fmla="*/ 1559715 w 6634281"/>
              <a:gd name="TY6189" fmla="*/ 329517 h 1738204"/>
              <a:gd name="TX6190" fmla="*/ 1559715 w 6634281"/>
              <a:gd name="TY6190" fmla="*/ 335009 h 1738204"/>
              <a:gd name="TX6191" fmla="*/ 1551477 w 6634281"/>
              <a:gd name="TY6191" fmla="*/ 337755 h 1738204"/>
              <a:gd name="TX6192" fmla="*/ 1543239 w 6634281"/>
              <a:gd name="TY6192" fmla="*/ 337755 h 1738204"/>
              <a:gd name="TX6193" fmla="*/ 1543239 w 6634281"/>
              <a:gd name="TY6193" fmla="*/ 335009 h 1738204"/>
              <a:gd name="TX6194" fmla="*/ 1540493 w 6634281"/>
              <a:gd name="TY6194" fmla="*/ 332263 h 1738204"/>
              <a:gd name="TX6195" fmla="*/ 1545985 w 6634281"/>
              <a:gd name="TY6195" fmla="*/ 329517 h 1738204"/>
              <a:gd name="TX6196" fmla="*/ 1553356 w 6634281"/>
              <a:gd name="TY6196" fmla="*/ 327060 h 1738204"/>
              <a:gd name="TX6198" fmla="*/ 1559715 w 6634281"/>
              <a:gd name="TY6198" fmla="*/ 326771 h 1738204"/>
              <a:gd name="TX6199" fmla="*/ 1561213 w 6634281"/>
              <a:gd name="TY6199" fmla="*/ 328269 h 1738204"/>
              <a:gd name="TX6200" fmla="*/ 1559715 w 6634281"/>
              <a:gd name="TY6200" fmla="*/ 328039 h 1738204"/>
              <a:gd name="TX6201" fmla="*/ 1559715 w 6634281"/>
              <a:gd name="TY6201" fmla="*/ 326771 h 1738204"/>
              <a:gd name="TX6203" fmla="*/ 1551477 w 6634281"/>
              <a:gd name="TY6203" fmla="*/ 326771 h 1738204"/>
              <a:gd name="TX6204" fmla="*/ 1554223 w 6634281"/>
              <a:gd name="TY6204" fmla="*/ 326771 h 1738204"/>
              <a:gd name="TX6205" fmla="*/ 1553356 w 6634281"/>
              <a:gd name="TY6205" fmla="*/ 327060 h 1738204"/>
              <a:gd name="TX6206" fmla="*/ 1551477 w 6634281"/>
              <a:gd name="TY6206" fmla="*/ 326771 h 1738204"/>
              <a:gd name="TX6208" fmla="*/ 1419121 w 6634281"/>
              <a:gd name="TY6208" fmla="*/ 323751 h 1738204"/>
              <a:gd name="TX6209" fmla="*/ 1422416 w 6634281"/>
              <a:gd name="TY6209" fmla="*/ 324025 h 1738204"/>
              <a:gd name="TX6210" fmla="*/ 1419670 w 6634281"/>
              <a:gd name="TY6210" fmla="*/ 324025 h 1738204"/>
              <a:gd name="TX6211" fmla="*/ 1419121 w 6634281"/>
              <a:gd name="TY6211" fmla="*/ 323751 h 1738204"/>
              <a:gd name="TX6213" fmla="*/ 1248774 w 6634281"/>
              <a:gd name="TY6213" fmla="*/ 318695 h 1738204"/>
              <a:gd name="TX6214" fmla="*/ 1227452 w 6634281"/>
              <a:gd name="TY6214" fmla="*/ 324025 h 1738204"/>
              <a:gd name="TX6215" fmla="*/ 1197247 w 6634281"/>
              <a:gd name="TY6215" fmla="*/ 324025 h 1738204"/>
              <a:gd name="TX6216" fmla="*/ 1248774 w 6634281"/>
              <a:gd name="TY6216" fmla="*/ 318695 h 1738204"/>
              <a:gd name="TX6218" fmla="*/ 1249421 w 6634281"/>
              <a:gd name="TY6218" fmla="*/ 318533 h 1738204"/>
              <a:gd name="TX6219" fmla="*/ 1249202 w 6634281"/>
              <a:gd name="TY6219" fmla="*/ 318650 h 1738204"/>
              <a:gd name="TX6220" fmla="*/ 1248774 w 6634281"/>
              <a:gd name="TY6220" fmla="*/ 318695 h 1738204"/>
              <a:gd name="TX6221" fmla="*/ 1249421 w 6634281"/>
              <a:gd name="TY6221" fmla="*/ 318533 h 1738204"/>
              <a:gd name="TX6223" fmla="*/ 1850788 w 6634281"/>
              <a:gd name="TY6223" fmla="*/ 313042 h 1738204"/>
              <a:gd name="TX6224" fmla="*/ 1737229 w 6634281"/>
              <a:gd name="TY6224" fmla="*/ 333264 h 1738204"/>
              <a:gd name="TX6225" fmla="*/ 1754679 w 6634281"/>
              <a:gd name="TY6225" fmla="*/ 335009 h 1738204"/>
              <a:gd name="TX6226" fmla="*/ 1779393 w 6634281"/>
              <a:gd name="TY6226" fmla="*/ 335009 h 1738204"/>
              <a:gd name="TX6227" fmla="*/ 1806852 w 6634281"/>
              <a:gd name="TY6227" fmla="*/ 332263 h 1738204"/>
              <a:gd name="TX6228" fmla="*/ 1828821 w 6634281"/>
              <a:gd name="TY6228" fmla="*/ 326772 h 1738204"/>
              <a:gd name="TX6229" fmla="*/ 1839804 w 6634281"/>
              <a:gd name="TY6229" fmla="*/ 321280 h 1738204"/>
              <a:gd name="TX6230" fmla="*/ 1848043 w 6634281"/>
              <a:gd name="TY6230" fmla="*/ 315788 h 1738204"/>
              <a:gd name="TX6231" fmla="*/ 1850788 w 6634281"/>
              <a:gd name="TY6231" fmla="*/ 313042 h 1738204"/>
              <a:gd name="TX6233" fmla="*/ 1340038 w 6634281"/>
              <a:gd name="TY6233" fmla="*/ 310295 h 1738204"/>
              <a:gd name="TX6234" fmla="*/ 1318068 w 6634281"/>
              <a:gd name="TY6234" fmla="*/ 324025 h 1738204"/>
              <a:gd name="TX6235" fmla="*/ 1315322 w 6634281"/>
              <a:gd name="TY6235" fmla="*/ 324025 h 1738204"/>
              <a:gd name="TX6236" fmla="*/ 1312577 w 6634281"/>
              <a:gd name="TY6236" fmla="*/ 326771 h 1738204"/>
              <a:gd name="TX6237" fmla="*/ 1304341 w 6634281"/>
              <a:gd name="TY6237" fmla="*/ 324025 h 1738204"/>
              <a:gd name="TX6238" fmla="*/ 1298847 w 6634281"/>
              <a:gd name="TY6238" fmla="*/ 321279 h 1738204"/>
              <a:gd name="TX6239" fmla="*/ 1282371 w 6634281"/>
              <a:gd name="TY6239" fmla="*/ 315787 h 1738204"/>
              <a:gd name="TX6240" fmla="*/ 1340038 w 6634281"/>
              <a:gd name="TY6240" fmla="*/ 310295 h 1738204"/>
              <a:gd name="TX6242" fmla="*/ 1857837 w 6634281"/>
              <a:gd name="TY6242" fmla="*/ 305992 h 1738204"/>
              <a:gd name="TX6243" fmla="*/ 1856280 w 6634281"/>
              <a:gd name="TY6243" fmla="*/ 307549 h 1738204"/>
              <a:gd name="TX6244" fmla="*/ 1856280 w 6634281"/>
              <a:gd name="TY6244" fmla="*/ 307550 h 1738204"/>
              <a:gd name="TX6245" fmla="*/ 1857837 w 6634281"/>
              <a:gd name="TY6245" fmla="*/ 305992 h 1738204"/>
              <a:gd name="TX6247" fmla="*/ 1513033 w 6634281"/>
              <a:gd name="TY6247" fmla="*/ 304803 h 1738204"/>
              <a:gd name="TX6248" fmla="*/ 1507541 w 6634281"/>
              <a:gd name="TY6248" fmla="*/ 307549 h 1738204"/>
              <a:gd name="TX6249" fmla="*/ 1507541 w 6634281"/>
              <a:gd name="TY6249" fmla="*/ 315787 h 1738204"/>
              <a:gd name="TX6250" fmla="*/ 1510287 w 6634281"/>
              <a:gd name="TY6250" fmla="*/ 315787 h 1738204"/>
              <a:gd name="TX6251" fmla="*/ 1513033 w 6634281"/>
              <a:gd name="TY6251" fmla="*/ 318533 h 1738204"/>
              <a:gd name="TX6252" fmla="*/ 1513033 w 6634281"/>
              <a:gd name="TY6252" fmla="*/ 313041 h 1738204"/>
              <a:gd name="TX6253" fmla="*/ 1518526 w 6634281"/>
              <a:gd name="TY6253" fmla="*/ 313041 h 1738204"/>
              <a:gd name="TX6254" fmla="*/ 1524017 w 6634281"/>
              <a:gd name="TY6254" fmla="*/ 313041 h 1738204"/>
              <a:gd name="TX6255" fmla="*/ 1529509 w 6634281"/>
              <a:gd name="TY6255" fmla="*/ 313041 h 1738204"/>
              <a:gd name="TX6256" fmla="*/ 1529509 w 6634281"/>
              <a:gd name="TY6256" fmla="*/ 307549 h 1738204"/>
              <a:gd name="TX6257" fmla="*/ 1526763 w 6634281"/>
              <a:gd name="TY6257" fmla="*/ 304803 h 1738204"/>
              <a:gd name="TX6258" fmla="*/ 1524017 w 6634281"/>
              <a:gd name="TY6258" fmla="*/ 304803 h 1738204"/>
              <a:gd name="TX6259" fmla="*/ 1513033 w 6634281"/>
              <a:gd name="TY6259" fmla="*/ 304803 h 1738204"/>
              <a:gd name="TX6261" fmla="*/ 1408686 w 6634281"/>
              <a:gd name="TY6261" fmla="*/ 302057 h 1738204"/>
              <a:gd name="TX6262" fmla="*/ 1414179 w 6634281"/>
              <a:gd name="TY6262" fmla="*/ 302057 h 1738204"/>
              <a:gd name="TX6263" fmla="*/ 1411434 w 6634281"/>
              <a:gd name="TY6263" fmla="*/ 304803 h 1738204"/>
              <a:gd name="TX6264" fmla="*/ 1408686 w 6634281"/>
              <a:gd name="TY6264" fmla="*/ 304803 h 1738204"/>
              <a:gd name="TX6265" fmla="*/ 1408686 w 6634281"/>
              <a:gd name="TY6265" fmla="*/ 307549 h 1738204"/>
              <a:gd name="TX6266" fmla="*/ 1408686 w 6634281"/>
              <a:gd name="TY6266" fmla="*/ 310295 h 1738204"/>
              <a:gd name="TX6267" fmla="*/ 1405940 w 6634281"/>
              <a:gd name="TY6267" fmla="*/ 313041 h 1738204"/>
              <a:gd name="TX6268" fmla="*/ 1408686 w 6634281"/>
              <a:gd name="TY6268" fmla="*/ 313041 h 1738204"/>
              <a:gd name="TX6269" fmla="*/ 1411434 w 6634281"/>
              <a:gd name="TY6269" fmla="*/ 313041 h 1738204"/>
              <a:gd name="TX6270" fmla="*/ 1414179 w 6634281"/>
              <a:gd name="TY6270" fmla="*/ 313041 h 1738204"/>
              <a:gd name="TX6271" fmla="*/ 1416924 w 6634281"/>
              <a:gd name="TY6271" fmla="*/ 313041 h 1738204"/>
              <a:gd name="TX6272" fmla="*/ 1416924 w 6634281"/>
              <a:gd name="TY6272" fmla="*/ 315787 h 1738204"/>
              <a:gd name="TX6273" fmla="*/ 1416924 w 6634281"/>
              <a:gd name="TY6273" fmla="*/ 318533 h 1738204"/>
              <a:gd name="TX6274" fmla="*/ 1414179 w 6634281"/>
              <a:gd name="TY6274" fmla="*/ 318533 h 1738204"/>
              <a:gd name="TX6275" fmla="*/ 1414179 w 6634281"/>
              <a:gd name="TY6275" fmla="*/ 321279 h 1738204"/>
              <a:gd name="TX6276" fmla="*/ 1419121 w 6634281"/>
              <a:gd name="TY6276" fmla="*/ 323751 h 1738204"/>
              <a:gd name="TX6277" fmla="*/ 1389464 w 6634281"/>
              <a:gd name="TY6277" fmla="*/ 321279 h 1738204"/>
              <a:gd name="TX6278" fmla="*/ 1381227 w 6634281"/>
              <a:gd name="TY6278" fmla="*/ 321279 h 1738204"/>
              <a:gd name="TX6279" fmla="*/ 1386718 w 6634281"/>
              <a:gd name="TY6279" fmla="*/ 318533 h 1738204"/>
              <a:gd name="TX6280" fmla="*/ 1386718 w 6634281"/>
              <a:gd name="TY6280" fmla="*/ 315787 h 1738204"/>
              <a:gd name="TX6281" fmla="*/ 1381227 w 6634281"/>
              <a:gd name="TY6281" fmla="*/ 321279 h 1738204"/>
              <a:gd name="TX6282" fmla="*/ 1367496 w 6634281"/>
              <a:gd name="TY6282" fmla="*/ 313041 h 1738204"/>
              <a:gd name="TX6283" fmla="*/ 1353766 w 6634281"/>
              <a:gd name="TY6283" fmla="*/ 307549 h 1738204"/>
              <a:gd name="TX6284" fmla="*/ 1397703 w 6634281"/>
              <a:gd name="TY6284" fmla="*/ 304803 h 1738204"/>
              <a:gd name="TX6285" fmla="*/ 1394958 w 6634281"/>
              <a:gd name="TY6285" fmla="*/ 307549 h 1738204"/>
              <a:gd name="TX6286" fmla="*/ 1403194 w 6634281"/>
              <a:gd name="TY6286" fmla="*/ 304803 h 1738204"/>
              <a:gd name="TX6287" fmla="*/ 1408686 w 6634281"/>
              <a:gd name="TY6287" fmla="*/ 302057 h 1738204"/>
              <a:gd name="TX6289" fmla="*/ 1721728 w 6634281"/>
              <a:gd name="TY6289" fmla="*/ 299311 h 1738204"/>
              <a:gd name="TX6290" fmla="*/ 1721728 w 6634281"/>
              <a:gd name="TY6290" fmla="*/ 302057 h 1738204"/>
              <a:gd name="TX6291" fmla="*/ 1721728 w 6634281"/>
              <a:gd name="TY6291" fmla="*/ 304803 h 1738204"/>
              <a:gd name="TX6292" fmla="*/ 1721728 w 6634281"/>
              <a:gd name="TY6292" fmla="*/ 307549 h 1738204"/>
              <a:gd name="TX6293" fmla="*/ 1727220 w 6634281"/>
              <a:gd name="TY6293" fmla="*/ 307549 h 1738204"/>
              <a:gd name="TX6294" fmla="*/ 1727220 w 6634281"/>
              <a:gd name="TY6294" fmla="*/ 302057 h 1738204"/>
              <a:gd name="TX6295" fmla="*/ 1721728 w 6634281"/>
              <a:gd name="TY6295" fmla="*/ 299311 h 1738204"/>
              <a:gd name="TX6297" fmla="*/ 1600905 w 6634281"/>
              <a:gd name="TY6297" fmla="*/ 296565 h 1738204"/>
              <a:gd name="TX6298" fmla="*/ 1589921 w 6634281"/>
              <a:gd name="TY6298" fmla="*/ 304803 h 1738204"/>
              <a:gd name="TX6299" fmla="*/ 1581682 w 6634281"/>
              <a:gd name="TY6299" fmla="*/ 310295 h 1738204"/>
              <a:gd name="TX6300" fmla="*/ 1581682 w 6634281"/>
              <a:gd name="TY6300" fmla="*/ 307549 h 1738204"/>
              <a:gd name="TX6301" fmla="*/ 1573445 w 6634281"/>
              <a:gd name="TY6301" fmla="*/ 302057 h 1738204"/>
              <a:gd name="TX6302" fmla="*/ 1565206 w 6634281"/>
              <a:gd name="TY6302" fmla="*/ 302057 h 1738204"/>
              <a:gd name="TX6303" fmla="*/ 1562461 w 6634281"/>
              <a:gd name="TY6303" fmla="*/ 307549 h 1738204"/>
              <a:gd name="TX6304" fmla="*/ 1565206 w 6634281"/>
              <a:gd name="TY6304" fmla="*/ 313041 h 1738204"/>
              <a:gd name="TX6305" fmla="*/ 1548731 w 6634281"/>
              <a:gd name="TY6305" fmla="*/ 313041 h 1738204"/>
              <a:gd name="TX6306" fmla="*/ 1529509 w 6634281"/>
              <a:gd name="TY6306" fmla="*/ 315787 h 1738204"/>
              <a:gd name="TX6307" fmla="*/ 1524017 w 6634281"/>
              <a:gd name="TY6307" fmla="*/ 318533 h 1738204"/>
              <a:gd name="TX6308" fmla="*/ 1526763 w 6634281"/>
              <a:gd name="TY6308" fmla="*/ 318533 h 1738204"/>
              <a:gd name="TX6309" fmla="*/ 1518526 w 6634281"/>
              <a:gd name="TY6309" fmla="*/ 324025 h 1738204"/>
              <a:gd name="TX6310" fmla="*/ 1510287 w 6634281"/>
              <a:gd name="TY6310" fmla="*/ 332263 h 1738204"/>
              <a:gd name="TX6311" fmla="*/ 1526763 w 6634281"/>
              <a:gd name="TY6311" fmla="*/ 326771 h 1738204"/>
              <a:gd name="TX6312" fmla="*/ 1529509 w 6634281"/>
              <a:gd name="TY6312" fmla="*/ 332263 h 1738204"/>
              <a:gd name="TX6313" fmla="*/ 1515779 w 6634281"/>
              <a:gd name="TY6313" fmla="*/ 332263 h 1738204"/>
              <a:gd name="TX6314" fmla="*/ 1515779 w 6634281"/>
              <a:gd name="TY6314" fmla="*/ 337755 h 1738204"/>
              <a:gd name="TX6315" fmla="*/ 1518526 w 6634281"/>
              <a:gd name="TY6315" fmla="*/ 340501 h 1738204"/>
              <a:gd name="TX6316" fmla="*/ 1518526 w 6634281"/>
              <a:gd name="TY6316" fmla="*/ 345993 h 1738204"/>
              <a:gd name="TX6317" fmla="*/ 1526763 w 6634281"/>
              <a:gd name="TY6317" fmla="*/ 351485 h 1738204"/>
              <a:gd name="TX6318" fmla="*/ 1529509 w 6634281"/>
              <a:gd name="TY6318" fmla="*/ 351485 h 1738204"/>
              <a:gd name="TX6319" fmla="*/ 1535002 w 6634281"/>
              <a:gd name="TY6319" fmla="*/ 351485 h 1738204"/>
              <a:gd name="TX6320" fmla="*/ 1535002 w 6634281"/>
              <a:gd name="TY6320" fmla="*/ 340501 h 1738204"/>
              <a:gd name="TX6321" fmla="*/ 1532255 w 6634281"/>
              <a:gd name="TY6321" fmla="*/ 332263 h 1738204"/>
              <a:gd name="TX6322" fmla="*/ 1535002 w 6634281"/>
              <a:gd name="TY6322" fmla="*/ 329517 h 1738204"/>
              <a:gd name="TX6323" fmla="*/ 1537748 w 6634281"/>
              <a:gd name="TY6323" fmla="*/ 329517 h 1738204"/>
              <a:gd name="TX6324" fmla="*/ 1537748 w 6634281"/>
              <a:gd name="TY6324" fmla="*/ 337755 h 1738204"/>
              <a:gd name="TX6325" fmla="*/ 1537748 w 6634281"/>
              <a:gd name="TY6325" fmla="*/ 345993 h 1738204"/>
              <a:gd name="TX6326" fmla="*/ 1545985 w 6634281"/>
              <a:gd name="TY6326" fmla="*/ 348739 h 1738204"/>
              <a:gd name="TX6327" fmla="*/ 1554223 w 6634281"/>
              <a:gd name="TY6327" fmla="*/ 345993 h 1738204"/>
              <a:gd name="TX6328" fmla="*/ 1562461 w 6634281"/>
              <a:gd name="TY6328" fmla="*/ 343247 h 1738204"/>
              <a:gd name="TX6329" fmla="*/ 1570699 w 6634281"/>
              <a:gd name="TY6329" fmla="*/ 340501 h 1738204"/>
              <a:gd name="TX6330" fmla="*/ 1565206 w 6634281"/>
              <a:gd name="TY6330" fmla="*/ 332263 h 1738204"/>
              <a:gd name="TX6331" fmla="*/ 1561213 w 6634281"/>
              <a:gd name="TY6331" fmla="*/ 328269 h 1738204"/>
              <a:gd name="TX6332" fmla="*/ 1587175 w 6634281"/>
              <a:gd name="TY6332" fmla="*/ 332263 h 1738204"/>
              <a:gd name="TX6333" fmla="*/ 1603651 w 6634281"/>
              <a:gd name="TY6333" fmla="*/ 332263 h 1738204"/>
              <a:gd name="TX6334" fmla="*/ 1609143 w 6634281"/>
              <a:gd name="TY6334" fmla="*/ 326771 h 1738204"/>
              <a:gd name="TX6335" fmla="*/ 1617380 w 6634281"/>
              <a:gd name="TY6335" fmla="*/ 321279 h 1738204"/>
              <a:gd name="TX6336" fmla="*/ 1609143 w 6634281"/>
              <a:gd name="TY6336" fmla="*/ 321279 h 1738204"/>
              <a:gd name="TX6337" fmla="*/ 1603651 w 6634281"/>
              <a:gd name="TY6337" fmla="*/ 315787 h 1738204"/>
              <a:gd name="TX6338" fmla="*/ 1600905 w 6634281"/>
              <a:gd name="TY6338" fmla="*/ 307549 h 1738204"/>
              <a:gd name="TX6339" fmla="*/ 1600905 w 6634281"/>
              <a:gd name="TY6339" fmla="*/ 296565 h 1738204"/>
              <a:gd name="TX6341" fmla="*/ 1551477 w 6634281"/>
              <a:gd name="TY6341" fmla="*/ 296565 h 1738204"/>
              <a:gd name="TX6342" fmla="*/ 1543239 w 6634281"/>
              <a:gd name="TY6342" fmla="*/ 302057 h 1738204"/>
              <a:gd name="TX6343" fmla="*/ 1532255 w 6634281"/>
              <a:gd name="TY6343" fmla="*/ 302057 h 1738204"/>
              <a:gd name="TX6344" fmla="*/ 1535002 w 6634281"/>
              <a:gd name="TY6344" fmla="*/ 310295 h 1738204"/>
              <a:gd name="TX6345" fmla="*/ 1540493 w 6634281"/>
              <a:gd name="TY6345" fmla="*/ 313041 h 1738204"/>
              <a:gd name="TX6346" fmla="*/ 1545985 w 6634281"/>
              <a:gd name="TY6346" fmla="*/ 307549 h 1738204"/>
              <a:gd name="TX6347" fmla="*/ 1545985 w 6634281"/>
              <a:gd name="TY6347" fmla="*/ 304803 h 1738204"/>
              <a:gd name="TX6348" fmla="*/ 1551477 w 6634281"/>
              <a:gd name="TY6348" fmla="*/ 304803 h 1738204"/>
              <a:gd name="TX6349" fmla="*/ 1551477 w 6634281"/>
              <a:gd name="TY6349" fmla="*/ 296565 h 1738204"/>
              <a:gd name="TX6351" fmla="*/ 1688776 w 6634281"/>
              <a:gd name="TY6351" fmla="*/ 282836 h 1738204"/>
              <a:gd name="TX6352" fmla="*/ 1664062 w 6634281"/>
              <a:gd name="TY6352" fmla="*/ 291073 h 1738204"/>
              <a:gd name="TX6353" fmla="*/ 1639348 w 6634281"/>
              <a:gd name="TY6353" fmla="*/ 296565 h 1738204"/>
              <a:gd name="TX6354" fmla="*/ 1625618 w 6634281"/>
              <a:gd name="TY6354" fmla="*/ 291073 h 1738204"/>
              <a:gd name="TX6355" fmla="*/ 1617380 w 6634281"/>
              <a:gd name="TY6355" fmla="*/ 291073 h 1738204"/>
              <a:gd name="TX6356" fmla="*/ 1609143 w 6634281"/>
              <a:gd name="TY6356" fmla="*/ 291073 h 1738204"/>
              <a:gd name="TX6357" fmla="*/ 1609143 w 6634281"/>
              <a:gd name="TY6357" fmla="*/ 296565 h 1738204"/>
              <a:gd name="TX6358" fmla="*/ 1611889 w 6634281"/>
              <a:gd name="TY6358" fmla="*/ 302057 h 1738204"/>
              <a:gd name="TX6359" fmla="*/ 1617380 w 6634281"/>
              <a:gd name="TY6359" fmla="*/ 302057 h 1738204"/>
              <a:gd name="TX6360" fmla="*/ 1620127 w 6634281"/>
              <a:gd name="TY6360" fmla="*/ 302057 h 1738204"/>
              <a:gd name="TX6361" fmla="*/ 1631111 w 6634281"/>
              <a:gd name="TY6361" fmla="*/ 299311 h 1738204"/>
              <a:gd name="TX6362" fmla="*/ 1639348 w 6634281"/>
              <a:gd name="TY6362" fmla="*/ 296565 h 1738204"/>
              <a:gd name="TX6363" fmla="*/ 1661316 w 6634281"/>
              <a:gd name="TY6363" fmla="*/ 296565 h 1738204"/>
              <a:gd name="TX6364" fmla="*/ 1683284 w 6634281"/>
              <a:gd name="TY6364" fmla="*/ 293819 h 1738204"/>
              <a:gd name="TX6365" fmla="*/ 1705252 w 6634281"/>
              <a:gd name="TY6365" fmla="*/ 293819 h 1738204"/>
              <a:gd name="TX6366" fmla="*/ 1732711 w 6634281"/>
              <a:gd name="TY6366" fmla="*/ 291073 h 1738204"/>
              <a:gd name="TX6367" fmla="*/ 1721728 w 6634281"/>
              <a:gd name="TY6367" fmla="*/ 285582 h 1738204"/>
              <a:gd name="TX6368" fmla="*/ 1710744 w 6634281"/>
              <a:gd name="TY6368" fmla="*/ 282836 h 1738204"/>
              <a:gd name="TX6369" fmla="*/ 1699760 w 6634281"/>
              <a:gd name="TY6369" fmla="*/ 282836 h 1738204"/>
              <a:gd name="TX6370" fmla="*/ 1688776 w 6634281"/>
              <a:gd name="TY6370" fmla="*/ 282836 h 1738204"/>
              <a:gd name="TX6372" fmla="*/ 1817837 w 6634281"/>
              <a:gd name="TY6372" fmla="*/ 269106 h 1738204"/>
              <a:gd name="TX6373" fmla="*/ 1823329 w 6634281"/>
              <a:gd name="TY6373" fmla="*/ 277344 h 1738204"/>
              <a:gd name="TX6374" fmla="*/ 1826075 w 6634281"/>
              <a:gd name="TY6374" fmla="*/ 280090 h 1738204"/>
              <a:gd name="TX6375" fmla="*/ 1826075 w 6634281"/>
              <a:gd name="TY6375" fmla="*/ 285582 h 1738204"/>
              <a:gd name="TX6376" fmla="*/ 1809599 w 6634281"/>
              <a:gd name="TY6376" fmla="*/ 285582 h 1738204"/>
              <a:gd name="TX6377" fmla="*/ 1795869 w 6634281"/>
              <a:gd name="TY6377" fmla="*/ 288328 h 1738204"/>
              <a:gd name="TX6378" fmla="*/ 1782139 w 6634281"/>
              <a:gd name="TY6378" fmla="*/ 293819 h 1738204"/>
              <a:gd name="TX6379" fmla="*/ 1771156 w 6634281"/>
              <a:gd name="TY6379" fmla="*/ 293819 h 1738204"/>
              <a:gd name="TX6380" fmla="*/ 1768409 w 6634281"/>
              <a:gd name="TY6380" fmla="*/ 293819 h 1738204"/>
              <a:gd name="TX6381" fmla="*/ 1765663 w 6634281"/>
              <a:gd name="TY6381" fmla="*/ 293819 h 1738204"/>
              <a:gd name="TX6382" fmla="*/ 1757425 w 6634281"/>
              <a:gd name="TY6382" fmla="*/ 288328 h 1738204"/>
              <a:gd name="TX6383" fmla="*/ 1754679 w 6634281"/>
              <a:gd name="TY6383" fmla="*/ 285582 h 1738204"/>
              <a:gd name="TX6384" fmla="*/ 1749187 w 6634281"/>
              <a:gd name="TY6384" fmla="*/ 285582 h 1738204"/>
              <a:gd name="TX6385" fmla="*/ 1740950 w 6634281"/>
              <a:gd name="TY6385" fmla="*/ 293819 h 1738204"/>
              <a:gd name="TX6386" fmla="*/ 1732711 w 6634281"/>
              <a:gd name="TY6386" fmla="*/ 307549 h 1738204"/>
              <a:gd name="TX6387" fmla="*/ 1724474 w 6634281"/>
              <a:gd name="TY6387" fmla="*/ 313041 h 1738204"/>
              <a:gd name="TX6388" fmla="*/ 1718982 w 6634281"/>
              <a:gd name="TY6388" fmla="*/ 318533 h 1738204"/>
              <a:gd name="TX6389" fmla="*/ 1707998 w 6634281"/>
              <a:gd name="TY6389" fmla="*/ 321279 h 1738204"/>
              <a:gd name="TX6390" fmla="*/ 1716236 w 6634281"/>
              <a:gd name="TY6390" fmla="*/ 324025 h 1738204"/>
              <a:gd name="TX6391" fmla="*/ 1732711 w 6634281"/>
              <a:gd name="TY6391" fmla="*/ 326771 h 1738204"/>
              <a:gd name="TX6392" fmla="*/ 1751933 w 6634281"/>
              <a:gd name="TY6392" fmla="*/ 324025 h 1738204"/>
              <a:gd name="TX6393" fmla="*/ 1768409 w 6634281"/>
              <a:gd name="TY6393" fmla="*/ 318533 h 1738204"/>
              <a:gd name="TX6394" fmla="*/ 1801361 w 6634281"/>
              <a:gd name="TY6394" fmla="*/ 307549 h 1738204"/>
              <a:gd name="TX6395" fmla="*/ 1828821 w 6634281"/>
              <a:gd name="TY6395" fmla="*/ 291073 h 1738204"/>
              <a:gd name="TX6396" fmla="*/ 1837059 w 6634281"/>
              <a:gd name="TY6396" fmla="*/ 296565 h 1738204"/>
              <a:gd name="TX6397" fmla="*/ 1839805 w 6634281"/>
              <a:gd name="TY6397" fmla="*/ 296565 h 1738204"/>
              <a:gd name="TX6398" fmla="*/ 1845297 w 6634281"/>
              <a:gd name="TY6398" fmla="*/ 296565 h 1738204"/>
              <a:gd name="TX6399" fmla="*/ 1856280 w 6634281"/>
              <a:gd name="TY6399" fmla="*/ 288328 h 1738204"/>
              <a:gd name="TX6400" fmla="*/ 1859026 w 6634281"/>
              <a:gd name="TY6400" fmla="*/ 282836 h 1738204"/>
              <a:gd name="TX6401" fmla="*/ 1861773 w 6634281"/>
              <a:gd name="TY6401" fmla="*/ 274598 h 1738204"/>
              <a:gd name="TX6402" fmla="*/ 1856280 w 6634281"/>
              <a:gd name="TY6402" fmla="*/ 271852 h 1738204"/>
              <a:gd name="TX6403" fmla="*/ 1853535 w 6634281"/>
              <a:gd name="TY6403" fmla="*/ 269106 h 1738204"/>
              <a:gd name="TX6404" fmla="*/ 1842551 w 6634281"/>
              <a:gd name="TY6404" fmla="*/ 269106 h 1738204"/>
              <a:gd name="TX6405" fmla="*/ 1831567 w 6634281"/>
              <a:gd name="TY6405" fmla="*/ 269106 h 1738204"/>
              <a:gd name="TX6406" fmla="*/ 1817837 w 6634281"/>
              <a:gd name="TY6406" fmla="*/ 269106 h 1738204"/>
              <a:gd name="TX6408" fmla="*/ 2233515 w 6634281"/>
              <a:gd name="TY6408" fmla="*/ 247993 h 1738204"/>
              <a:gd name="TX6409" fmla="*/ 2229733 w 6634281"/>
              <a:gd name="TY6409" fmla="*/ 249884 h 1738204"/>
              <a:gd name="TX6410" fmla="*/ 2224241 w 6634281"/>
              <a:gd name="TY6410" fmla="*/ 249884 h 1738204"/>
              <a:gd name="TX6411" fmla="*/ 2224241 w 6634281"/>
              <a:gd name="TY6411" fmla="*/ 249522 h 1738204"/>
              <a:gd name="TX6412" fmla="*/ 2233515 w 6634281"/>
              <a:gd name="TY6412" fmla="*/ 247993 h 1738204"/>
              <a:gd name="TX6414" fmla="*/ 2202274 w 6634281"/>
              <a:gd name="TY6414" fmla="*/ 236154 h 1738204"/>
              <a:gd name="TX6415" fmla="*/ 2202274 w 6634281"/>
              <a:gd name="TY6415" fmla="*/ 241646 h 1738204"/>
              <a:gd name="TX6416" fmla="*/ 2205020 w 6634281"/>
              <a:gd name="TY6416" fmla="*/ 238900 h 1738204"/>
              <a:gd name="TX6417" fmla="*/ 2205020 w 6634281"/>
              <a:gd name="TY6417" fmla="*/ 236154 h 1738204"/>
              <a:gd name="TX6418" fmla="*/ 2202274 w 6634281"/>
              <a:gd name="TY6418" fmla="*/ 236154 h 1738204"/>
              <a:gd name="TX6420" fmla="*/ 2139116 w 6634281"/>
              <a:gd name="TY6420" fmla="*/ 227916 h 1738204"/>
              <a:gd name="TX6421" fmla="*/ 2139116 w 6634281"/>
              <a:gd name="TY6421" fmla="*/ 233408 h 1738204"/>
              <a:gd name="TX6422" fmla="*/ 2144609 w 6634281"/>
              <a:gd name="TY6422" fmla="*/ 233408 h 1738204"/>
              <a:gd name="TX6423" fmla="*/ 2144609 w 6634281"/>
              <a:gd name="TY6423" fmla="*/ 227916 h 1738204"/>
              <a:gd name="TX6424" fmla="*/ 2139116 w 6634281"/>
              <a:gd name="TY6424" fmla="*/ 227916 h 1738204"/>
              <a:gd name="TX6426" fmla="*/ 2292891 w 6634281"/>
              <a:gd name="TY6426" fmla="*/ 222424 h 1738204"/>
              <a:gd name="TX6427" fmla="*/ 2290144 w 6634281"/>
              <a:gd name="TY6427" fmla="*/ 227916 h 1738204"/>
              <a:gd name="TX6428" fmla="*/ 2298383 w 6634281"/>
              <a:gd name="TY6428" fmla="*/ 227916 h 1738204"/>
              <a:gd name="TX6429" fmla="*/ 2298383 w 6634281"/>
              <a:gd name="TY6429" fmla="*/ 225170 h 1738204"/>
              <a:gd name="TX6430" fmla="*/ 2295637 w 6634281"/>
              <a:gd name="TY6430" fmla="*/ 222424 h 1738204"/>
              <a:gd name="TX6431" fmla="*/ 2292891 w 6634281"/>
              <a:gd name="TY6431" fmla="*/ 222424 h 1738204"/>
              <a:gd name="TX6433" fmla="*/ 2328589 w 6634281"/>
              <a:gd name="TY6433" fmla="*/ 219678 h 1738204"/>
              <a:gd name="TX6434" fmla="*/ 2325843 w 6634281"/>
              <a:gd name="TY6434" fmla="*/ 222424 h 1738204"/>
              <a:gd name="TX6435" fmla="*/ 2328589 w 6634281"/>
              <a:gd name="TY6435" fmla="*/ 222424 h 1738204"/>
              <a:gd name="TX6436" fmla="*/ 2328589 w 6634281"/>
              <a:gd name="TY6436" fmla="*/ 227916 h 1738204"/>
              <a:gd name="TX6437" fmla="*/ 2331334 w 6634281"/>
              <a:gd name="TY6437" fmla="*/ 227916 h 1738204"/>
              <a:gd name="TX6438" fmla="*/ 2336826 w 6634281"/>
              <a:gd name="TY6438" fmla="*/ 227916 h 1738204"/>
              <a:gd name="TX6439" fmla="*/ 2339572 w 6634281"/>
              <a:gd name="TY6439" fmla="*/ 227916 h 1738204"/>
              <a:gd name="TX6440" fmla="*/ 2339572 w 6634281"/>
              <a:gd name="TY6440" fmla="*/ 222424 h 1738204"/>
              <a:gd name="TX6441" fmla="*/ 2334081 w 6634281"/>
              <a:gd name="TY6441" fmla="*/ 222424 h 1738204"/>
              <a:gd name="TX6442" fmla="*/ 2331334 w 6634281"/>
              <a:gd name="TY6442" fmla="*/ 222424 h 1738204"/>
              <a:gd name="TX6443" fmla="*/ 2328589 w 6634281"/>
              <a:gd name="TY6443" fmla="*/ 219678 h 1738204"/>
              <a:gd name="TX6445" fmla="*/ 3174349 w 6634281"/>
              <a:gd name="TY6445" fmla="*/ 123569 h 1738204"/>
              <a:gd name="TX6446" fmla="*/ 2430190 w 6634281"/>
              <a:gd name="TY6446" fmla="*/ 214186 h 1738204"/>
              <a:gd name="TX6447" fmla="*/ 2424698 w 6634281"/>
              <a:gd name="TY6447" fmla="*/ 214186 h 1738204"/>
              <a:gd name="TX6448" fmla="*/ 2421952 w 6634281"/>
              <a:gd name="TY6448" fmla="*/ 216932 h 1738204"/>
              <a:gd name="TX6449" fmla="*/ 2397238 w 6634281"/>
              <a:gd name="TY6449" fmla="*/ 221006 h 1738204"/>
              <a:gd name="TX6450" fmla="*/ 2397238 w 6634281"/>
              <a:gd name="TY6450" fmla="*/ 222424 h 1738204"/>
              <a:gd name="TX6451" fmla="*/ 2391745 w 6634281"/>
              <a:gd name="TY6451" fmla="*/ 230662 h 1738204"/>
              <a:gd name="TX6452" fmla="*/ 2386254 w 6634281"/>
              <a:gd name="TY6452" fmla="*/ 233408 h 1738204"/>
              <a:gd name="TX6453" fmla="*/ 2375269 w 6634281"/>
              <a:gd name="TY6453" fmla="*/ 233408 h 1738204"/>
              <a:gd name="TX6454" fmla="*/ 2369778 w 6634281"/>
              <a:gd name="TY6454" fmla="*/ 230662 h 1738204"/>
              <a:gd name="TX6455" fmla="*/ 2367408 w 6634281"/>
              <a:gd name="TY6455" fmla="*/ 225923 h 1738204"/>
              <a:gd name="TX6456" fmla="*/ 2233515 w 6634281"/>
              <a:gd name="TY6456" fmla="*/ 247993 h 1738204"/>
              <a:gd name="TX6457" fmla="*/ 2235225 w 6634281"/>
              <a:gd name="TY6457" fmla="*/ 247138 h 1738204"/>
              <a:gd name="TX6458" fmla="*/ 2232480 w 6634281"/>
              <a:gd name="TY6458" fmla="*/ 244392 h 1738204"/>
              <a:gd name="TX6459" fmla="*/ 2232480 w 6634281"/>
              <a:gd name="TY6459" fmla="*/ 241646 h 1738204"/>
              <a:gd name="TX6460" fmla="*/ 2224241 w 6634281"/>
              <a:gd name="TY6460" fmla="*/ 241646 h 1738204"/>
              <a:gd name="TX6461" fmla="*/ 2224241 w 6634281"/>
              <a:gd name="TY6461" fmla="*/ 249522 h 1738204"/>
              <a:gd name="TX6462" fmla="*/ 2172069 w 6634281"/>
              <a:gd name="TY6462" fmla="*/ 258122 h 1738204"/>
              <a:gd name="TX6463" fmla="*/ 2169322 w 6634281"/>
              <a:gd name="TY6463" fmla="*/ 260868 h 1738204"/>
              <a:gd name="TX6464" fmla="*/ 2158048 w 6634281"/>
              <a:gd name="TY6464" fmla="*/ 262747 h 1738204"/>
              <a:gd name="TX6465" fmla="*/ 2158338 w 6634281"/>
              <a:gd name="TY6465" fmla="*/ 263614 h 1738204"/>
              <a:gd name="TX6466" fmla="*/ 2158338 w 6634281"/>
              <a:gd name="TY6466" fmla="*/ 274598 h 1738204"/>
              <a:gd name="TX6467" fmla="*/ 2150099 w 6634281"/>
              <a:gd name="TY6467" fmla="*/ 280090 h 1738204"/>
              <a:gd name="TX6468" fmla="*/ 2141862 w 6634281"/>
              <a:gd name="TY6468" fmla="*/ 288328 h 1738204"/>
              <a:gd name="TX6469" fmla="*/ 2133624 w 6634281"/>
              <a:gd name="TY6469" fmla="*/ 296566 h 1738204"/>
              <a:gd name="TX6470" fmla="*/ 2122640 w 6634281"/>
              <a:gd name="TY6470" fmla="*/ 299312 h 1738204"/>
              <a:gd name="TX6471" fmla="*/ 2111656 w 6634281"/>
              <a:gd name="TY6471" fmla="*/ 296566 h 1738204"/>
              <a:gd name="TX6472" fmla="*/ 2103418 w 6634281"/>
              <a:gd name="TY6472" fmla="*/ 291074 h 1738204"/>
              <a:gd name="TX6473" fmla="*/ 2097926 w 6634281"/>
              <a:gd name="TY6473" fmla="*/ 282836 h 1738204"/>
              <a:gd name="TX6474" fmla="*/ 2097492 w 6634281"/>
              <a:gd name="TY6474" fmla="*/ 281102 h 1738204"/>
              <a:gd name="TX6475" fmla="*/ 2106164 w 6634281"/>
              <a:gd name="TY6475" fmla="*/ 282836 h 1738204"/>
              <a:gd name="TX6476" fmla="*/ 2096357 w 6634281"/>
              <a:gd name="TY6476" fmla="*/ 273029 h 1738204"/>
              <a:gd name="TX6477" fmla="*/ 2095510 w 6634281"/>
              <a:gd name="TY6477" fmla="*/ 273170 h 1738204"/>
              <a:gd name="TX6478" fmla="*/ 2097492 w 6634281"/>
              <a:gd name="TY6478" fmla="*/ 281102 h 1738204"/>
              <a:gd name="TX6479" fmla="*/ 2092434 w 6634281"/>
              <a:gd name="TY6479" fmla="*/ 280090 h 1738204"/>
              <a:gd name="TX6480" fmla="*/ 2078704 w 6634281"/>
              <a:gd name="TY6480" fmla="*/ 277344 h 1738204"/>
              <a:gd name="TX6481" fmla="*/ 2074960 w 6634281"/>
              <a:gd name="TY6481" fmla="*/ 276595 h 1738204"/>
              <a:gd name="TX6482" fmla="*/ 2070467 w 6634281"/>
              <a:gd name="TY6482" fmla="*/ 277344 h 1738204"/>
              <a:gd name="TX6483" fmla="*/ 2045753 w 6634281"/>
              <a:gd name="TY6483" fmla="*/ 274598 h 1738204"/>
              <a:gd name="TX6484" fmla="*/ 2021039 w 6634281"/>
              <a:gd name="TY6484" fmla="*/ 277344 h 1738204"/>
              <a:gd name="TX6485" fmla="*/ 2012801 w 6634281"/>
              <a:gd name="TY6485" fmla="*/ 280090 h 1738204"/>
              <a:gd name="TX6486" fmla="*/ 2007309 w 6634281"/>
              <a:gd name="TY6486" fmla="*/ 285582 h 1738204"/>
              <a:gd name="TX6487" fmla="*/ 2004563 w 6634281"/>
              <a:gd name="TY6487" fmla="*/ 285582 h 1738204"/>
              <a:gd name="TX6488" fmla="*/ 2010055 w 6634281"/>
              <a:gd name="TY6488" fmla="*/ 280090 h 1738204"/>
              <a:gd name="TX6489" fmla="*/ 2010055 w 6634281"/>
              <a:gd name="TY6489" fmla="*/ 271852 h 1738204"/>
              <a:gd name="TX6490" fmla="*/ 2004563 w 6634281"/>
              <a:gd name="TY6490" fmla="*/ 269106 h 1738204"/>
              <a:gd name="TX6491" fmla="*/ 2001817 w 6634281"/>
              <a:gd name="TY6491" fmla="*/ 266360 h 1738204"/>
              <a:gd name="TX6492" fmla="*/ 1996325 w 6634281"/>
              <a:gd name="TY6492" fmla="*/ 255376 h 1738204"/>
              <a:gd name="TX6493" fmla="*/ 1988087 w 6634281"/>
              <a:gd name="TY6493" fmla="*/ 258122 h 1738204"/>
              <a:gd name="TX6494" fmla="*/ 1982596 w 6634281"/>
              <a:gd name="TY6494" fmla="*/ 255376 h 1738204"/>
              <a:gd name="TX6495" fmla="*/ 1968866 w 6634281"/>
              <a:gd name="TY6495" fmla="*/ 249884 h 1738204"/>
              <a:gd name="TX6496" fmla="*/ 1963374 w 6634281"/>
              <a:gd name="TY6496" fmla="*/ 255376 h 1738204"/>
              <a:gd name="TX6497" fmla="*/ 1955136 w 6634281"/>
              <a:gd name="TY6497" fmla="*/ 255376 h 1738204"/>
              <a:gd name="TX6498" fmla="*/ 1944152 w 6634281"/>
              <a:gd name="TY6498" fmla="*/ 255376 h 1738204"/>
              <a:gd name="TX6499" fmla="*/ 1941406 w 6634281"/>
              <a:gd name="TY6499" fmla="*/ 255376 h 1738204"/>
              <a:gd name="TX6500" fmla="*/ 1938660 w 6634281"/>
              <a:gd name="TY6500" fmla="*/ 258122 h 1738204"/>
              <a:gd name="TX6501" fmla="*/ 1938660 w 6634281"/>
              <a:gd name="TY6501" fmla="*/ 260868 h 1738204"/>
              <a:gd name="TX6502" fmla="*/ 1938660 w 6634281"/>
              <a:gd name="TY6502" fmla="*/ 263614 h 1738204"/>
              <a:gd name="TX6503" fmla="*/ 1941406 w 6634281"/>
              <a:gd name="TY6503" fmla="*/ 266360 h 1738204"/>
              <a:gd name="TX6504" fmla="*/ 1935914 w 6634281"/>
              <a:gd name="TY6504" fmla="*/ 266360 h 1738204"/>
              <a:gd name="TX6505" fmla="*/ 1930422 w 6634281"/>
              <a:gd name="TY6505" fmla="*/ 269106 h 1738204"/>
              <a:gd name="TX6506" fmla="*/ 1930422 w 6634281"/>
              <a:gd name="TY6506" fmla="*/ 271852 h 1738204"/>
              <a:gd name="TX6507" fmla="*/ 1933168 w 6634281"/>
              <a:gd name="TY6507" fmla="*/ 277344 h 1738204"/>
              <a:gd name="TX6508" fmla="*/ 1927676 w 6634281"/>
              <a:gd name="TY6508" fmla="*/ 277344 h 1738204"/>
              <a:gd name="TX6509" fmla="*/ 1919438 w 6634281"/>
              <a:gd name="TY6509" fmla="*/ 280090 h 1738204"/>
              <a:gd name="TX6510" fmla="*/ 1916692 w 6634281"/>
              <a:gd name="TY6510" fmla="*/ 285582 h 1738204"/>
              <a:gd name="TX6511" fmla="*/ 1916692 w 6634281"/>
              <a:gd name="TY6511" fmla="*/ 296565 h 1738204"/>
              <a:gd name="TX6512" fmla="*/ 1924930 w 6634281"/>
              <a:gd name="TY6512" fmla="*/ 299311 h 1738204"/>
              <a:gd name="TX6513" fmla="*/ 1924930 w 6634281"/>
              <a:gd name="TY6513" fmla="*/ 302057 h 1738204"/>
              <a:gd name="TX6514" fmla="*/ 1900163 w 6634281"/>
              <a:gd name="TY6514" fmla="*/ 305596 h 1738204"/>
              <a:gd name="TX6515" fmla="*/ 1900776 w 6634281"/>
              <a:gd name="TY6515" fmla="*/ 307028 h 1738204"/>
              <a:gd name="TX6516" fmla="*/ 1949643 w 6634281"/>
              <a:gd name="TY6516" fmla="*/ 299312 h 1738204"/>
              <a:gd name="TX6517" fmla="*/ 1968865 w 6634281"/>
              <a:gd name="TY6517" fmla="*/ 293820 h 1738204"/>
              <a:gd name="TX6518" fmla="*/ 1990832 w 6634281"/>
              <a:gd name="TY6518" fmla="*/ 285582 h 1738204"/>
              <a:gd name="TX6519" fmla="*/ 1993578 w 6634281"/>
              <a:gd name="TY6519" fmla="*/ 288328 h 1738204"/>
              <a:gd name="TX6520" fmla="*/ 1990832 w 6634281"/>
              <a:gd name="TY6520" fmla="*/ 288328 h 1738204"/>
              <a:gd name="TX6521" fmla="*/ 1982595 w 6634281"/>
              <a:gd name="TY6521" fmla="*/ 296566 h 1738204"/>
              <a:gd name="TX6522" fmla="*/ 1971611 w 6634281"/>
              <a:gd name="TY6522" fmla="*/ 302058 h 1738204"/>
              <a:gd name="TX6523" fmla="*/ 1946897 w 6634281"/>
              <a:gd name="TY6523" fmla="*/ 307550 h 1738204"/>
              <a:gd name="TX6524" fmla="*/ 1903087 w 6634281"/>
              <a:gd name="TY6524" fmla="*/ 312418 h 1738204"/>
              <a:gd name="TX6525" fmla="*/ 1905708 w 6634281"/>
              <a:gd name="TY6525" fmla="*/ 318534 h 1738204"/>
              <a:gd name="TX6526" fmla="*/ 1905708 w 6634281"/>
              <a:gd name="TY6526" fmla="*/ 324026 h 1738204"/>
              <a:gd name="TX6527" fmla="*/ 1905708 w 6634281"/>
              <a:gd name="TY6527" fmla="*/ 329517 h 1738204"/>
              <a:gd name="TX6528" fmla="*/ 1900216 w 6634281"/>
              <a:gd name="TY6528" fmla="*/ 340501 h 1738204"/>
              <a:gd name="TX6529" fmla="*/ 1894723 w 6634281"/>
              <a:gd name="TY6529" fmla="*/ 348739 h 1738204"/>
              <a:gd name="TX6530" fmla="*/ 1891978 w 6634281"/>
              <a:gd name="TY6530" fmla="*/ 356977 h 1738204"/>
              <a:gd name="TX6531" fmla="*/ 1889232 w 6634281"/>
              <a:gd name="TY6531" fmla="*/ 373453 h 1738204"/>
              <a:gd name="TX6532" fmla="*/ 1889232 w 6634281"/>
              <a:gd name="TY6532" fmla="*/ 395421 h 1738204"/>
              <a:gd name="TX6533" fmla="*/ 1891978 w 6634281"/>
              <a:gd name="TY6533" fmla="*/ 414643 h 1738204"/>
              <a:gd name="TX6534" fmla="*/ 1902962 w 6634281"/>
              <a:gd name="TY6534" fmla="*/ 455832 h 1738204"/>
              <a:gd name="TX6535" fmla="*/ 1905708 w 6634281"/>
              <a:gd name="TY6535" fmla="*/ 475054 h 1738204"/>
              <a:gd name="TX6536" fmla="*/ 1908453 w 6634281"/>
              <a:gd name="TY6536" fmla="*/ 491530 h 1738204"/>
              <a:gd name="TX6537" fmla="*/ 1905708 w 6634281"/>
              <a:gd name="TY6537" fmla="*/ 497022 h 1738204"/>
              <a:gd name="TX6538" fmla="*/ 1902962 w 6634281"/>
              <a:gd name="TY6538" fmla="*/ 502514 h 1738204"/>
              <a:gd name="TX6539" fmla="*/ 1900216 w 6634281"/>
              <a:gd name="TY6539" fmla="*/ 505260 h 1738204"/>
              <a:gd name="TX6540" fmla="*/ 1894723 w 6634281"/>
              <a:gd name="TY6540" fmla="*/ 508006 h 1738204"/>
              <a:gd name="TX6541" fmla="*/ 1889232 w 6634281"/>
              <a:gd name="TY6541" fmla="*/ 508006 h 1738204"/>
              <a:gd name="TX6542" fmla="*/ 1883740 w 6634281"/>
              <a:gd name="TY6542" fmla="*/ 505260 h 1738204"/>
              <a:gd name="TX6543" fmla="*/ 1878248 w 6634281"/>
              <a:gd name="TY6543" fmla="*/ 502514 h 1738204"/>
              <a:gd name="TX6544" fmla="*/ 1875502 w 6634281"/>
              <a:gd name="TY6544" fmla="*/ 497022 h 1738204"/>
              <a:gd name="TX6545" fmla="*/ 1872756 w 6634281"/>
              <a:gd name="TY6545" fmla="*/ 477800 h 1738204"/>
              <a:gd name="TX6546" fmla="*/ 1867264 w 6634281"/>
              <a:gd name="TY6546" fmla="*/ 455832 h 1738204"/>
              <a:gd name="TX6547" fmla="*/ 1867264 w 6634281"/>
              <a:gd name="TY6547" fmla="*/ 444848 h 1738204"/>
              <a:gd name="TX6548" fmla="*/ 1867264 w 6634281"/>
              <a:gd name="TY6548" fmla="*/ 433865 h 1738204"/>
              <a:gd name="TX6549" fmla="*/ 1870010 w 6634281"/>
              <a:gd name="TY6549" fmla="*/ 425627 h 1738204"/>
              <a:gd name="TX6550" fmla="*/ 1872756 w 6634281"/>
              <a:gd name="TY6550" fmla="*/ 417389 h 1738204"/>
              <a:gd name="TX6551" fmla="*/ 1880994 w 6634281"/>
              <a:gd name="TY6551" fmla="*/ 409151 h 1738204"/>
              <a:gd name="TX6552" fmla="*/ 1883740 w 6634281"/>
              <a:gd name="TY6552" fmla="*/ 398167 h 1738204"/>
              <a:gd name="TX6553" fmla="*/ 1883740 w 6634281"/>
              <a:gd name="TY6553" fmla="*/ 387183 h 1738204"/>
              <a:gd name="TX6554" fmla="*/ 1880994 w 6634281"/>
              <a:gd name="TY6554" fmla="*/ 376199 h 1738204"/>
              <a:gd name="TX6555" fmla="*/ 1872756 w 6634281"/>
              <a:gd name="TY6555" fmla="*/ 354231 h 1738204"/>
              <a:gd name="TX6556" fmla="*/ 1864518 w 6634281"/>
              <a:gd name="TY6556" fmla="*/ 335009 h 1738204"/>
              <a:gd name="TX6557" fmla="*/ 1861772 w 6634281"/>
              <a:gd name="TY6557" fmla="*/ 326772 h 1738204"/>
              <a:gd name="TX6558" fmla="*/ 1861772 w 6634281"/>
              <a:gd name="TY6558" fmla="*/ 324483 h 1738204"/>
              <a:gd name="TX6559" fmla="*/ 1864518 w 6634281"/>
              <a:gd name="TY6559" fmla="*/ 324026 h 1738204"/>
              <a:gd name="TX6560" fmla="*/ 1880994 w 6634281"/>
              <a:gd name="TY6560" fmla="*/ 324026 h 1738204"/>
              <a:gd name="TX6561" fmla="*/ 1871443 w 6634281"/>
              <a:gd name="TY6561" fmla="*/ 309699 h 1738204"/>
              <a:gd name="TX6562" fmla="*/ 1867265 w 6634281"/>
              <a:gd name="TY6562" fmla="*/ 310295 h 1738204"/>
              <a:gd name="TX6563" fmla="*/ 1867265 w 6634281"/>
              <a:gd name="TY6563" fmla="*/ 303432 h 1738204"/>
              <a:gd name="TX6564" fmla="*/ 1866349 w 6634281"/>
              <a:gd name="TY6564" fmla="*/ 302057 h 1738204"/>
              <a:gd name="TX6565" fmla="*/ 1864519 w 6634281"/>
              <a:gd name="TY6565" fmla="*/ 302057 h 1738204"/>
              <a:gd name="TX6566" fmla="*/ 1864126 w 6634281"/>
              <a:gd name="TY6566" fmla="*/ 302057 h 1738204"/>
              <a:gd name="TX6567" fmla="*/ 1861772 w 6634281"/>
              <a:gd name="TY6567" fmla="*/ 318534 h 1738204"/>
              <a:gd name="TX6568" fmla="*/ 1861772 w 6634281"/>
              <a:gd name="TY6568" fmla="*/ 324483 h 1738204"/>
              <a:gd name="TX6569" fmla="*/ 1848043 w 6634281"/>
              <a:gd name="TY6569" fmla="*/ 326772 h 1738204"/>
              <a:gd name="TX6570" fmla="*/ 1815091 w 6634281"/>
              <a:gd name="TY6570" fmla="*/ 337755 h 1738204"/>
              <a:gd name="TX6571" fmla="*/ 1782139 w 6634281"/>
              <a:gd name="TY6571" fmla="*/ 351485 h 1738204"/>
              <a:gd name="TX6572" fmla="*/ 1751933 w 6634281"/>
              <a:gd name="TY6572" fmla="*/ 365215 h 1738204"/>
              <a:gd name="TX6573" fmla="*/ 1735457 w 6634281"/>
              <a:gd name="TY6573" fmla="*/ 367961 h 1738204"/>
              <a:gd name="TX6574" fmla="*/ 1716235 w 6634281"/>
              <a:gd name="TY6574" fmla="*/ 367961 h 1738204"/>
              <a:gd name="TX6575" fmla="*/ 1697014 w 6634281"/>
              <a:gd name="TY6575" fmla="*/ 367961 h 1738204"/>
              <a:gd name="TX6576" fmla="*/ 1677792 w 6634281"/>
              <a:gd name="TY6576" fmla="*/ 367961 h 1738204"/>
              <a:gd name="TX6577" fmla="*/ 1653078 w 6634281"/>
              <a:gd name="TY6577" fmla="*/ 370707 h 1738204"/>
              <a:gd name="TX6578" fmla="*/ 1631110 w 6634281"/>
              <a:gd name="TY6578" fmla="*/ 376199 h 1738204"/>
              <a:gd name="TX6579" fmla="*/ 1620126 w 6634281"/>
              <a:gd name="TY6579" fmla="*/ 378945 h 1738204"/>
              <a:gd name="TX6580" fmla="*/ 1609143 w 6634281"/>
              <a:gd name="TY6580" fmla="*/ 387183 h 1738204"/>
              <a:gd name="TX6581" fmla="*/ 1600904 w 6634281"/>
              <a:gd name="TY6581" fmla="*/ 395421 h 1738204"/>
              <a:gd name="TX6582" fmla="*/ 1595412 w 6634281"/>
              <a:gd name="TY6582" fmla="*/ 406405 h 1738204"/>
              <a:gd name="TX6583" fmla="*/ 1589921 w 6634281"/>
              <a:gd name="TY6583" fmla="*/ 417389 h 1738204"/>
              <a:gd name="TX6584" fmla="*/ 1584428 w 6634281"/>
              <a:gd name="TY6584" fmla="*/ 422881 h 1738204"/>
              <a:gd name="TX6585" fmla="*/ 1578936 w 6634281"/>
              <a:gd name="TY6585" fmla="*/ 425627 h 1738204"/>
              <a:gd name="TX6586" fmla="*/ 1576191 w 6634281"/>
              <a:gd name="TY6586" fmla="*/ 425627 h 1738204"/>
              <a:gd name="TX6587" fmla="*/ 1576191 w 6634281"/>
              <a:gd name="TY6587" fmla="*/ 431118 h 1738204"/>
              <a:gd name="TX6588" fmla="*/ 1573445 w 6634281"/>
              <a:gd name="TY6588" fmla="*/ 431118 h 1738204"/>
              <a:gd name="TX6589" fmla="*/ 1570699 w 6634281"/>
              <a:gd name="TY6589" fmla="*/ 431118 h 1738204"/>
              <a:gd name="TX6590" fmla="*/ 1567952 w 6634281"/>
              <a:gd name="TY6590" fmla="*/ 428372 h 1738204"/>
              <a:gd name="TX6591" fmla="*/ 1565206 w 6634281"/>
              <a:gd name="TY6591" fmla="*/ 428372 h 1738204"/>
              <a:gd name="TX6592" fmla="*/ 1565206 w 6634281"/>
              <a:gd name="TY6592" fmla="*/ 431118 h 1738204"/>
              <a:gd name="TX6593" fmla="*/ 1567952 w 6634281"/>
              <a:gd name="TY6593" fmla="*/ 433864 h 1738204"/>
              <a:gd name="TX6594" fmla="*/ 1567952 w 6634281"/>
              <a:gd name="TY6594" fmla="*/ 436610 h 1738204"/>
              <a:gd name="TX6595" fmla="*/ 1573445 w 6634281"/>
              <a:gd name="TY6595" fmla="*/ 433864 h 1738204"/>
              <a:gd name="TX6596" fmla="*/ 1576191 w 6634281"/>
              <a:gd name="TY6596" fmla="*/ 431118 h 1738204"/>
              <a:gd name="TX6597" fmla="*/ 1576191 w 6634281"/>
              <a:gd name="TY6597" fmla="*/ 458578 h 1738204"/>
              <a:gd name="TX6598" fmla="*/ 1573445 w 6634281"/>
              <a:gd name="TY6598" fmla="*/ 455832 h 1738204"/>
              <a:gd name="TX6599" fmla="*/ 1570699 w 6634281"/>
              <a:gd name="TY6599" fmla="*/ 461324 h 1738204"/>
              <a:gd name="TX6600" fmla="*/ 1573445 w 6634281"/>
              <a:gd name="TY6600" fmla="*/ 466816 h 1738204"/>
              <a:gd name="TX6601" fmla="*/ 1576191 w 6634281"/>
              <a:gd name="TY6601" fmla="*/ 466816 h 1738204"/>
              <a:gd name="TX6602" fmla="*/ 1576191 w 6634281"/>
              <a:gd name="TY6602" fmla="*/ 472308 h 1738204"/>
              <a:gd name="TX6603" fmla="*/ 1573445 w 6634281"/>
              <a:gd name="TY6603" fmla="*/ 475054 h 1738204"/>
              <a:gd name="TX6604" fmla="*/ 1570699 w 6634281"/>
              <a:gd name="TY6604" fmla="*/ 475054 h 1738204"/>
              <a:gd name="TX6605" fmla="*/ 1565206 w 6634281"/>
              <a:gd name="TY6605" fmla="*/ 464070 h 1738204"/>
              <a:gd name="TX6606" fmla="*/ 1559715 w 6634281"/>
              <a:gd name="TY6606" fmla="*/ 458578 h 1738204"/>
              <a:gd name="TX6607" fmla="*/ 1551477 w 6634281"/>
              <a:gd name="TY6607" fmla="*/ 458578 h 1738204"/>
              <a:gd name="TX6608" fmla="*/ 1551477 w 6634281"/>
              <a:gd name="TY6608" fmla="*/ 461324 h 1738204"/>
              <a:gd name="TX6609" fmla="*/ 1554223 w 6634281"/>
              <a:gd name="TY6609" fmla="*/ 464070 h 1738204"/>
              <a:gd name="TX6610" fmla="*/ 1551477 w 6634281"/>
              <a:gd name="TY6610" fmla="*/ 466816 h 1738204"/>
              <a:gd name="TX6611" fmla="*/ 1548731 w 6634281"/>
              <a:gd name="TY6611" fmla="*/ 466816 h 1738204"/>
              <a:gd name="TX6612" fmla="*/ 1545985 w 6634281"/>
              <a:gd name="TY6612" fmla="*/ 466816 h 1738204"/>
              <a:gd name="TX6613" fmla="*/ 1543239 w 6634281"/>
              <a:gd name="TY6613" fmla="*/ 469562 h 1738204"/>
              <a:gd name="TX6614" fmla="*/ 1554223 w 6634281"/>
              <a:gd name="TY6614" fmla="*/ 475054 h 1738204"/>
              <a:gd name="TX6615" fmla="*/ 1559715 w 6634281"/>
              <a:gd name="TY6615" fmla="*/ 477800 h 1738204"/>
              <a:gd name="TX6616" fmla="*/ 1567952 w 6634281"/>
              <a:gd name="TY6616" fmla="*/ 475054 h 1738204"/>
              <a:gd name="TX6617" fmla="*/ 1570699 w 6634281"/>
              <a:gd name="TY6617" fmla="*/ 477800 h 1738204"/>
              <a:gd name="TX6618" fmla="*/ 1576191 w 6634281"/>
              <a:gd name="TY6618" fmla="*/ 477800 h 1738204"/>
              <a:gd name="TX6619" fmla="*/ 1576191 w 6634281"/>
              <a:gd name="TY6619" fmla="*/ 497022 h 1738204"/>
              <a:gd name="TX6620" fmla="*/ 1573445 w 6634281"/>
              <a:gd name="TY6620" fmla="*/ 499768 h 1738204"/>
              <a:gd name="TX6621" fmla="*/ 1573445 w 6634281"/>
              <a:gd name="TY6621" fmla="*/ 502514 h 1738204"/>
              <a:gd name="TX6622" fmla="*/ 1576191 w 6634281"/>
              <a:gd name="TY6622" fmla="*/ 502514 h 1738204"/>
              <a:gd name="TX6623" fmla="*/ 1576191 w 6634281"/>
              <a:gd name="TY6623" fmla="*/ 505260 h 1738204"/>
              <a:gd name="TX6624" fmla="*/ 1576191 w 6634281"/>
              <a:gd name="TY6624" fmla="*/ 510752 h 1738204"/>
              <a:gd name="TX6625" fmla="*/ 1576191 w 6634281"/>
              <a:gd name="TY6625" fmla="*/ 546449 h 1738204"/>
              <a:gd name="TX6626" fmla="*/ 1570699 w 6634281"/>
              <a:gd name="TY6626" fmla="*/ 546449 h 1738204"/>
              <a:gd name="TX6627" fmla="*/ 1570699 w 6634281"/>
              <a:gd name="TY6627" fmla="*/ 549195 h 1738204"/>
              <a:gd name="TX6628" fmla="*/ 1576191 w 6634281"/>
              <a:gd name="TY6628" fmla="*/ 549195 h 1738204"/>
              <a:gd name="TX6629" fmla="*/ 1576191 w 6634281"/>
              <a:gd name="TY6629" fmla="*/ 568417 h 1738204"/>
              <a:gd name="TX6630" fmla="*/ 1570699 w 6634281"/>
              <a:gd name="TY6630" fmla="*/ 568417 h 1738204"/>
              <a:gd name="TX6631" fmla="*/ 1570699 w 6634281"/>
              <a:gd name="TY6631" fmla="*/ 573909 h 1738204"/>
              <a:gd name="TX6632" fmla="*/ 1576191 w 6634281"/>
              <a:gd name="TY6632" fmla="*/ 576655 h 1738204"/>
              <a:gd name="TX6633" fmla="*/ 1573445 w 6634281"/>
              <a:gd name="TY6633" fmla="*/ 818301 h 1738204"/>
              <a:gd name="TX6634" fmla="*/ 1556969 w 6634281"/>
              <a:gd name="TY6634" fmla="*/ 818301 h 1738204"/>
              <a:gd name="TX6635" fmla="*/ 1540493 w 6634281"/>
              <a:gd name="TY6635" fmla="*/ 818301 h 1738204"/>
              <a:gd name="TX6636" fmla="*/ 1537748 w 6634281"/>
              <a:gd name="TY6636" fmla="*/ 823793 h 1738204"/>
              <a:gd name="TX6637" fmla="*/ 1537748 w 6634281"/>
              <a:gd name="TY6637" fmla="*/ 829285 h 1738204"/>
              <a:gd name="TX6638" fmla="*/ 1540493 w 6634281"/>
              <a:gd name="TY6638" fmla="*/ 829285 h 1738204"/>
              <a:gd name="TX6639" fmla="*/ 1540493 w 6634281"/>
              <a:gd name="TY6639" fmla="*/ 834777 h 1738204"/>
              <a:gd name="TX6640" fmla="*/ 1548731 w 6634281"/>
              <a:gd name="TY6640" fmla="*/ 834777 h 1738204"/>
              <a:gd name="TX6641" fmla="*/ 1551477 w 6634281"/>
              <a:gd name="TY6641" fmla="*/ 837523 h 1738204"/>
              <a:gd name="TX6642" fmla="*/ 1556969 w 6634281"/>
              <a:gd name="TY6642" fmla="*/ 840269 h 1738204"/>
              <a:gd name="TX6643" fmla="*/ 1562461 w 6634281"/>
              <a:gd name="TY6643" fmla="*/ 840269 h 1738204"/>
              <a:gd name="TX6644" fmla="*/ 1562461 w 6634281"/>
              <a:gd name="TY6644" fmla="*/ 853999 h 1738204"/>
              <a:gd name="TX6645" fmla="*/ 1567952 w 6634281"/>
              <a:gd name="TY6645" fmla="*/ 853999 h 1738204"/>
              <a:gd name="TX6646" fmla="*/ 1573445 w 6634281"/>
              <a:gd name="TY6646" fmla="*/ 853999 h 1738204"/>
              <a:gd name="TX6647" fmla="*/ 1573445 w 6634281"/>
              <a:gd name="TY6647" fmla="*/ 867729 h 1738204"/>
              <a:gd name="TX6648" fmla="*/ 1562461 w 6634281"/>
              <a:gd name="TY6648" fmla="*/ 867729 h 1738204"/>
              <a:gd name="TX6649" fmla="*/ 1559715 w 6634281"/>
              <a:gd name="TY6649" fmla="*/ 870475 h 1738204"/>
              <a:gd name="TX6650" fmla="*/ 1556969 w 6634281"/>
              <a:gd name="TY6650" fmla="*/ 873221 h 1738204"/>
              <a:gd name="TX6651" fmla="*/ 1554223 w 6634281"/>
              <a:gd name="TY6651" fmla="*/ 873221 h 1738204"/>
              <a:gd name="TX6652" fmla="*/ 1551477 w 6634281"/>
              <a:gd name="TY6652" fmla="*/ 873221 h 1738204"/>
              <a:gd name="TX6653" fmla="*/ 1548731 w 6634281"/>
              <a:gd name="TY6653" fmla="*/ 875967 h 1738204"/>
              <a:gd name="TX6654" fmla="*/ 1545985 w 6634281"/>
              <a:gd name="TY6654" fmla="*/ 878713 h 1738204"/>
              <a:gd name="TX6655" fmla="*/ 1551477 w 6634281"/>
              <a:gd name="TY6655" fmla="*/ 878713 h 1738204"/>
              <a:gd name="TX6656" fmla="*/ 1556969 w 6634281"/>
              <a:gd name="TY6656" fmla="*/ 875967 h 1738204"/>
              <a:gd name="TX6657" fmla="*/ 1554223 w 6634281"/>
              <a:gd name="TY6657" fmla="*/ 886951 h 1738204"/>
              <a:gd name="TX6658" fmla="*/ 1554223 w 6634281"/>
              <a:gd name="TY6658" fmla="*/ 892443 h 1738204"/>
              <a:gd name="TX6659" fmla="*/ 1556969 w 6634281"/>
              <a:gd name="TY6659" fmla="*/ 895188 h 1738204"/>
              <a:gd name="TX6660" fmla="*/ 1548731 w 6634281"/>
              <a:gd name="TY6660" fmla="*/ 900680 h 1738204"/>
              <a:gd name="TX6661" fmla="*/ 1548731 w 6634281"/>
              <a:gd name="TY6661" fmla="*/ 897934 h 1738204"/>
              <a:gd name="TX6662" fmla="*/ 1545985 w 6634281"/>
              <a:gd name="TY6662" fmla="*/ 895188 h 1738204"/>
              <a:gd name="TX6663" fmla="*/ 1543239 w 6634281"/>
              <a:gd name="TY6663" fmla="*/ 895188 h 1738204"/>
              <a:gd name="TX6664" fmla="*/ 1543239 w 6634281"/>
              <a:gd name="TY6664" fmla="*/ 889697 h 1738204"/>
              <a:gd name="TX6665" fmla="*/ 1532255 w 6634281"/>
              <a:gd name="TY6665" fmla="*/ 889697 h 1738204"/>
              <a:gd name="TX6666" fmla="*/ 1524017 w 6634281"/>
              <a:gd name="TY6666" fmla="*/ 889697 h 1738204"/>
              <a:gd name="TX6667" fmla="*/ 1521272 w 6634281"/>
              <a:gd name="TY6667" fmla="*/ 897934 h 1738204"/>
              <a:gd name="TX6668" fmla="*/ 1518526 w 6634281"/>
              <a:gd name="TY6668" fmla="*/ 908918 h 1738204"/>
              <a:gd name="TX6669" fmla="*/ 1524017 w 6634281"/>
              <a:gd name="TY6669" fmla="*/ 908918 h 1738204"/>
              <a:gd name="TX6670" fmla="*/ 1524017 w 6634281"/>
              <a:gd name="TY6670" fmla="*/ 911664 h 1738204"/>
              <a:gd name="TX6671" fmla="*/ 1526763 w 6634281"/>
              <a:gd name="TY6671" fmla="*/ 919902 h 1738204"/>
              <a:gd name="TX6672" fmla="*/ 1455368 w 6634281"/>
              <a:gd name="TY6672" fmla="*/ 928140 h 1738204"/>
              <a:gd name="TX6673" fmla="*/ 1455368 w 6634281"/>
              <a:gd name="TY6673" fmla="*/ 925394 h 1738204"/>
              <a:gd name="TX6674" fmla="*/ 1452622 w 6634281"/>
              <a:gd name="TY6674" fmla="*/ 925394 h 1738204"/>
              <a:gd name="TX6675" fmla="*/ 1447130 w 6634281"/>
              <a:gd name="TY6675" fmla="*/ 925394 h 1738204"/>
              <a:gd name="TX6676" fmla="*/ 1447130 w 6634281"/>
              <a:gd name="TY6676" fmla="*/ 928140 h 1738204"/>
              <a:gd name="TX6677" fmla="*/ 1070932 w 6634281"/>
              <a:gd name="TY6677" fmla="*/ 972076 h 1738204"/>
              <a:gd name="TX6678" fmla="*/ 1062694 w 6634281"/>
              <a:gd name="TY6678" fmla="*/ 969330 h 1738204"/>
              <a:gd name="TX6679" fmla="*/ 1054456 w 6634281"/>
              <a:gd name="TY6679" fmla="*/ 969330 h 1738204"/>
              <a:gd name="TX6680" fmla="*/ 1054456 w 6634281"/>
              <a:gd name="TY6680" fmla="*/ 972076 h 1738204"/>
              <a:gd name="TX6681" fmla="*/ 1018756 w 6634281"/>
              <a:gd name="TY6681" fmla="*/ 978026 h 1738204"/>
              <a:gd name="TX6682" fmla="*/ 1018756 w 6634281"/>
              <a:gd name="TY6682" fmla="*/ 980314 h 1738204"/>
              <a:gd name="TX6683" fmla="*/ 1016010 w 6634281"/>
              <a:gd name="TY6683" fmla="*/ 985806 h 1738204"/>
              <a:gd name="TX6684" fmla="*/ 1010518 w 6634281"/>
              <a:gd name="TY6684" fmla="*/ 991298 h 1738204"/>
              <a:gd name="TX6685" fmla="*/ 1005026 w 6634281"/>
              <a:gd name="TY6685" fmla="*/ 996790 h 1738204"/>
              <a:gd name="TX6686" fmla="*/ 991296 w 6634281"/>
              <a:gd name="TY6686" fmla="*/ 1002282 h 1738204"/>
              <a:gd name="TX6687" fmla="*/ 974820 w 6634281"/>
              <a:gd name="TY6687" fmla="*/ 1002282 h 1738204"/>
              <a:gd name="TX6688" fmla="*/ 958344 w 6634281"/>
              <a:gd name="TY6688" fmla="*/ 999536 h 1738204"/>
              <a:gd name="TX6689" fmla="*/ 933631 w 6634281"/>
              <a:gd name="TY6689" fmla="*/ 994044 h 1738204"/>
              <a:gd name="TX6690" fmla="*/ 911663 w 6634281"/>
              <a:gd name="TY6690" fmla="*/ 991298 h 1738204"/>
              <a:gd name="TX6691" fmla="*/ 889695 w 6634281"/>
              <a:gd name="TY6691" fmla="*/ 994044 h 1738204"/>
              <a:gd name="TX6692" fmla="*/ 878712 w 6634281"/>
              <a:gd name="TY6692" fmla="*/ 996790 h 1738204"/>
              <a:gd name="TX6693" fmla="*/ 867728 w 6634281"/>
              <a:gd name="TY6693" fmla="*/ 1002282 h 1738204"/>
              <a:gd name="TX6694" fmla="*/ 843014 w 6634281"/>
              <a:gd name="TY6694" fmla="*/ 1016011 h 1738204"/>
              <a:gd name="TX6695" fmla="*/ 832030 w 6634281"/>
              <a:gd name="TY6695" fmla="*/ 1024249 h 1738204"/>
              <a:gd name="TX6696" fmla="*/ 818300 w 6634281"/>
              <a:gd name="TY6696" fmla="*/ 1026995 h 1738204"/>
              <a:gd name="TX6697" fmla="*/ 804570 w 6634281"/>
              <a:gd name="TY6697" fmla="*/ 1032487 h 1738204"/>
              <a:gd name="TX6698" fmla="*/ 788094 w 6634281"/>
              <a:gd name="TY6698" fmla="*/ 1032487 h 1738204"/>
              <a:gd name="TX6699" fmla="*/ 757889 w 6634281"/>
              <a:gd name="TY6699" fmla="*/ 1032487 h 1738204"/>
              <a:gd name="TX6700" fmla="*/ 727683 w 6634281"/>
              <a:gd name="TY6700" fmla="*/ 1026995 h 1738204"/>
              <a:gd name="TX6701" fmla="*/ 697477 w 6634281"/>
              <a:gd name="TY6701" fmla="*/ 1021503 h 1738204"/>
              <a:gd name="TX6702" fmla="*/ 680690 w 6634281"/>
              <a:gd name="TY6702" fmla="*/ 1016467 h 1738204"/>
              <a:gd name="TX6703" fmla="*/ 540957 w 6634281"/>
              <a:gd name="TY6703" fmla="*/ 1032488 h 1738204"/>
              <a:gd name="TX6704" fmla="*/ 543703 w 6634281"/>
              <a:gd name="TY6704" fmla="*/ 1029742 h 1738204"/>
              <a:gd name="TX6705" fmla="*/ 546450 w 6634281"/>
              <a:gd name="TY6705" fmla="*/ 1029742 h 1738204"/>
              <a:gd name="TX6706" fmla="*/ 546450 w 6634281"/>
              <a:gd name="TY6706" fmla="*/ 1024250 h 1738204"/>
              <a:gd name="TX6707" fmla="*/ 543703 w 6634281"/>
              <a:gd name="TY6707" fmla="*/ 1024250 h 1738204"/>
              <a:gd name="TX6708" fmla="*/ 540957 w 6634281"/>
              <a:gd name="TY6708" fmla="*/ 1026996 h 1738204"/>
              <a:gd name="TX6709" fmla="*/ 538212 w 6634281"/>
              <a:gd name="TY6709" fmla="*/ 1026996 h 1738204"/>
              <a:gd name="TX6710" fmla="*/ 538212 w 6634281"/>
              <a:gd name="TY6710" fmla="*/ 1032488 h 1738204"/>
              <a:gd name="TX6711" fmla="*/ 513498 w 6634281"/>
              <a:gd name="TY6711" fmla="*/ 1035234 h 1738204"/>
              <a:gd name="TX6712" fmla="*/ 508005 w 6634281"/>
              <a:gd name="TY6712" fmla="*/ 1035234 h 1738204"/>
              <a:gd name="TX6713" fmla="*/ 502514 w 6634281"/>
              <a:gd name="TY6713" fmla="*/ 1032488 h 1738204"/>
              <a:gd name="TX6714" fmla="*/ 502514 w 6634281"/>
              <a:gd name="TY6714" fmla="*/ 1035234 h 1738204"/>
              <a:gd name="TX6715" fmla="*/ 505260 w 6634281"/>
              <a:gd name="TY6715" fmla="*/ 1035234 h 1738204"/>
              <a:gd name="TX6716" fmla="*/ 477800 w 6634281"/>
              <a:gd name="TY6716" fmla="*/ 1040726 h 1738204"/>
              <a:gd name="TX6717" fmla="*/ 469562 w 6634281"/>
              <a:gd name="TY6717" fmla="*/ 1037980 h 1738204"/>
              <a:gd name="TX6718" fmla="*/ 461324 w 6634281"/>
              <a:gd name="TY6718" fmla="*/ 1040726 h 1738204"/>
              <a:gd name="TX6719" fmla="*/ 461324 w 6634281"/>
              <a:gd name="TY6719" fmla="*/ 1037980 h 1738204"/>
              <a:gd name="TX6720" fmla="*/ 458578 w 6634281"/>
              <a:gd name="TY6720" fmla="*/ 1035234 h 1738204"/>
              <a:gd name="TX6721" fmla="*/ 469562 w 6634281"/>
              <a:gd name="TY6721" fmla="*/ 1035234 h 1738204"/>
              <a:gd name="TX6722" fmla="*/ 469562 w 6634281"/>
              <a:gd name="TY6722" fmla="*/ 1029742 h 1738204"/>
              <a:gd name="TX6723" fmla="*/ 464070 w 6634281"/>
              <a:gd name="TY6723" fmla="*/ 1029742 h 1738204"/>
              <a:gd name="TX6724" fmla="*/ 461324 w 6634281"/>
              <a:gd name="TY6724" fmla="*/ 1029742 h 1738204"/>
              <a:gd name="TX6725" fmla="*/ 458578 w 6634281"/>
              <a:gd name="TY6725" fmla="*/ 1032488 h 1738204"/>
              <a:gd name="TX6726" fmla="*/ 455832 w 6634281"/>
              <a:gd name="TY6726" fmla="*/ 1032488 h 1738204"/>
              <a:gd name="TX6727" fmla="*/ 453086 w 6634281"/>
              <a:gd name="TY6727" fmla="*/ 1037980 h 1738204"/>
              <a:gd name="TX6728" fmla="*/ 447594 w 6634281"/>
              <a:gd name="TY6728" fmla="*/ 1037980 h 1738204"/>
              <a:gd name="TX6729" fmla="*/ 447594 w 6634281"/>
              <a:gd name="TY6729" fmla="*/ 1043472 h 1738204"/>
              <a:gd name="TX6730" fmla="*/ 439356 w 6634281"/>
              <a:gd name="TY6730" fmla="*/ 1043472 h 1738204"/>
              <a:gd name="TX6731" fmla="*/ 439356 w 6634281"/>
              <a:gd name="TY6731" fmla="*/ 1037980 h 1738204"/>
              <a:gd name="TX6732" fmla="*/ 433864 w 6634281"/>
              <a:gd name="TY6732" fmla="*/ 1037980 h 1738204"/>
              <a:gd name="TX6733" fmla="*/ 428372 w 6634281"/>
              <a:gd name="TY6733" fmla="*/ 1035234 h 1738204"/>
              <a:gd name="TX6734" fmla="*/ 422880 w 6634281"/>
              <a:gd name="TY6734" fmla="*/ 1035234 h 1738204"/>
              <a:gd name="TX6735" fmla="*/ 420134 w 6634281"/>
              <a:gd name="TY6735" fmla="*/ 1037980 h 1738204"/>
              <a:gd name="TX6736" fmla="*/ 420134 w 6634281"/>
              <a:gd name="TY6736" fmla="*/ 1035234 h 1738204"/>
              <a:gd name="TX6737" fmla="*/ 420134 w 6634281"/>
              <a:gd name="TY6737" fmla="*/ 1032488 h 1738204"/>
              <a:gd name="TX6738" fmla="*/ 414642 w 6634281"/>
              <a:gd name="TY6738" fmla="*/ 1029742 h 1738204"/>
              <a:gd name="TX6739" fmla="*/ 406404 w 6634281"/>
              <a:gd name="TY6739" fmla="*/ 1029742 h 1738204"/>
              <a:gd name="TX6740" fmla="*/ 400913 w 6634281"/>
              <a:gd name="TY6740" fmla="*/ 1026996 h 1738204"/>
              <a:gd name="TX6741" fmla="*/ 392675 w 6634281"/>
              <a:gd name="TY6741" fmla="*/ 1032488 h 1738204"/>
              <a:gd name="TX6742" fmla="*/ 387183 w 6634281"/>
              <a:gd name="TY6742" fmla="*/ 1032488 h 1738204"/>
              <a:gd name="TX6743" fmla="*/ 381691 w 6634281"/>
              <a:gd name="TY6743" fmla="*/ 1032488 h 1738204"/>
              <a:gd name="TX6744" fmla="*/ 381691 w 6634281"/>
              <a:gd name="TY6744" fmla="*/ 1043472 h 1738204"/>
              <a:gd name="TX6745" fmla="*/ 384437 w 6634281"/>
              <a:gd name="TY6745" fmla="*/ 1040726 h 1738204"/>
              <a:gd name="TX6746" fmla="*/ 384437 w 6634281"/>
              <a:gd name="TY6746" fmla="*/ 1037980 h 1738204"/>
              <a:gd name="TX6747" fmla="*/ 387183 w 6634281"/>
              <a:gd name="TY6747" fmla="*/ 1035234 h 1738204"/>
              <a:gd name="TX6748" fmla="*/ 389929 w 6634281"/>
              <a:gd name="TY6748" fmla="*/ 1037980 h 1738204"/>
              <a:gd name="TX6749" fmla="*/ 392675 w 6634281"/>
              <a:gd name="TY6749" fmla="*/ 1037980 h 1738204"/>
              <a:gd name="TX6750" fmla="*/ 398167 w 6634281"/>
              <a:gd name="TY6750" fmla="*/ 1035234 h 1738204"/>
              <a:gd name="TX6751" fmla="*/ 395421 w 6634281"/>
              <a:gd name="TY6751" fmla="*/ 1040726 h 1738204"/>
              <a:gd name="TX6752" fmla="*/ 395421 w 6634281"/>
              <a:gd name="TY6752" fmla="*/ 1043472 h 1738204"/>
              <a:gd name="TX6753" fmla="*/ 392675 w 6634281"/>
              <a:gd name="TY6753" fmla="*/ 1046218 h 1738204"/>
              <a:gd name="TX6754" fmla="*/ 389929 w 6634281"/>
              <a:gd name="TY6754" fmla="*/ 1048964 h 1738204"/>
              <a:gd name="TX6755" fmla="*/ 387183 w 6634281"/>
              <a:gd name="TY6755" fmla="*/ 1048964 h 1738204"/>
              <a:gd name="TX6756" fmla="*/ 384437 w 6634281"/>
              <a:gd name="TY6756" fmla="*/ 1046218 h 1738204"/>
              <a:gd name="TX6757" fmla="*/ 381691 w 6634281"/>
              <a:gd name="TY6757" fmla="*/ 1046218 h 1738204"/>
              <a:gd name="TX6758" fmla="*/ 381691 w 6634281"/>
              <a:gd name="TY6758" fmla="*/ 1048964 h 1738204"/>
              <a:gd name="TX6759" fmla="*/ 378945 w 6634281"/>
              <a:gd name="TY6759" fmla="*/ 1051710 h 1738204"/>
              <a:gd name="TX6760" fmla="*/ 376199 w 6634281"/>
              <a:gd name="TY6760" fmla="*/ 1051710 h 1738204"/>
              <a:gd name="TX6761" fmla="*/ 370707 w 6634281"/>
              <a:gd name="TY6761" fmla="*/ 1048964 h 1738204"/>
              <a:gd name="TX6762" fmla="*/ 370707 w 6634281"/>
              <a:gd name="TY6762" fmla="*/ 1051710 h 1738204"/>
              <a:gd name="TX6763" fmla="*/ 60411 w 6634281"/>
              <a:gd name="TY6763" fmla="*/ 1087407 h 1738204"/>
              <a:gd name="TX6764" fmla="*/ 63157 w 6634281"/>
              <a:gd name="TY6764" fmla="*/ 1084661 h 1738204"/>
              <a:gd name="TX6765" fmla="*/ 68650 w 6634281"/>
              <a:gd name="TY6765" fmla="*/ 1084661 h 1738204"/>
              <a:gd name="TX6766" fmla="*/ 74141 w 6634281"/>
              <a:gd name="TY6766" fmla="*/ 1081915 h 1738204"/>
              <a:gd name="TX6767" fmla="*/ 85125 w 6634281"/>
              <a:gd name="TY6767" fmla="*/ 1076423 h 1738204"/>
              <a:gd name="TX6768" fmla="*/ 85125 w 6634281"/>
              <a:gd name="TY6768" fmla="*/ 1068185 h 1738204"/>
              <a:gd name="TX6769" fmla="*/ 87871 w 6634281"/>
              <a:gd name="TY6769" fmla="*/ 1062693 h 1738204"/>
              <a:gd name="TX6770" fmla="*/ 85125 w 6634281"/>
              <a:gd name="TY6770" fmla="*/ 1057201 h 1738204"/>
              <a:gd name="TX6771" fmla="*/ 79633 w 6634281"/>
              <a:gd name="TY6771" fmla="*/ 1054455 h 1738204"/>
              <a:gd name="TX6772" fmla="*/ 76887 w 6634281"/>
              <a:gd name="TY6772" fmla="*/ 1046218 h 1738204"/>
              <a:gd name="TX6773" fmla="*/ 68650 w 6634281"/>
              <a:gd name="TY6773" fmla="*/ 1040726 h 1738204"/>
              <a:gd name="TX6774" fmla="*/ 60411 w 6634281"/>
              <a:gd name="TY6774" fmla="*/ 1035234 h 1738204"/>
              <a:gd name="TX6775" fmla="*/ 54920 w 6634281"/>
              <a:gd name="TY6775" fmla="*/ 1029742 h 1738204"/>
              <a:gd name="TX6776" fmla="*/ 112585 w 6634281"/>
              <a:gd name="TY6776" fmla="*/ 958346 h 1738204"/>
              <a:gd name="TX6777" fmla="*/ 118077 w 6634281"/>
              <a:gd name="TY6777" fmla="*/ 958346 h 1738204"/>
              <a:gd name="TX6778" fmla="*/ 115331 w 6634281"/>
              <a:gd name="TY6778" fmla="*/ 952854 h 1738204"/>
              <a:gd name="TX6779" fmla="*/ 266360 w 6634281"/>
              <a:gd name="TY6779" fmla="*/ 771620 h 1738204"/>
              <a:gd name="TX6780" fmla="*/ 282836 w 6634281"/>
              <a:gd name="TY6780" fmla="*/ 771620 h 1738204"/>
              <a:gd name="TX6781" fmla="*/ 296565 w 6634281"/>
              <a:gd name="TY6781" fmla="*/ 768874 h 1738204"/>
              <a:gd name="TX6782" fmla="*/ 313041 w 6634281"/>
              <a:gd name="TY6782" fmla="*/ 766128 h 1738204"/>
              <a:gd name="TX6783" fmla="*/ 329517 w 6634281"/>
              <a:gd name="TY6783" fmla="*/ 760636 h 1738204"/>
              <a:gd name="TX6784" fmla="*/ 356977 w 6634281"/>
              <a:gd name="TY6784" fmla="*/ 746906 h 1738204"/>
              <a:gd name="TX6785" fmla="*/ 381691 w 6634281"/>
              <a:gd name="TY6785" fmla="*/ 730430 h 1738204"/>
              <a:gd name="TX6786" fmla="*/ 370707 w 6634281"/>
              <a:gd name="TY6786" fmla="*/ 730430 h 1738204"/>
              <a:gd name="TX6787" fmla="*/ 362469 w 6634281"/>
              <a:gd name="TY6787" fmla="*/ 730430 h 1738204"/>
              <a:gd name="TX6788" fmla="*/ 343247 w 6634281"/>
              <a:gd name="TY6788" fmla="*/ 733176 h 1738204"/>
              <a:gd name="TX6789" fmla="*/ 329517 w 6634281"/>
              <a:gd name="TY6789" fmla="*/ 738668 h 1738204"/>
              <a:gd name="TX6790" fmla="*/ 315787 w 6634281"/>
              <a:gd name="TY6790" fmla="*/ 741414 h 1738204"/>
              <a:gd name="TX6791" fmla="*/ 307549 w 6634281"/>
              <a:gd name="TY6791" fmla="*/ 738668 h 1738204"/>
              <a:gd name="TX6792" fmla="*/ 304803 w 6634281"/>
              <a:gd name="TY6792" fmla="*/ 735922 h 1738204"/>
              <a:gd name="TX6793" fmla="*/ 299311 w 6634281"/>
              <a:gd name="TY6793" fmla="*/ 733176 h 1738204"/>
              <a:gd name="TX6794" fmla="*/ 293820 w 6634281"/>
              <a:gd name="TY6794" fmla="*/ 733176 h 1738204"/>
              <a:gd name="TX6795" fmla="*/ 291074 w 6634281"/>
              <a:gd name="TY6795" fmla="*/ 735922 h 1738204"/>
              <a:gd name="TX6796" fmla="*/ 90617 w 6634281"/>
              <a:gd name="TY6796" fmla="*/ 535465 h 1738204"/>
              <a:gd name="TX6797" fmla="*/ 112585 w 6634281"/>
              <a:gd name="TY6797" fmla="*/ 527228 h 1738204"/>
              <a:gd name="TX6798" fmla="*/ 123569 w 6634281"/>
              <a:gd name="TY6798" fmla="*/ 518990 h 1738204"/>
              <a:gd name="TX6799" fmla="*/ 131807 w 6634281"/>
              <a:gd name="TY6799" fmla="*/ 510752 h 1738204"/>
              <a:gd name="TX6800" fmla="*/ 101601 w 6634281"/>
              <a:gd name="TY6800" fmla="*/ 505260 h 1738204"/>
              <a:gd name="TX6801" fmla="*/ 93363 w 6634281"/>
              <a:gd name="TY6801" fmla="*/ 505260 h 1738204"/>
              <a:gd name="TX6802" fmla="*/ 85125 w 6634281"/>
              <a:gd name="TY6802" fmla="*/ 505260 h 1738204"/>
              <a:gd name="TX6803" fmla="*/ 76887 w 6634281"/>
              <a:gd name="TY6803" fmla="*/ 508006 h 1738204"/>
              <a:gd name="TX6804" fmla="*/ 68650 w 6634281"/>
              <a:gd name="TY6804" fmla="*/ 513498 h 1738204"/>
              <a:gd name="TX6805" fmla="*/ 68650 w 6634281"/>
              <a:gd name="TY6805" fmla="*/ 516244 h 1738204"/>
              <a:gd name="TX6806" fmla="*/ 63157 w 6634281"/>
              <a:gd name="TY6806" fmla="*/ 510752 h 1738204"/>
              <a:gd name="TX6807" fmla="*/ 65904 w 6634281"/>
              <a:gd name="TY6807" fmla="*/ 510752 h 1738204"/>
              <a:gd name="TX6808" fmla="*/ 63157 w 6634281"/>
              <a:gd name="TY6808" fmla="*/ 502514 h 1738204"/>
              <a:gd name="TX6809" fmla="*/ 60411 w 6634281"/>
              <a:gd name="TY6809" fmla="*/ 499768 h 1738204"/>
              <a:gd name="TX6810" fmla="*/ 57665 w 6634281"/>
              <a:gd name="TY6810" fmla="*/ 499768 h 1738204"/>
              <a:gd name="TX6811" fmla="*/ 54920 w 6634281"/>
              <a:gd name="TY6811" fmla="*/ 502514 h 1738204"/>
              <a:gd name="TX6812" fmla="*/ 46682 w 6634281"/>
              <a:gd name="TY6812" fmla="*/ 494276 h 1738204"/>
              <a:gd name="TX6813" fmla="*/ 60411 w 6634281"/>
              <a:gd name="TY6813" fmla="*/ 491530 h 1738204"/>
              <a:gd name="TX6814" fmla="*/ 71395 w 6634281"/>
              <a:gd name="TY6814" fmla="*/ 488784 h 1738204"/>
              <a:gd name="TX6815" fmla="*/ 87871 w 6634281"/>
              <a:gd name="TY6815" fmla="*/ 480546 h 1738204"/>
              <a:gd name="TX6816" fmla="*/ 96109 w 6634281"/>
              <a:gd name="TY6816" fmla="*/ 475054 h 1738204"/>
              <a:gd name="TX6817" fmla="*/ 104347 w 6634281"/>
              <a:gd name="TY6817" fmla="*/ 472308 h 1738204"/>
              <a:gd name="TX6818" fmla="*/ 109839 w 6634281"/>
              <a:gd name="TY6818" fmla="*/ 472308 h 1738204"/>
              <a:gd name="TX6819" fmla="*/ 115331 w 6634281"/>
              <a:gd name="TY6819" fmla="*/ 477800 h 1738204"/>
              <a:gd name="TX6820" fmla="*/ 118077 w 6634281"/>
              <a:gd name="TY6820" fmla="*/ 483292 h 1738204"/>
              <a:gd name="TX6821" fmla="*/ 118077 w 6634281"/>
              <a:gd name="TY6821" fmla="*/ 488784 h 1738204"/>
              <a:gd name="TX6822" fmla="*/ 118077 w 6634281"/>
              <a:gd name="TY6822" fmla="*/ 494276 h 1738204"/>
              <a:gd name="TX6823" fmla="*/ 120823 w 6634281"/>
              <a:gd name="TY6823" fmla="*/ 499768 h 1738204"/>
              <a:gd name="TX6824" fmla="*/ 123569 w 6634281"/>
              <a:gd name="TY6824" fmla="*/ 499768 h 1738204"/>
              <a:gd name="TX6825" fmla="*/ 129061 w 6634281"/>
              <a:gd name="TY6825" fmla="*/ 499768 h 1738204"/>
              <a:gd name="TX6826" fmla="*/ 131807 w 6634281"/>
              <a:gd name="TY6826" fmla="*/ 497022 h 1738204"/>
              <a:gd name="TX6827" fmla="*/ 134553 w 6634281"/>
              <a:gd name="TY6827" fmla="*/ 499768 h 1738204"/>
              <a:gd name="TX6828" fmla="*/ 137299 w 6634281"/>
              <a:gd name="TY6828" fmla="*/ 505260 h 1738204"/>
              <a:gd name="TX6829" fmla="*/ 140045 w 6634281"/>
              <a:gd name="TY6829" fmla="*/ 513498 h 1738204"/>
              <a:gd name="TX6830" fmla="*/ 142791 w 6634281"/>
              <a:gd name="TY6830" fmla="*/ 521736 h 1738204"/>
              <a:gd name="TX6831" fmla="*/ 148283 w 6634281"/>
              <a:gd name="TY6831" fmla="*/ 527228 h 1738204"/>
              <a:gd name="TX6832" fmla="*/ 153775 w 6634281"/>
              <a:gd name="TY6832" fmla="*/ 529974 h 1738204"/>
              <a:gd name="TX6833" fmla="*/ 153775 w 6634281"/>
              <a:gd name="TY6833" fmla="*/ 521736 h 1738204"/>
              <a:gd name="TX6834" fmla="*/ 156521 w 6634281"/>
              <a:gd name="TY6834" fmla="*/ 518990 h 1738204"/>
              <a:gd name="TX6835" fmla="*/ 151029 w 6634281"/>
              <a:gd name="TY6835" fmla="*/ 513498 h 1738204"/>
              <a:gd name="TX6836" fmla="*/ 151029 w 6634281"/>
              <a:gd name="TY6836" fmla="*/ 505260 h 1738204"/>
              <a:gd name="TX6837" fmla="*/ 153775 w 6634281"/>
              <a:gd name="TY6837" fmla="*/ 502514 h 1738204"/>
              <a:gd name="TX6838" fmla="*/ 159267 w 6634281"/>
              <a:gd name="TY6838" fmla="*/ 497022 h 1738204"/>
              <a:gd name="TX6839" fmla="*/ 170251 w 6634281"/>
              <a:gd name="TY6839" fmla="*/ 494276 h 1738204"/>
              <a:gd name="TX6840" fmla="*/ 178488 w 6634281"/>
              <a:gd name="TY6840" fmla="*/ 488784 h 1738204"/>
              <a:gd name="TX6841" fmla="*/ 175743 w 6634281"/>
              <a:gd name="TY6841" fmla="*/ 488784 h 1738204"/>
              <a:gd name="TX6842" fmla="*/ 172997 w 6634281"/>
              <a:gd name="TY6842" fmla="*/ 483292 h 1738204"/>
              <a:gd name="TX6843" fmla="*/ 170251 w 6634281"/>
              <a:gd name="TY6843" fmla="*/ 480546 h 1738204"/>
              <a:gd name="TX6844" fmla="*/ 167505 w 6634281"/>
              <a:gd name="TY6844" fmla="*/ 475054 h 1738204"/>
              <a:gd name="TX6845" fmla="*/ 172997 w 6634281"/>
              <a:gd name="TY6845" fmla="*/ 469562 h 1738204"/>
              <a:gd name="TX6846" fmla="*/ 181234 w 6634281"/>
              <a:gd name="TY6846" fmla="*/ 461324 h 1738204"/>
              <a:gd name="TX6847" fmla="*/ 194964 w 6634281"/>
              <a:gd name="TY6847" fmla="*/ 455832 h 1738204"/>
              <a:gd name="TX6848" fmla="*/ 208694 w 6634281"/>
              <a:gd name="TY6848" fmla="*/ 453086 h 1738204"/>
              <a:gd name="TX6849" fmla="*/ 222424 w 6634281"/>
              <a:gd name="TY6849" fmla="*/ 453086 h 1738204"/>
              <a:gd name="TX6850" fmla="*/ 230662 w 6634281"/>
              <a:gd name="TY6850" fmla="*/ 455832 h 1738204"/>
              <a:gd name="TX6851" fmla="*/ 236154 w 6634281"/>
              <a:gd name="TY6851" fmla="*/ 458578 h 1738204"/>
              <a:gd name="TX6852" fmla="*/ 238900 w 6634281"/>
              <a:gd name="TY6852" fmla="*/ 461324 h 1738204"/>
              <a:gd name="TX6853" fmla="*/ 238900 w 6634281"/>
              <a:gd name="TY6853" fmla="*/ 466816 h 1738204"/>
              <a:gd name="TX6854" fmla="*/ 238900 w 6634281"/>
              <a:gd name="TY6854" fmla="*/ 472308 h 1738204"/>
              <a:gd name="TX6855" fmla="*/ 238900 w 6634281"/>
              <a:gd name="TY6855" fmla="*/ 477800 h 1738204"/>
              <a:gd name="TX6856" fmla="*/ 241646 w 6634281"/>
              <a:gd name="TY6856" fmla="*/ 480546 h 1738204"/>
              <a:gd name="TX6857" fmla="*/ 249884 w 6634281"/>
              <a:gd name="TY6857" fmla="*/ 480546 h 1738204"/>
              <a:gd name="TX6858" fmla="*/ 263614 w 6634281"/>
              <a:gd name="TY6858" fmla="*/ 480546 h 1738204"/>
              <a:gd name="TX6859" fmla="*/ 277344 w 6634281"/>
              <a:gd name="TY6859" fmla="*/ 480546 h 1738204"/>
              <a:gd name="TX6860" fmla="*/ 271852 w 6634281"/>
              <a:gd name="TY6860" fmla="*/ 464070 h 1738204"/>
              <a:gd name="TX6861" fmla="*/ 266360 w 6634281"/>
              <a:gd name="TY6861" fmla="*/ 450340 h 1738204"/>
              <a:gd name="TX6862" fmla="*/ 260868 w 6634281"/>
              <a:gd name="TY6862" fmla="*/ 433864 h 1738204"/>
              <a:gd name="TX6863" fmla="*/ 255376 w 6634281"/>
              <a:gd name="TY6863" fmla="*/ 422880 h 1738204"/>
              <a:gd name="TX6864" fmla="*/ 848507 w 6634281"/>
              <a:gd name="TY6864" fmla="*/ 359723 h 1738204"/>
              <a:gd name="TX6865" fmla="*/ 873221 w 6634281"/>
              <a:gd name="TY6865" fmla="*/ 356977 h 1738204"/>
              <a:gd name="TX6866" fmla="*/ 892443 w 6634281"/>
              <a:gd name="TY6866" fmla="*/ 373453 h 1738204"/>
              <a:gd name="TX6867" fmla="*/ 903426 w 6634281"/>
              <a:gd name="TY6867" fmla="*/ 381691 h 1738204"/>
              <a:gd name="TX6868" fmla="*/ 911664 w 6634281"/>
              <a:gd name="TY6868" fmla="*/ 384437 h 1738204"/>
              <a:gd name="TX6869" fmla="*/ 917156 w 6634281"/>
              <a:gd name="TY6869" fmla="*/ 384437 h 1738204"/>
              <a:gd name="TX6870" fmla="*/ 922648 w 6634281"/>
              <a:gd name="TY6870" fmla="*/ 384437 h 1738204"/>
              <a:gd name="TX6871" fmla="*/ 933632 w 6634281"/>
              <a:gd name="TY6871" fmla="*/ 378945 h 1738204"/>
              <a:gd name="TX6872" fmla="*/ 941870 w 6634281"/>
              <a:gd name="TY6872" fmla="*/ 376199 h 1738204"/>
              <a:gd name="TX6873" fmla="*/ 947362 w 6634281"/>
              <a:gd name="TY6873" fmla="*/ 373453 h 1738204"/>
              <a:gd name="TX6874" fmla="*/ 950108 w 6634281"/>
              <a:gd name="TY6874" fmla="*/ 376199 h 1738204"/>
              <a:gd name="TX6875" fmla="*/ 952854 w 6634281"/>
              <a:gd name="TY6875" fmla="*/ 376199 h 1738204"/>
              <a:gd name="TX6876" fmla="*/ 952854 w 6634281"/>
              <a:gd name="TY6876" fmla="*/ 378945 h 1738204"/>
              <a:gd name="TX6877" fmla="*/ 952854 w 6634281"/>
              <a:gd name="TY6877" fmla="*/ 384437 h 1738204"/>
              <a:gd name="TX6878" fmla="*/ 952854 w 6634281"/>
              <a:gd name="TY6878" fmla="*/ 389929 h 1738204"/>
              <a:gd name="TX6879" fmla="*/ 958346 w 6634281"/>
              <a:gd name="TY6879" fmla="*/ 392675 h 1738204"/>
              <a:gd name="TX6880" fmla="*/ 980314 w 6634281"/>
              <a:gd name="TY6880" fmla="*/ 392675 h 1738204"/>
              <a:gd name="TX6881" fmla="*/ 1005028 w 6634281"/>
              <a:gd name="TY6881" fmla="*/ 389929 h 1738204"/>
              <a:gd name="TX6882" fmla="*/ 1059948 w 6634281"/>
              <a:gd name="TY6882" fmla="*/ 381691 h 1738204"/>
              <a:gd name="TX6883" fmla="*/ 1087407 w 6634281"/>
              <a:gd name="TY6883" fmla="*/ 376199 h 1738204"/>
              <a:gd name="TX6884" fmla="*/ 1112121 w 6634281"/>
              <a:gd name="TY6884" fmla="*/ 367961 h 1738204"/>
              <a:gd name="TX6885" fmla="*/ 1131343 w 6634281"/>
              <a:gd name="TY6885" fmla="*/ 359723 h 1738204"/>
              <a:gd name="TX6886" fmla="*/ 1145073 w 6634281"/>
              <a:gd name="TY6886" fmla="*/ 348739 h 1738204"/>
              <a:gd name="TX6887" fmla="*/ 1153311 w 6634281"/>
              <a:gd name="TY6887" fmla="*/ 345993 h 1738204"/>
              <a:gd name="TX6888" fmla="*/ 1158803 w 6634281"/>
              <a:gd name="TY6888" fmla="*/ 348739 h 1738204"/>
              <a:gd name="TX6889" fmla="*/ 1164296 w 6634281"/>
              <a:gd name="TY6889" fmla="*/ 351485 h 1738204"/>
              <a:gd name="TX6890" fmla="*/ 1172532 w 6634281"/>
              <a:gd name="TY6890" fmla="*/ 354231 h 1738204"/>
              <a:gd name="TX6891" fmla="*/ 1175278 w 6634281"/>
              <a:gd name="TY6891" fmla="*/ 356977 h 1738204"/>
              <a:gd name="TX6892" fmla="*/ 1180772 w 6634281"/>
              <a:gd name="TY6892" fmla="*/ 359723 h 1738204"/>
              <a:gd name="TX6893" fmla="*/ 1180772 w 6634281"/>
              <a:gd name="TY6893" fmla="*/ 351485 h 1738204"/>
              <a:gd name="TX6894" fmla="*/ 1178025 w 6634281"/>
              <a:gd name="TY6894" fmla="*/ 351485 h 1738204"/>
              <a:gd name="TX6895" fmla="*/ 1194500 w 6634281"/>
              <a:gd name="TY6895" fmla="*/ 345993 h 1738204"/>
              <a:gd name="TX6896" fmla="*/ 1213722 w 6634281"/>
              <a:gd name="TY6896" fmla="*/ 337755 h 1738204"/>
              <a:gd name="TX6897" fmla="*/ 1249202 w 6634281"/>
              <a:gd name="TY6897" fmla="*/ 318650 h 1738204"/>
              <a:gd name="TX6898" fmla="*/ 1276880 w 6634281"/>
              <a:gd name="TY6898" fmla="*/ 315787 h 1738204"/>
              <a:gd name="TX6899" fmla="*/ 1271389 w 6634281"/>
              <a:gd name="TY6899" fmla="*/ 321279 h 1738204"/>
              <a:gd name="TX6900" fmla="*/ 1271389 w 6634281"/>
              <a:gd name="TY6900" fmla="*/ 332263 h 1738204"/>
              <a:gd name="TX6901" fmla="*/ 1282371 w 6634281"/>
              <a:gd name="TY6901" fmla="*/ 335009 h 1738204"/>
              <a:gd name="TX6902" fmla="*/ 1296101 w 6634281"/>
              <a:gd name="TY6902" fmla="*/ 337755 h 1738204"/>
              <a:gd name="TX6903" fmla="*/ 1323562 w 6634281"/>
              <a:gd name="TY6903" fmla="*/ 337755 h 1738204"/>
              <a:gd name="TX6904" fmla="*/ 1337290 w 6634281"/>
              <a:gd name="TY6904" fmla="*/ 337755 h 1738204"/>
              <a:gd name="TX6905" fmla="*/ 1351020 w 6634281"/>
              <a:gd name="TY6905" fmla="*/ 340501 h 1738204"/>
              <a:gd name="TX6906" fmla="*/ 1362005 w 6634281"/>
              <a:gd name="TY6906" fmla="*/ 345993 h 1738204"/>
              <a:gd name="TX6907" fmla="*/ 1372988 w 6634281"/>
              <a:gd name="TY6907" fmla="*/ 354231 h 1738204"/>
              <a:gd name="TX6908" fmla="*/ 1367496 w 6634281"/>
              <a:gd name="TY6908" fmla="*/ 354231 h 1738204"/>
              <a:gd name="TX6909" fmla="*/ 1370242 w 6634281"/>
              <a:gd name="TY6909" fmla="*/ 362469 h 1738204"/>
              <a:gd name="TX6910" fmla="*/ 1375736 w 6634281"/>
              <a:gd name="TY6910" fmla="*/ 365215 h 1738204"/>
              <a:gd name="TX6911" fmla="*/ 1378481 w 6634281"/>
              <a:gd name="TY6911" fmla="*/ 370707 h 1738204"/>
              <a:gd name="TX6912" fmla="*/ 1372988 w 6634281"/>
              <a:gd name="TY6912" fmla="*/ 367961 h 1738204"/>
              <a:gd name="TX6913" fmla="*/ 1375736 w 6634281"/>
              <a:gd name="TY6913" fmla="*/ 373453 h 1738204"/>
              <a:gd name="TX6914" fmla="*/ 1378481 w 6634281"/>
              <a:gd name="TY6914" fmla="*/ 376199 h 1738204"/>
              <a:gd name="TX6915" fmla="*/ 1389464 w 6634281"/>
              <a:gd name="TY6915" fmla="*/ 370707 h 1738204"/>
              <a:gd name="TX6916" fmla="*/ 1392210 w 6634281"/>
              <a:gd name="TY6916" fmla="*/ 365215 h 1738204"/>
              <a:gd name="TX6917" fmla="*/ 1394958 w 6634281"/>
              <a:gd name="TY6917" fmla="*/ 359723 h 1738204"/>
              <a:gd name="TX6918" fmla="*/ 1400448 w 6634281"/>
              <a:gd name="TY6918" fmla="*/ 354231 h 1738204"/>
              <a:gd name="TX6919" fmla="*/ 1405940 w 6634281"/>
              <a:gd name="TY6919" fmla="*/ 354231 h 1738204"/>
              <a:gd name="TX6920" fmla="*/ 1408686 w 6634281"/>
              <a:gd name="TY6920" fmla="*/ 354231 h 1738204"/>
              <a:gd name="TX6921" fmla="*/ 1416924 w 6634281"/>
              <a:gd name="TY6921" fmla="*/ 345993 h 1738204"/>
              <a:gd name="TX6922" fmla="*/ 1436146 w 6634281"/>
              <a:gd name="TY6922" fmla="*/ 343247 h 1738204"/>
              <a:gd name="TX6923" fmla="*/ 1436146 w 6634281"/>
              <a:gd name="TY6923" fmla="*/ 345993 h 1738204"/>
              <a:gd name="TX6924" fmla="*/ 1433400 w 6634281"/>
              <a:gd name="TY6924" fmla="*/ 345993 h 1738204"/>
              <a:gd name="TX6925" fmla="*/ 1433400 w 6634281"/>
              <a:gd name="TY6925" fmla="*/ 348739 h 1738204"/>
              <a:gd name="TX6926" fmla="*/ 1433400 w 6634281"/>
              <a:gd name="TY6926" fmla="*/ 351485 h 1738204"/>
              <a:gd name="TX6927" fmla="*/ 1436146 w 6634281"/>
              <a:gd name="TY6927" fmla="*/ 351485 h 1738204"/>
              <a:gd name="TX6928" fmla="*/ 1441637 w 6634281"/>
              <a:gd name="TY6928" fmla="*/ 348739 h 1738204"/>
              <a:gd name="TX6929" fmla="*/ 1447130 w 6634281"/>
              <a:gd name="TY6929" fmla="*/ 343247 h 1738204"/>
              <a:gd name="TX6930" fmla="*/ 1449877 w 6634281"/>
              <a:gd name="TY6930" fmla="*/ 343247 h 1738204"/>
              <a:gd name="TX6931" fmla="*/ 1455368 w 6634281"/>
              <a:gd name="TY6931" fmla="*/ 345993 h 1738204"/>
              <a:gd name="TX6932" fmla="*/ 1460859 w 6634281"/>
              <a:gd name="TY6932" fmla="*/ 345993 h 1738204"/>
              <a:gd name="TX6933" fmla="*/ 1460859 w 6634281"/>
              <a:gd name="TY6933" fmla="*/ 351485 h 1738204"/>
              <a:gd name="TX6934" fmla="*/ 1466353 w 6634281"/>
              <a:gd name="TY6934" fmla="*/ 351485 h 1738204"/>
              <a:gd name="TX6935" fmla="*/ 1480081 w 6634281"/>
              <a:gd name="TY6935" fmla="*/ 354231 h 1738204"/>
              <a:gd name="TX6936" fmla="*/ 1480081 w 6634281"/>
              <a:gd name="TY6936" fmla="*/ 348739 h 1738204"/>
              <a:gd name="TX6937" fmla="*/ 1485574 w 6634281"/>
              <a:gd name="TY6937" fmla="*/ 345993 h 1738204"/>
              <a:gd name="TX6938" fmla="*/ 1485574 w 6634281"/>
              <a:gd name="TY6938" fmla="*/ 348739 h 1738204"/>
              <a:gd name="TX6939" fmla="*/ 1482829 w 6634281"/>
              <a:gd name="TY6939" fmla="*/ 348739 h 1738204"/>
              <a:gd name="TX6940" fmla="*/ 1482829 w 6634281"/>
              <a:gd name="TY6940" fmla="*/ 351485 h 1738204"/>
              <a:gd name="TX6941" fmla="*/ 1491065 w 6634281"/>
              <a:gd name="TY6941" fmla="*/ 351485 h 1738204"/>
              <a:gd name="TX6942" fmla="*/ 1485574 w 6634281"/>
              <a:gd name="TY6942" fmla="*/ 337755 h 1738204"/>
              <a:gd name="TX6943" fmla="*/ 1499304 w 6634281"/>
              <a:gd name="TY6943" fmla="*/ 337755 h 1738204"/>
              <a:gd name="TX6944" fmla="*/ 1502050 w 6634281"/>
              <a:gd name="TY6944" fmla="*/ 340501 h 1738204"/>
              <a:gd name="TX6945" fmla="*/ 1504796 w 6634281"/>
              <a:gd name="TY6945" fmla="*/ 340501 h 1738204"/>
              <a:gd name="TX6946" fmla="*/ 1504796 w 6634281"/>
              <a:gd name="TY6946" fmla="*/ 337755 h 1738204"/>
              <a:gd name="TX6947" fmla="*/ 1507541 w 6634281"/>
              <a:gd name="TY6947" fmla="*/ 335009 h 1738204"/>
              <a:gd name="TX6948" fmla="*/ 1502050 w 6634281"/>
              <a:gd name="TY6948" fmla="*/ 335009 h 1738204"/>
              <a:gd name="TX6949" fmla="*/ 1499304 w 6634281"/>
              <a:gd name="TY6949" fmla="*/ 324025 h 1738204"/>
              <a:gd name="TX6950" fmla="*/ 1496557 w 6634281"/>
              <a:gd name="TY6950" fmla="*/ 321279 h 1738204"/>
              <a:gd name="TX6951" fmla="*/ 1493811 w 6634281"/>
              <a:gd name="TY6951" fmla="*/ 321279 h 1738204"/>
              <a:gd name="TX6952" fmla="*/ 1499304 w 6634281"/>
              <a:gd name="TY6952" fmla="*/ 313041 h 1738204"/>
              <a:gd name="TX6953" fmla="*/ 1502050 w 6634281"/>
              <a:gd name="TY6953" fmla="*/ 307549 h 1738204"/>
              <a:gd name="TX6954" fmla="*/ 1499304 w 6634281"/>
              <a:gd name="TY6954" fmla="*/ 307549 h 1738204"/>
              <a:gd name="TX6955" fmla="*/ 1496557 w 6634281"/>
              <a:gd name="TY6955" fmla="*/ 307549 h 1738204"/>
              <a:gd name="TX6956" fmla="*/ 1496557 w 6634281"/>
              <a:gd name="TY6956" fmla="*/ 310295 h 1738204"/>
              <a:gd name="TX6957" fmla="*/ 1491065 w 6634281"/>
              <a:gd name="TY6957" fmla="*/ 310295 h 1738204"/>
              <a:gd name="TX6958" fmla="*/ 1493811 w 6634281"/>
              <a:gd name="TY6958" fmla="*/ 307549 h 1738204"/>
              <a:gd name="TX6959" fmla="*/ 1491065 w 6634281"/>
              <a:gd name="TY6959" fmla="*/ 304803 h 1738204"/>
              <a:gd name="TX6960" fmla="*/ 1491065 w 6634281"/>
              <a:gd name="TY6960" fmla="*/ 302057 h 1738204"/>
              <a:gd name="TX6961" fmla="*/ 1491065 w 6634281"/>
              <a:gd name="TY6961" fmla="*/ 299311 h 1738204"/>
              <a:gd name="TX6962" fmla="*/ 1485574 w 6634281"/>
              <a:gd name="TY6962" fmla="*/ 304803 h 1738204"/>
              <a:gd name="TX6963" fmla="*/ 1482829 w 6634281"/>
              <a:gd name="TY6963" fmla="*/ 313041 h 1738204"/>
              <a:gd name="TX6964" fmla="*/ 1488320 w 6634281"/>
              <a:gd name="TY6964" fmla="*/ 315787 h 1738204"/>
              <a:gd name="TX6965" fmla="*/ 1493811 w 6634281"/>
              <a:gd name="TY6965" fmla="*/ 321279 h 1738204"/>
              <a:gd name="TX6966" fmla="*/ 1491065 w 6634281"/>
              <a:gd name="TY6966" fmla="*/ 321279 h 1738204"/>
              <a:gd name="TX6967" fmla="*/ 1488320 w 6634281"/>
              <a:gd name="TY6967" fmla="*/ 324025 h 1738204"/>
              <a:gd name="TX6968" fmla="*/ 1482829 w 6634281"/>
              <a:gd name="TY6968" fmla="*/ 321279 h 1738204"/>
              <a:gd name="TX6969" fmla="*/ 1477335 w 6634281"/>
              <a:gd name="TY6969" fmla="*/ 321279 h 1738204"/>
              <a:gd name="TX6970" fmla="*/ 1460859 w 6634281"/>
              <a:gd name="TY6970" fmla="*/ 321279 h 1738204"/>
              <a:gd name="TX6971" fmla="*/ 1460859 w 6634281"/>
              <a:gd name="TY6971" fmla="*/ 318533 h 1738204"/>
              <a:gd name="TX6972" fmla="*/ 1463606 w 6634281"/>
              <a:gd name="TY6972" fmla="*/ 313041 h 1738204"/>
              <a:gd name="TX6973" fmla="*/ 1469098 w 6634281"/>
              <a:gd name="TY6973" fmla="*/ 318533 h 1738204"/>
              <a:gd name="TX6974" fmla="*/ 1474589 w 6634281"/>
              <a:gd name="TY6974" fmla="*/ 318533 h 1738204"/>
              <a:gd name="TX6975" fmla="*/ 1477335 w 6634281"/>
              <a:gd name="TY6975" fmla="*/ 315787 h 1738204"/>
              <a:gd name="TX6976" fmla="*/ 1474589 w 6634281"/>
              <a:gd name="TY6976" fmla="*/ 310295 h 1738204"/>
              <a:gd name="TX6977" fmla="*/ 1471844 w 6634281"/>
              <a:gd name="TY6977" fmla="*/ 304803 h 1738204"/>
              <a:gd name="TX6978" fmla="*/ 1469098 w 6634281"/>
              <a:gd name="TY6978" fmla="*/ 304803 h 1738204"/>
              <a:gd name="TX6979" fmla="*/ 1463606 w 6634281"/>
              <a:gd name="TY6979" fmla="*/ 307549 h 1738204"/>
              <a:gd name="TX6980" fmla="*/ 1463606 w 6634281"/>
              <a:gd name="TY6980" fmla="*/ 310295 h 1738204"/>
              <a:gd name="TX6981" fmla="*/ 1460859 w 6634281"/>
              <a:gd name="TY6981" fmla="*/ 313041 h 1738204"/>
              <a:gd name="TX6982" fmla="*/ 1460859 w 6634281"/>
              <a:gd name="TY6982" fmla="*/ 304803 h 1738204"/>
              <a:gd name="TX6983" fmla="*/ 1458113 w 6634281"/>
              <a:gd name="TY6983" fmla="*/ 302057 h 1738204"/>
              <a:gd name="TX6984" fmla="*/ 1452622 w 6634281"/>
              <a:gd name="TY6984" fmla="*/ 299311 h 1738204"/>
              <a:gd name="TX6985" fmla="*/ 1447130 w 6634281"/>
              <a:gd name="TY6985" fmla="*/ 299311 h 1738204"/>
              <a:gd name="TX6986" fmla="*/ 1447130 w 6634281"/>
              <a:gd name="TY6986" fmla="*/ 302057 h 1738204"/>
              <a:gd name="TX6987" fmla="*/ 1447130 w 6634281"/>
              <a:gd name="TY6987" fmla="*/ 304803 h 1738204"/>
              <a:gd name="TX6988" fmla="*/ 1444383 w 6634281"/>
              <a:gd name="TY6988" fmla="*/ 307549 h 1738204"/>
              <a:gd name="TX6989" fmla="*/ 1444383 w 6634281"/>
              <a:gd name="TY6989" fmla="*/ 310295 h 1738204"/>
              <a:gd name="TX6990" fmla="*/ 1449877 w 6634281"/>
              <a:gd name="TY6990" fmla="*/ 310295 h 1738204"/>
              <a:gd name="TX6991" fmla="*/ 1452622 w 6634281"/>
              <a:gd name="TY6991" fmla="*/ 310295 h 1738204"/>
              <a:gd name="TX6992" fmla="*/ 1455368 w 6634281"/>
              <a:gd name="TY6992" fmla="*/ 313041 h 1738204"/>
              <a:gd name="TX6993" fmla="*/ 1452622 w 6634281"/>
              <a:gd name="TY6993" fmla="*/ 313041 h 1738204"/>
              <a:gd name="TX6994" fmla="*/ 1447130 w 6634281"/>
              <a:gd name="TY6994" fmla="*/ 313041 h 1738204"/>
              <a:gd name="TX6995" fmla="*/ 1444383 w 6634281"/>
              <a:gd name="TY6995" fmla="*/ 313041 h 1738204"/>
              <a:gd name="TX6996" fmla="*/ 1441637 w 6634281"/>
              <a:gd name="TY6996" fmla="*/ 315787 h 1738204"/>
              <a:gd name="TX6997" fmla="*/ 1441637 w 6634281"/>
              <a:gd name="TY6997" fmla="*/ 318533 h 1738204"/>
              <a:gd name="TX6998" fmla="*/ 1444383 w 6634281"/>
              <a:gd name="TY6998" fmla="*/ 318533 h 1738204"/>
              <a:gd name="TX6999" fmla="*/ 1444383 w 6634281"/>
              <a:gd name="TY6999" fmla="*/ 321279 h 1738204"/>
              <a:gd name="TX7000" fmla="*/ 1441637 w 6634281"/>
              <a:gd name="TY7000" fmla="*/ 321279 h 1738204"/>
              <a:gd name="TX7001" fmla="*/ 1438891 w 6634281"/>
              <a:gd name="TY7001" fmla="*/ 321279 h 1738204"/>
              <a:gd name="TX7002" fmla="*/ 1438891 w 6634281"/>
              <a:gd name="TY7002" fmla="*/ 324025 h 1738204"/>
              <a:gd name="TX7003" fmla="*/ 1436146 w 6634281"/>
              <a:gd name="TY7003" fmla="*/ 324025 h 1738204"/>
              <a:gd name="TX7004" fmla="*/ 1433400 w 6634281"/>
              <a:gd name="TY7004" fmla="*/ 315787 h 1738204"/>
              <a:gd name="TX7005" fmla="*/ 1433400 w 6634281"/>
              <a:gd name="TY7005" fmla="*/ 313041 h 1738204"/>
              <a:gd name="TX7006" fmla="*/ 1436146 w 6634281"/>
              <a:gd name="TY7006" fmla="*/ 310295 h 1738204"/>
              <a:gd name="TX7007" fmla="*/ 1430655 w 6634281"/>
              <a:gd name="TY7007" fmla="*/ 307549 h 1738204"/>
              <a:gd name="TX7008" fmla="*/ 1427907 w 6634281"/>
              <a:gd name="TY7008" fmla="*/ 304803 h 1738204"/>
              <a:gd name="TX7009" fmla="*/ 1427907 w 6634281"/>
              <a:gd name="TY7009" fmla="*/ 299311 h 1738204"/>
              <a:gd name="TX7010" fmla="*/ 1496557 w 6634281"/>
              <a:gd name="TY7010" fmla="*/ 293819 h 1738204"/>
              <a:gd name="TX7011" fmla="*/ 1496557 w 6634281"/>
              <a:gd name="TY7011" fmla="*/ 299311 h 1738204"/>
              <a:gd name="TX7012" fmla="*/ 1507541 w 6634281"/>
              <a:gd name="TY7012" fmla="*/ 304803 h 1738204"/>
              <a:gd name="TX7013" fmla="*/ 1507541 w 6634281"/>
              <a:gd name="TY7013" fmla="*/ 299311 h 1738204"/>
              <a:gd name="TX7014" fmla="*/ 1510287 w 6634281"/>
              <a:gd name="TY7014" fmla="*/ 299311 h 1738204"/>
              <a:gd name="TX7015" fmla="*/ 1510287 w 6634281"/>
              <a:gd name="TY7015" fmla="*/ 293819 h 1738204"/>
              <a:gd name="TX7016" fmla="*/ 1507541 w 6634281"/>
              <a:gd name="TY7016" fmla="*/ 291073 h 1738204"/>
              <a:gd name="TX7017" fmla="*/ 1515779 w 6634281"/>
              <a:gd name="TY7017" fmla="*/ 291073 h 1738204"/>
              <a:gd name="TX7018" fmla="*/ 1513033 w 6634281"/>
              <a:gd name="TY7018" fmla="*/ 296565 h 1738204"/>
              <a:gd name="TX7019" fmla="*/ 1524017 w 6634281"/>
              <a:gd name="TY7019" fmla="*/ 296565 h 1738204"/>
              <a:gd name="TX7020" fmla="*/ 1521272 w 6634281"/>
              <a:gd name="TY7020" fmla="*/ 291073 h 1738204"/>
              <a:gd name="TX7021" fmla="*/ 1529509 w 6634281"/>
              <a:gd name="TY7021" fmla="*/ 291073 h 1738204"/>
              <a:gd name="TX7022" fmla="*/ 1535002 w 6634281"/>
              <a:gd name="TY7022" fmla="*/ 293819 h 1738204"/>
              <a:gd name="TX7023" fmla="*/ 1532255 w 6634281"/>
              <a:gd name="TY7023" fmla="*/ 288328 h 1738204"/>
              <a:gd name="TX7024" fmla="*/ 1548731 w 6634281"/>
              <a:gd name="TY7024" fmla="*/ 288328 h 1738204"/>
              <a:gd name="TX7025" fmla="*/ 1554223 w 6634281"/>
              <a:gd name="TY7025" fmla="*/ 291073 h 1738204"/>
              <a:gd name="TX7026" fmla="*/ 1556969 w 6634281"/>
              <a:gd name="TY7026" fmla="*/ 291073 h 1738204"/>
              <a:gd name="TX7027" fmla="*/ 1559715 w 6634281"/>
              <a:gd name="TY7027" fmla="*/ 288328 h 1738204"/>
              <a:gd name="TX7028" fmla="*/ 1559715 w 6634281"/>
              <a:gd name="TY7028" fmla="*/ 285582 h 1738204"/>
              <a:gd name="TX7029" fmla="*/ 1790377 w 6634281"/>
              <a:gd name="TY7029" fmla="*/ 263614 h 1738204"/>
              <a:gd name="TX7030" fmla="*/ 1795869 w 6634281"/>
              <a:gd name="TY7030" fmla="*/ 263614 h 1738204"/>
              <a:gd name="TX7031" fmla="*/ 1798615 w 6634281"/>
              <a:gd name="TY7031" fmla="*/ 260868 h 1738204"/>
              <a:gd name="TX7032" fmla="*/ 1867265 w 6634281"/>
              <a:gd name="TY7032" fmla="*/ 255376 h 1738204"/>
              <a:gd name="TX7033" fmla="*/ 1872756 w 6634281"/>
              <a:gd name="TY7033" fmla="*/ 260868 h 1738204"/>
              <a:gd name="TX7034" fmla="*/ 1880995 w 6634281"/>
              <a:gd name="TY7034" fmla="*/ 266360 h 1738204"/>
              <a:gd name="TX7035" fmla="*/ 1889232 w 6634281"/>
              <a:gd name="TY7035" fmla="*/ 269106 h 1738204"/>
              <a:gd name="TX7036" fmla="*/ 1900217 w 6634281"/>
              <a:gd name="TY7036" fmla="*/ 271852 h 1738204"/>
              <a:gd name="TX7037" fmla="*/ 1905708 w 6634281"/>
              <a:gd name="TY7037" fmla="*/ 269106 h 1738204"/>
              <a:gd name="TX7038" fmla="*/ 1913947 w 6634281"/>
              <a:gd name="TY7038" fmla="*/ 266360 h 1738204"/>
              <a:gd name="TX7039" fmla="*/ 1922184 w 6634281"/>
              <a:gd name="TY7039" fmla="*/ 263614 h 1738204"/>
              <a:gd name="TX7040" fmla="*/ 1930422 w 6634281"/>
              <a:gd name="TY7040" fmla="*/ 258122 h 1738204"/>
              <a:gd name="TX7041" fmla="*/ 1930422 w 6634281"/>
              <a:gd name="TY7041" fmla="*/ 252630 h 1738204"/>
              <a:gd name="TX7042" fmla="*/ 1930422 w 6634281"/>
              <a:gd name="TY7042" fmla="*/ 247138 h 1738204"/>
              <a:gd name="TX7043" fmla="*/ 2073213 w 6634281"/>
              <a:gd name="TY7043" fmla="*/ 233408 h 1738204"/>
              <a:gd name="TX7044" fmla="*/ 2075959 w 6634281"/>
              <a:gd name="TY7044" fmla="*/ 233408 h 1738204"/>
              <a:gd name="TX7045" fmla="*/ 2378014 w 6634281"/>
              <a:gd name="TY7045" fmla="*/ 203202 h 1738204"/>
              <a:gd name="TX7046" fmla="*/ 2378015 w 6634281"/>
              <a:gd name="TY7046" fmla="*/ 203202 h 1738204"/>
              <a:gd name="TX7047" fmla="*/ 2378019 w 6634281"/>
              <a:gd name="TY7047" fmla="*/ 203202 h 1738204"/>
              <a:gd name="TX7048" fmla="*/ 3174349 w 6634281"/>
              <a:gd name="TY7048" fmla="*/ 123569 h 1738204"/>
              <a:gd name="TX7050" fmla="*/ 3352837 w 6634281"/>
              <a:gd name="TY7050" fmla="*/ 98855 h 1738204"/>
              <a:gd name="TX7051" fmla="*/ 3358329 w 6634281"/>
              <a:gd name="TY7051" fmla="*/ 101601 h 1738204"/>
              <a:gd name="TX7052" fmla="*/ 3358329 w 6634281"/>
              <a:gd name="TY7052" fmla="*/ 98855 h 1738204"/>
              <a:gd name="TX7053" fmla="*/ 3361075 w 6634281"/>
              <a:gd name="TY7053" fmla="*/ 101601 h 1738204"/>
              <a:gd name="TX7054" fmla="*/ 3350091 w 6634281"/>
              <a:gd name="TY7054" fmla="*/ 107093 h 1738204"/>
              <a:gd name="TX7055" fmla="*/ 3355583 w 6634281"/>
              <a:gd name="TY7055" fmla="*/ 112585 h 1738204"/>
              <a:gd name="TX7056" fmla="*/ 3358329 w 6634281"/>
              <a:gd name="TY7056" fmla="*/ 118077 h 1738204"/>
              <a:gd name="TX7057" fmla="*/ 3355583 w 6634281"/>
              <a:gd name="TY7057" fmla="*/ 118077 h 1738204"/>
              <a:gd name="TX7058" fmla="*/ 3355583 w 6634281"/>
              <a:gd name="TY7058" fmla="*/ 120823 h 1738204"/>
              <a:gd name="TX7059" fmla="*/ 3352837 w 6634281"/>
              <a:gd name="TY7059" fmla="*/ 123569 h 1738204"/>
              <a:gd name="TX7060" fmla="*/ 3350091 w 6634281"/>
              <a:gd name="TY7060" fmla="*/ 115331 h 1738204"/>
              <a:gd name="TX7061" fmla="*/ 3347345 w 6634281"/>
              <a:gd name="TY7061" fmla="*/ 115331 h 1738204"/>
              <a:gd name="TX7062" fmla="*/ 3347345 w 6634281"/>
              <a:gd name="TY7062" fmla="*/ 118077 h 1738204"/>
              <a:gd name="TX7063" fmla="*/ 3347345 w 6634281"/>
              <a:gd name="TY7063" fmla="*/ 120823 h 1738204"/>
              <a:gd name="TX7064" fmla="*/ 3344599 w 6634281"/>
              <a:gd name="TY7064" fmla="*/ 120823 h 1738204"/>
              <a:gd name="TX7065" fmla="*/ 3339107 w 6634281"/>
              <a:gd name="TY7065" fmla="*/ 115331 h 1738204"/>
              <a:gd name="TX7066" fmla="*/ 3339107 w 6634281"/>
              <a:gd name="TY7066" fmla="*/ 109839 h 1738204"/>
              <a:gd name="TX7067" fmla="*/ 3341853 w 6634281"/>
              <a:gd name="TY7067" fmla="*/ 107093 h 1738204"/>
              <a:gd name="TX7068" fmla="*/ 3344599 w 6634281"/>
              <a:gd name="TY7068" fmla="*/ 112585 h 1738204"/>
              <a:gd name="TX7069" fmla="*/ 3347345 w 6634281"/>
              <a:gd name="TY7069" fmla="*/ 112585 h 1738204"/>
              <a:gd name="TX7070" fmla="*/ 3347345 w 6634281"/>
              <a:gd name="TY7070" fmla="*/ 107093 h 1738204"/>
              <a:gd name="TX7071" fmla="*/ 3350091 w 6634281"/>
              <a:gd name="TY7071" fmla="*/ 104347 h 1738204"/>
              <a:gd name="TX7072" fmla="*/ 3352837 w 6634281"/>
              <a:gd name="TY7072" fmla="*/ 104347 h 1738204"/>
              <a:gd name="TX7073" fmla="*/ 3352837 w 6634281"/>
              <a:gd name="TY7073" fmla="*/ 98855 h 1738204"/>
              <a:gd name="TX7075" fmla="*/ 3374805 w 6634281"/>
              <a:gd name="TY7075" fmla="*/ 93363 h 1738204"/>
              <a:gd name="TX7076" fmla="*/ 3377551 w 6634281"/>
              <a:gd name="TY7076" fmla="*/ 98855 h 1738204"/>
              <a:gd name="TX7077" fmla="*/ 3372059 w 6634281"/>
              <a:gd name="TY7077" fmla="*/ 101601 h 1738204"/>
              <a:gd name="TX7078" fmla="*/ 3372059 w 6634281"/>
              <a:gd name="TY7078" fmla="*/ 96109 h 1738204"/>
              <a:gd name="TX7079" fmla="*/ 3374805 w 6634281"/>
              <a:gd name="TY7079" fmla="*/ 93363 h 1738204"/>
              <a:gd name="TX7081" fmla="*/ 3372059 w 6634281"/>
              <a:gd name="TY7081" fmla="*/ 79633 h 1738204"/>
              <a:gd name="TX7082" fmla="*/ 3374805 w 6634281"/>
              <a:gd name="TY7082" fmla="*/ 87871 h 1738204"/>
              <a:gd name="TX7083" fmla="*/ 3369313 w 6634281"/>
              <a:gd name="TY7083" fmla="*/ 90617 h 1738204"/>
              <a:gd name="TX7084" fmla="*/ 3366567 w 6634281"/>
              <a:gd name="TY7084" fmla="*/ 82379 h 1738204"/>
              <a:gd name="TX7085" fmla="*/ 3372059 w 6634281"/>
              <a:gd name="TY7085" fmla="*/ 79633 h 1738204"/>
              <a:gd name="TX7087" fmla="*/ 3377551 w 6634281"/>
              <a:gd name="TY7087" fmla="*/ 76887 h 1738204"/>
              <a:gd name="TX7088" fmla="*/ 3380297 w 6634281"/>
              <a:gd name="TY7088" fmla="*/ 76887 h 1738204"/>
              <a:gd name="TX7089" fmla="*/ 3383043 w 6634281"/>
              <a:gd name="TY7089" fmla="*/ 76887 h 1738204"/>
              <a:gd name="TX7090" fmla="*/ 3388535 w 6634281"/>
              <a:gd name="TY7090" fmla="*/ 76887 h 1738204"/>
              <a:gd name="TX7091" fmla="*/ 3388535 w 6634281"/>
              <a:gd name="TY7091" fmla="*/ 79633 h 1738204"/>
              <a:gd name="TX7092" fmla="*/ 3391281 w 6634281"/>
              <a:gd name="TY7092" fmla="*/ 82379 h 1738204"/>
              <a:gd name="TX7093" fmla="*/ 3399519 w 6634281"/>
              <a:gd name="TY7093" fmla="*/ 79633 h 1738204"/>
              <a:gd name="TX7094" fmla="*/ 3402265 w 6634281"/>
              <a:gd name="TY7094" fmla="*/ 79633 h 1738204"/>
              <a:gd name="TX7095" fmla="*/ 3405011 w 6634281"/>
              <a:gd name="TY7095" fmla="*/ 85125 h 1738204"/>
              <a:gd name="TX7096" fmla="*/ 3396773 w 6634281"/>
              <a:gd name="TY7096" fmla="*/ 87871 h 1738204"/>
              <a:gd name="TX7097" fmla="*/ 3394027 w 6634281"/>
              <a:gd name="TY7097" fmla="*/ 90617 h 1738204"/>
              <a:gd name="TX7098" fmla="*/ 3391281 w 6634281"/>
              <a:gd name="TY7098" fmla="*/ 85125 h 1738204"/>
              <a:gd name="TX7099" fmla="*/ 3385789 w 6634281"/>
              <a:gd name="TY7099" fmla="*/ 82379 h 1738204"/>
              <a:gd name="TX7100" fmla="*/ 3377551 w 6634281"/>
              <a:gd name="TY7100" fmla="*/ 76887 h 1738204"/>
              <a:gd name="TX7102" fmla="*/ 3888303 w 6634281"/>
              <a:gd name="TY7102" fmla="*/ 54919 h 1738204"/>
              <a:gd name="TX7103" fmla="*/ 3888303 w 6634281"/>
              <a:gd name="TY7103" fmla="*/ 57665 h 1738204"/>
              <a:gd name="TX7104" fmla="*/ 3882811 w 6634281"/>
              <a:gd name="TY7104" fmla="*/ 57665 h 1738204"/>
              <a:gd name="TX7105" fmla="*/ 3888303 w 6634281"/>
              <a:gd name="TY7105" fmla="*/ 54919 h 1738204"/>
              <a:gd name="TX7107" fmla="*/ 3915763 w 6634281"/>
              <a:gd name="TY7107" fmla="*/ 52173 h 1738204"/>
              <a:gd name="TX7108" fmla="*/ 3918509 w 6634281"/>
              <a:gd name="TY7108" fmla="*/ 52173 h 1738204"/>
              <a:gd name="TX7109" fmla="*/ 3913017 w 6634281"/>
              <a:gd name="TY7109" fmla="*/ 54919 h 1738204"/>
              <a:gd name="TX7110" fmla="*/ 3915763 w 6634281"/>
              <a:gd name="TY7110" fmla="*/ 52173 h 1738204"/>
              <a:gd name="TX7112" fmla="*/ 3929492 w 6634281"/>
              <a:gd name="TY7112" fmla="*/ 43936 h 1738204"/>
              <a:gd name="TX7113" fmla="*/ 3934984 w 6634281"/>
              <a:gd name="TY7113" fmla="*/ 49427 h 1738204"/>
              <a:gd name="TX7114" fmla="*/ 3940476 w 6634281"/>
              <a:gd name="TY7114" fmla="*/ 49427 h 1738204"/>
              <a:gd name="TX7115" fmla="*/ 3934984 w 6634281"/>
              <a:gd name="TY7115" fmla="*/ 43936 h 1738204"/>
              <a:gd name="TX7116" fmla="*/ 3929492 w 6634281"/>
              <a:gd name="TY7116" fmla="*/ 43936 h 1738204"/>
              <a:gd name="TX7118" fmla="*/ 3805923 w 6634281"/>
              <a:gd name="TY7118" fmla="*/ 43936 h 1738204"/>
              <a:gd name="TX7119" fmla="*/ 3811415 w 6634281"/>
              <a:gd name="TY7119" fmla="*/ 49427 h 1738204"/>
              <a:gd name="TX7120" fmla="*/ 3805923 w 6634281"/>
              <a:gd name="TY7120" fmla="*/ 54919 h 1738204"/>
              <a:gd name="TX7121" fmla="*/ 3805923 w 6634281"/>
              <a:gd name="TY7121" fmla="*/ 63157 h 1738204"/>
              <a:gd name="TX7122" fmla="*/ 3811415 w 6634281"/>
              <a:gd name="TY7122" fmla="*/ 63157 h 1738204"/>
              <a:gd name="TX7123" fmla="*/ 3808669 w 6634281"/>
              <a:gd name="TY7123" fmla="*/ 65903 h 1738204"/>
              <a:gd name="TX7124" fmla="*/ 3808669 w 6634281"/>
              <a:gd name="TY7124" fmla="*/ 68649 h 1738204"/>
              <a:gd name="TX7125" fmla="*/ 3794940 w 6634281"/>
              <a:gd name="TY7125" fmla="*/ 68649 h 1738204"/>
              <a:gd name="TX7126" fmla="*/ 3792194 w 6634281"/>
              <a:gd name="TY7126" fmla="*/ 68649 h 1738204"/>
              <a:gd name="TX7127" fmla="*/ 3789448 w 6634281"/>
              <a:gd name="TY7127" fmla="*/ 71395 h 1738204"/>
              <a:gd name="TX7128" fmla="*/ 3767480 w 6634281"/>
              <a:gd name="TY7128" fmla="*/ 74141 h 1738204"/>
              <a:gd name="TX7129" fmla="*/ 3764734 w 6634281"/>
              <a:gd name="TY7129" fmla="*/ 65903 h 1738204"/>
              <a:gd name="TX7130" fmla="*/ 3753750 w 6634281"/>
              <a:gd name="TY7130" fmla="*/ 68649 h 1738204"/>
              <a:gd name="TX7131" fmla="*/ 3756496 w 6634281"/>
              <a:gd name="TY7131" fmla="*/ 74141 h 1738204"/>
              <a:gd name="TX7132" fmla="*/ 3753750 w 6634281"/>
              <a:gd name="TY7132" fmla="*/ 74141 h 1738204"/>
              <a:gd name="TX7133" fmla="*/ 3712560 w 6634281"/>
              <a:gd name="TY7133" fmla="*/ 79633 h 1738204"/>
              <a:gd name="TX7134" fmla="*/ 3734528 w 6634281"/>
              <a:gd name="TY7134" fmla="*/ 49427 h 1738204"/>
              <a:gd name="TX7135" fmla="*/ 3805923 w 6634281"/>
              <a:gd name="TY7135" fmla="*/ 43936 h 1738204"/>
              <a:gd name="TX7137" fmla="*/ 3907525 w 6634281"/>
              <a:gd name="TY7137" fmla="*/ 32952 h 1738204"/>
              <a:gd name="TX7138" fmla="*/ 3915763 w 6634281"/>
              <a:gd name="TY7138" fmla="*/ 32952 h 1738204"/>
              <a:gd name="TX7139" fmla="*/ 3907525 w 6634281"/>
              <a:gd name="TY7139" fmla="*/ 43936 h 1738204"/>
              <a:gd name="TX7140" fmla="*/ 3907525 w 6634281"/>
              <a:gd name="TY7140" fmla="*/ 49427 h 1738204"/>
              <a:gd name="TX7141" fmla="*/ 3910271 w 6634281"/>
              <a:gd name="TY7141" fmla="*/ 54919 h 1738204"/>
              <a:gd name="TX7142" fmla="*/ 3904779 w 6634281"/>
              <a:gd name="TY7142" fmla="*/ 54919 h 1738204"/>
              <a:gd name="TX7143" fmla="*/ 3899287 w 6634281"/>
              <a:gd name="TY7143" fmla="*/ 43936 h 1738204"/>
              <a:gd name="TX7144" fmla="*/ 3899287 w 6634281"/>
              <a:gd name="TY7144" fmla="*/ 38444 h 1738204"/>
              <a:gd name="TX7145" fmla="*/ 3888303 w 6634281"/>
              <a:gd name="TY7145" fmla="*/ 35698 h 1738204"/>
              <a:gd name="TX7146" fmla="*/ 3899287 w 6634281"/>
              <a:gd name="TY7146" fmla="*/ 35698 h 1738204"/>
              <a:gd name="TX7147" fmla="*/ 3907525 w 6634281"/>
              <a:gd name="TY7147" fmla="*/ 32952 h 1738204"/>
              <a:gd name="TX7149" fmla="*/ 4076085 w 6634281"/>
              <a:gd name="TY7149" fmla="*/ 31896 h 1738204"/>
              <a:gd name="TX7150" fmla="*/ 4075029 w 6634281"/>
              <a:gd name="TY7150" fmla="*/ 32952 h 1738204"/>
              <a:gd name="TX7151" fmla="*/ 4074222 w 6634281"/>
              <a:gd name="TY7151" fmla="*/ 32144 h 1738204"/>
              <a:gd name="TX7152" fmla="*/ 4076085 w 6634281"/>
              <a:gd name="TY7152" fmla="*/ 31896 h 1738204"/>
              <a:gd name="TX7154" fmla="*/ 3945968 w 6634281"/>
              <a:gd name="TY7154" fmla="*/ 30206 h 1738204"/>
              <a:gd name="TX7155" fmla="*/ 3948714 w 6634281"/>
              <a:gd name="TY7155" fmla="*/ 32952 h 1738204"/>
              <a:gd name="TX7156" fmla="*/ 3954206 w 6634281"/>
              <a:gd name="TY7156" fmla="*/ 32952 h 1738204"/>
              <a:gd name="TX7157" fmla="*/ 3956952 w 6634281"/>
              <a:gd name="TY7157" fmla="*/ 30206 h 1738204"/>
              <a:gd name="TX7158" fmla="*/ 3967936 w 6634281"/>
              <a:gd name="TY7158" fmla="*/ 30206 h 1738204"/>
              <a:gd name="TX7159" fmla="*/ 3962444 w 6634281"/>
              <a:gd name="TY7159" fmla="*/ 38444 h 1738204"/>
              <a:gd name="TX7160" fmla="*/ 3956952 w 6634281"/>
              <a:gd name="TY7160" fmla="*/ 46681 h 1738204"/>
              <a:gd name="TX7161" fmla="*/ 3954206 w 6634281"/>
              <a:gd name="TY7161" fmla="*/ 46681 h 1738204"/>
              <a:gd name="TX7162" fmla="*/ 3951460 w 6634281"/>
              <a:gd name="TY7162" fmla="*/ 46681 h 1738204"/>
              <a:gd name="TX7163" fmla="*/ 3948714 w 6634281"/>
              <a:gd name="TY7163" fmla="*/ 49427 h 1738204"/>
              <a:gd name="TX7164" fmla="*/ 3924000 w 6634281"/>
              <a:gd name="TY7164" fmla="*/ 52173 h 1738204"/>
              <a:gd name="TX7165" fmla="*/ 3924000 w 6634281"/>
              <a:gd name="TY7165" fmla="*/ 41190 h 1738204"/>
              <a:gd name="TX7166" fmla="*/ 3924000 w 6634281"/>
              <a:gd name="TY7166" fmla="*/ 38444 h 1738204"/>
              <a:gd name="TX7167" fmla="*/ 3918509 w 6634281"/>
              <a:gd name="TY7167" fmla="*/ 32952 h 1738204"/>
              <a:gd name="TX7168" fmla="*/ 3945968 w 6634281"/>
              <a:gd name="TY7168" fmla="*/ 30206 h 1738204"/>
              <a:gd name="TX7170" fmla="*/ 4146425 w 6634281"/>
              <a:gd name="TY7170" fmla="*/ 13730 h 1738204"/>
              <a:gd name="TX7171" fmla="*/ 4149171 w 6634281"/>
              <a:gd name="TY7171" fmla="*/ 21968 h 1738204"/>
              <a:gd name="TX7172" fmla="*/ 4094251 w 6634281"/>
              <a:gd name="TY7172" fmla="*/ 30206 h 1738204"/>
              <a:gd name="TX7173" fmla="*/ 4094251 w 6634281"/>
              <a:gd name="TY7173" fmla="*/ 27460 h 1738204"/>
              <a:gd name="TX7174" fmla="*/ 4088759 w 6634281"/>
              <a:gd name="TY7174" fmla="*/ 27460 h 1738204"/>
              <a:gd name="TX7175" fmla="*/ 4088759 w 6634281"/>
              <a:gd name="TY7175" fmla="*/ 30206 h 1738204"/>
              <a:gd name="TX7176" fmla="*/ 4076085 w 6634281"/>
              <a:gd name="TY7176" fmla="*/ 31896 h 1738204"/>
              <a:gd name="TX7177" fmla="*/ 4077775 w 6634281"/>
              <a:gd name="TY7177" fmla="*/ 30206 h 1738204"/>
              <a:gd name="TX7178" fmla="*/ 4075029 w 6634281"/>
              <a:gd name="TY7178" fmla="*/ 30206 h 1738204"/>
              <a:gd name="TX7179" fmla="*/ 4077775 w 6634281"/>
              <a:gd name="TY7179" fmla="*/ 27460 h 1738204"/>
              <a:gd name="TX7180" fmla="*/ 4075029 w 6634281"/>
              <a:gd name="TY7180" fmla="*/ 27460 h 1738204"/>
              <a:gd name="TX7181" fmla="*/ 4075029 w 6634281"/>
              <a:gd name="TY7181" fmla="*/ 24714 h 1738204"/>
              <a:gd name="TX7182" fmla="*/ 4072283 w 6634281"/>
              <a:gd name="TY7182" fmla="*/ 24714 h 1738204"/>
              <a:gd name="TX7183" fmla="*/ 4072283 w 6634281"/>
              <a:gd name="TY7183" fmla="*/ 27460 h 1738204"/>
              <a:gd name="TX7184" fmla="*/ 4069537 w 6634281"/>
              <a:gd name="TY7184" fmla="*/ 27460 h 1738204"/>
              <a:gd name="TX7185" fmla="*/ 4072283 w 6634281"/>
              <a:gd name="TY7185" fmla="*/ 30206 h 1738204"/>
              <a:gd name="TX7186" fmla="*/ 4074222 w 6634281"/>
              <a:gd name="TY7186" fmla="*/ 32144 h 1738204"/>
              <a:gd name="TX7187" fmla="*/ 4006380 w 6634281"/>
              <a:gd name="TY7187" fmla="*/ 41190 h 1738204"/>
              <a:gd name="TX7188" fmla="*/ 4003634 w 6634281"/>
              <a:gd name="TY7188" fmla="*/ 38444 h 1738204"/>
              <a:gd name="TX7189" fmla="*/ 4003634 w 6634281"/>
              <a:gd name="TY7189" fmla="*/ 41190 h 1738204"/>
              <a:gd name="TX7190" fmla="*/ 3989904 w 6634281"/>
              <a:gd name="TY7190" fmla="*/ 43936 h 1738204"/>
              <a:gd name="TX7191" fmla="*/ 3981666 w 6634281"/>
              <a:gd name="TY7191" fmla="*/ 38444 h 1738204"/>
              <a:gd name="TX7192" fmla="*/ 3976174 w 6634281"/>
              <a:gd name="TY7192" fmla="*/ 35698 h 1738204"/>
              <a:gd name="TX7193" fmla="*/ 3970682 w 6634281"/>
              <a:gd name="TY7193" fmla="*/ 35698 h 1738204"/>
              <a:gd name="TX7194" fmla="*/ 3970682 w 6634281"/>
              <a:gd name="TY7194" fmla="*/ 30206 h 1738204"/>
              <a:gd name="TX7195" fmla="*/ 4146425 w 6634281"/>
              <a:gd name="TY7195" fmla="*/ 13730 h 1738204"/>
              <a:gd name="TX7197" fmla="*/ 4228804 w 6634281"/>
              <a:gd name="TY7197" fmla="*/ 8369 h 1738204"/>
              <a:gd name="TX7198" fmla="*/ 4228804 w 6634281"/>
              <a:gd name="TY7198" fmla="*/ 10984 h 1738204"/>
              <a:gd name="TX7199" fmla="*/ 4231550 w 6634281"/>
              <a:gd name="TY7199" fmla="*/ 13730 h 1738204"/>
              <a:gd name="TX7200" fmla="*/ 4223312 w 6634281"/>
              <a:gd name="TY7200" fmla="*/ 13730 h 1738204"/>
              <a:gd name="TX7201" fmla="*/ 4217820 w 6634281"/>
              <a:gd name="TY7201" fmla="*/ 13730 h 1738204"/>
              <a:gd name="TX7202" fmla="*/ 4176630 w 6634281"/>
              <a:gd name="TY7202" fmla="*/ 19222 h 1738204"/>
              <a:gd name="TX7203" fmla="*/ 4173884 w 6634281"/>
              <a:gd name="TY7203" fmla="*/ 10984 h 1738204"/>
              <a:gd name="TX7204" fmla="*/ 4228804 w 6634281"/>
              <a:gd name="TY7204" fmla="*/ 8369 h 1738204"/>
              <a:gd name="TX7206" fmla="*/ 4228804 w 6634281"/>
              <a:gd name="TY7206" fmla="*/ 8238 h 1738204"/>
              <a:gd name="TX7207" fmla="*/ 4231550 w 6634281"/>
              <a:gd name="TY7207" fmla="*/ 8238 h 1738204"/>
              <a:gd name="TX7208" fmla="*/ 4228804 w 6634281"/>
              <a:gd name="TY7208" fmla="*/ 8369 h 1738204"/>
              <a:gd name="TX7209" fmla="*/ 4228804 w 6634281"/>
              <a:gd name="TY7209" fmla="*/ 8238 h 1738204"/>
              <a:gd name="TX7211" fmla="*/ 4278232 w 6634281"/>
              <a:gd name="TY7211" fmla="*/ 2746 h 1738204"/>
              <a:gd name="TX7212" fmla="*/ 4280978 w 6634281"/>
              <a:gd name="TY7212" fmla="*/ 2746 h 1738204"/>
              <a:gd name="TX7213" fmla="*/ 4280978 w 6634281"/>
              <a:gd name="TY7213" fmla="*/ 5492 h 1738204"/>
              <a:gd name="TX7214" fmla="*/ 4278232 w 6634281"/>
              <a:gd name="TY7214" fmla="*/ 5492 h 1738204"/>
              <a:gd name="TX7215" fmla="*/ 4278232 w 6634281"/>
              <a:gd name="TY7215" fmla="*/ 2746 h 1738204"/>
              <a:gd name="TX7217" fmla="*/ 4272740 w 6634281"/>
              <a:gd name="TY7217" fmla="*/ 2746 h 1738204"/>
              <a:gd name="TX7218" fmla="*/ 4267248 w 6634281"/>
              <a:gd name="TY7218" fmla="*/ 5492 h 1738204"/>
              <a:gd name="TX7219" fmla="*/ 4261756 w 6634281"/>
              <a:gd name="TY7219" fmla="*/ 8238 h 1738204"/>
              <a:gd name="TX7220" fmla="*/ 4264502 w 6634281"/>
              <a:gd name="TY7220" fmla="*/ 8238 h 1738204"/>
              <a:gd name="TX7221" fmla="*/ 4237042 w 6634281"/>
              <a:gd name="TY7221" fmla="*/ 10984 h 1738204"/>
              <a:gd name="TX7222" fmla="*/ 4237042 w 6634281"/>
              <a:gd name="TY7222" fmla="*/ 8238 h 1738204"/>
              <a:gd name="TX7223" fmla="*/ 4234296 w 6634281"/>
              <a:gd name="TY7223" fmla="*/ 8238 h 1738204"/>
              <a:gd name="TX7224" fmla="*/ 4253518 w 6634281"/>
              <a:gd name="TY7224" fmla="*/ 5492 h 1738204"/>
              <a:gd name="TX7225" fmla="*/ 4256264 w 6634281"/>
              <a:gd name="TY7225" fmla="*/ 8238 h 1738204"/>
              <a:gd name="TX7226" fmla="*/ 4256264 w 6634281"/>
              <a:gd name="TY7226" fmla="*/ 5492 h 1738204"/>
              <a:gd name="TX7227" fmla="*/ 4272740 w 6634281"/>
              <a:gd name="TY7227" fmla="*/ 2746 h 1738204"/>
              <a:gd name="TX7229" fmla="*/ 4330405 w 6634281"/>
              <a:gd name="TY7229" fmla="*/ 0 h 1738204"/>
              <a:gd name="TX7230" fmla="*/ 4286470 w 6634281"/>
              <a:gd name="TY7230" fmla="*/ 5492 h 1738204"/>
              <a:gd name="TX7231" fmla="*/ 4286470 w 6634281"/>
              <a:gd name="TY7231" fmla="*/ 2746 h 1738204"/>
              <a:gd name="TX7232" fmla="*/ 4291962 w 6634281"/>
              <a:gd name="TY7232" fmla="*/ 2746 h 1738204"/>
              <a:gd name="TX7233" fmla="*/ 4300199 w 6634281"/>
              <a:gd name="TY7233" fmla="*/ 2746 h 1738204"/>
              <a:gd name="TX7234" fmla="*/ 4330405 w 6634281"/>
              <a:gd name="TY7234" fmla="*/ 0 h 1738204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9" y="TY209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  <a:cxn ang="0">
                <a:pos x="TX441" y="TY441"/>
              </a:cxn>
              <a:cxn ang="0">
                <a:pos x="TX442" y="TY442"/>
              </a:cxn>
              <a:cxn ang="0">
                <a:pos x="TX443" y="TY443"/>
              </a:cxn>
              <a:cxn ang="0">
                <a:pos x="TX444" y="TY444"/>
              </a:cxn>
              <a:cxn ang="0">
                <a:pos x="TX445" y="TY445"/>
              </a:cxn>
              <a:cxn ang="0">
                <a:pos x="TX446" y="TY446"/>
              </a:cxn>
              <a:cxn ang="0">
                <a:pos x="TX447" y="TY447"/>
              </a:cxn>
              <a:cxn ang="0">
                <a:pos x="TX448" y="TY448"/>
              </a:cxn>
              <a:cxn ang="0">
                <a:pos x="TX449" y="TY449"/>
              </a:cxn>
              <a:cxn ang="0">
                <a:pos x="TX450" y="TY450"/>
              </a:cxn>
              <a:cxn ang="0">
                <a:pos x="TX451" y="TY451"/>
              </a:cxn>
              <a:cxn ang="0">
                <a:pos x="TX453" y="TY453"/>
              </a:cxn>
              <a:cxn ang="0">
                <a:pos x="TX454" y="TY454"/>
              </a:cxn>
              <a:cxn ang="0">
                <a:pos x="TX455" y="TY455"/>
              </a:cxn>
              <a:cxn ang="0">
                <a:pos x="TX456" y="TY456"/>
              </a:cxn>
              <a:cxn ang="0">
                <a:pos x="TX457" y="TY457"/>
              </a:cxn>
              <a:cxn ang="0">
                <a:pos x="TX459" y="TY459"/>
              </a:cxn>
              <a:cxn ang="0">
                <a:pos x="TX460" y="TY460"/>
              </a:cxn>
              <a:cxn ang="0">
                <a:pos x="TX461" y="TY461"/>
              </a:cxn>
              <a:cxn ang="0">
                <a:pos x="TX462" y="TY462"/>
              </a:cxn>
              <a:cxn ang="0">
                <a:pos x="TX463" y="TY463"/>
              </a:cxn>
              <a:cxn ang="0">
                <a:pos x="TX464" y="TY464"/>
              </a:cxn>
              <a:cxn ang="0">
                <a:pos x="TX465" y="TY465"/>
              </a:cxn>
              <a:cxn ang="0">
                <a:pos x="TX466" y="TY466"/>
              </a:cxn>
              <a:cxn ang="0">
                <a:pos x="TX467" y="TY467"/>
              </a:cxn>
              <a:cxn ang="0">
                <a:pos x="TX469" y="TY469"/>
              </a:cxn>
              <a:cxn ang="0">
                <a:pos x="TX470" y="TY470"/>
              </a:cxn>
              <a:cxn ang="0">
                <a:pos x="TX471" y="TY471"/>
              </a:cxn>
              <a:cxn ang="0">
                <a:pos x="TX472" y="TY472"/>
              </a:cxn>
              <a:cxn ang="0">
                <a:pos x="TX473" y="TY473"/>
              </a:cxn>
              <a:cxn ang="0">
                <a:pos x="TX474" y="TY474"/>
              </a:cxn>
              <a:cxn ang="0">
                <a:pos x="TX475" y="TY475"/>
              </a:cxn>
              <a:cxn ang="0">
                <a:pos x="TX476" y="TY476"/>
              </a:cxn>
              <a:cxn ang="0">
                <a:pos x="TX477" y="TY477"/>
              </a:cxn>
              <a:cxn ang="0">
                <a:pos x="TX478" y="TY478"/>
              </a:cxn>
              <a:cxn ang="0">
                <a:pos x="TX479" y="TY479"/>
              </a:cxn>
              <a:cxn ang="0">
                <a:pos x="TX481" y="TY481"/>
              </a:cxn>
              <a:cxn ang="0">
                <a:pos x="TX482" y="TY482"/>
              </a:cxn>
              <a:cxn ang="0">
                <a:pos x="TX483" y="TY483"/>
              </a:cxn>
              <a:cxn ang="0">
                <a:pos x="TX484" y="TY484"/>
              </a:cxn>
              <a:cxn ang="0">
                <a:pos x="TX485" y="TY485"/>
              </a:cxn>
              <a:cxn ang="0">
                <a:pos x="TX486" y="TY486"/>
              </a:cxn>
              <a:cxn ang="0">
                <a:pos x="TX487" y="TY487"/>
              </a:cxn>
              <a:cxn ang="0">
                <a:pos x="TX488" y="TY488"/>
              </a:cxn>
              <a:cxn ang="0">
                <a:pos x="TX489" y="TY489"/>
              </a:cxn>
              <a:cxn ang="0">
                <a:pos x="TX491" y="TY491"/>
              </a:cxn>
              <a:cxn ang="0">
                <a:pos x="TX492" y="TY492"/>
              </a:cxn>
              <a:cxn ang="0">
                <a:pos x="TX493" y="TY493"/>
              </a:cxn>
              <a:cxn ang="0">
                <a:pos x="TX494" y="TY494"/>
              </a:cxn>
              <a:cxn ang="0">
                <a:pos x="TX495" y="TY495"/>
              </a:cxn>
              <a:cxn ang="0">
                <a:pos x="TX497" y="TY497"/>
              </a:cxn>
              <a:cxn ang="0">
                <a:pos x="TX498" y="TY498"/>
              </a:cxn>
              <a:cxn ang="0">
                <a:pos x="TX499" y="TY499"/>
              </a:cxn>
              <a:cxn ang="0">
                <a:pos x="TX500" y="TY500"/>
              </a:cxn>
              <a:cxn ang="0">
                <a:pos x="TX501" y="TY501"/>
              </a:cxn>
              <a:cxn ang="0">
                <a:pos x="TX503" y="TY503"/>
              </a:cxn>
              <a:cxn ang="0">
                <a:pos x="TX504" y="TY504"/>
              </a:cxn>
              <a:cxn ang="0">
                <a:pos x="TX505" y="TY505"/>
              </a:cxn>
              <a:cxn ang="0">
                <a:pos x="TX506" y="TY506"/>
              </a:cxn>
              <a:cxn ang="0">
                <a:pos x="TX507" y="TY507"/>
              </a:cxn>
              <a:cxn ang="0">
                <a:pos x="TX508" y="TY508"/>
              </a:cxn>
              <a:cxn ang="0">
                <a:pos x="TX509" y="TY509"/>
              </a:cxn>
              <a:cxn ang="0">
                <a:pos x="TX510" y="TY510"/>
              </a:cxn>
              <a:cxn ang="0">
                <a:pos x="TX511" y="TY511"/>
              </a:cxn>
              <a:cxn ang="0">
                <a:pos x="TX513" y="TY513"/>
              </a:cxn>
              <a:cxn ang="0">
                <a:pos x="TX514" y="TY514"/>
              </a:cxn>
              <a:cxn ang="0">
                <a:pos x="TX515" y="TY515"/>
              </a:cxn>
              <a:cxn ang="0">
                <a:pos x="TX516" y="TY516"/>
              </a:cxn>
              <a:cxn ang="0">
                <a:pos x="TX517" y="TY517"/>
              </a:cxn>
              <a:cxn ang="0">
                <a:pos x="TX518" y="TY518"/>
              </a:cxn>
              <a:cxn ang="0">
                <a:pos x="TX519" y="TY519"/>
              </a:cxn>
              <a:cxn ang="0">
                <a:pos x="TX520" y="TY520"/>
              </a:cxn>
              <a:cxn ang="0">
                <a:pos x="TX521" y="TY521"/>
              </a:cxn>
              <a:cxn ang="0">
                <a:pos x="TX522" y="TY522"/>
              </a:cxn>
              <a:cxn ang="0">
                <a:pos x="TX523" y="TY523"/>
              </a:cxn>
              <a:cxn ang="0">
                <a:pos x="TX525" y="TY525"/>
              </a:cxn>
              <a:cxn ang="0">
                <a:pos x="TX526" y="TY526"/>
              </a:cxn>
              <a:cxn ang="0">
                <a:pos x="TX527" y="TY527"/>
              </a:cxn>
              <a:cxn ang="0">
                <a:pos x="TX528" y="TY528"/>
              </a:cxn>
              <a:cxn ang="0">
                <a:pos x="TX529" y="TY529"/>
              </a:cxn>
              <a:cxn ang="0">
                <a:pos x="TX530" y="TY530"/>
              </a:cxn>
              <a:cxn ang="0">
                <a:pos x="TX531" y="TY531"/>
              </a:cxn>
              <a:cxn ang="0">
                <a:pos x="TX532" y="TY532"/>
              </a:cxn>
              <a:cxn ang="0">
                <a:pos x="TX533" y="TY533"/>
              </a:cxn>
              <a:cxn ang="0">
                <a:pos x="TX535" y="TY535"/>
              </a:cxn>
              <a:cxn ang="0">
                <a:pos x="TX536" y="TY536"/>
              </a:cxn>
              <a:cxn ang="0">
                <a:pos x="TX537" y="TY537"/>
              </a:cxn>
              <a:cxn ang="0">
                <a:pos x="TX538" y="TY538"/>
              </a:cxn>
              <a:cxn ang="0">
                <a:pos x="TX539" y="TY539"/>
              </a:cxn>
              <a:cxn ang="0">
                <a:pos x="TX540" y="TY540"/>
              </a:cxn>
              <a:cxn ang="0">
                <a:pos x="TX541" y="TY541"/>
              </a:cxn>
              <a:cxn ang="0">
                <a:pos x="TX542" y="TY542"/>
              </a:cxn>
              <a:cxn ang="0">
                <a:pos x="TX543" y="TY543"/>
              </a:cxn>
              <a:cxn ang="0">
                <a:pos x="TX544" y="TY544"/>
              </a:cxn>
              <a:cxn ang="0">
                <a:pos x="TX545" y="TY545"/>
              </a:cxn>
              <a:cxn ang="0">
                <a:pos x="TX547" y="TY547"/>
              </a:cxn>
              <a:cxn ang="0">
                <a:pos x="TX548" y="TY548"/>
              </a:cxn>
              <a:cxn ang="0">
                <a:pos x="TX549" y="TY549"/>
              </a:cxn>
              <a:cxn ang="0">
                <a:pos x="TX550" y="TY550"/>
              </a:cxn>
              <a:cxn ang="0">
                <a:pos x="TX551" y="TY551"/>
              </a:cxn>
              <a:cxn ang="0">
                <a:pos x="TX552" y="TY552"/>
              </a:cxn>
              <a:cxn ang="0">
                <a:pos x="TX553" y="TY553"/>
              </a:cxn>
              <a:cxn ang="0">
                <a:pos x="TX554" y="TY554"/>
              </a:cxn>
              <a:cxn ang="0">
                <a:pos x="TX555" y="TY555"/>
              </a:cxn>
              <a:cxn ang="0">
                <a:pos x="TX556" y="TY556"/>
              </a:cxn>
              <a:cxn ang="0">
                <a:pos x="TX558" y="TY558"/>
              </a:cxn>
              <a:cxn ang="0">
                <a:pos x="TX559" y="TY559"/>
              </a:cxn>
              <a:cxn ang="0">
                <a:pos x="TX560" y="TY560"/>
              </a:cxn>
              <a:cxn ang="0">
                <a:pos x="TX561" y="TY561"/>
              </a:cxn>
              <a:cxn ang="0">
                <a:pos x="TX562" y="TY562"/>
              </a:cxn>
              <a:cxn ang="0">
                <a:pos x="TX563" y="TY563"/>
              </a:cxn>
              <a:cxn ang="0">
                <a:pos x="TX564" y="TY564"/>
              </a:cxn>
              <a:cxn ang="0">
                <a:pos x="TX566" y="TY566"/>
              </a:cxn>
              <a:cxn ang="0">
                <a:pos x="TX567" y="TY567"/>
              </a:cxn>
              <a:cxn ang="0">
                <a:pos x="TX568" y="TY568"/>
              </a:cxn>
              <a:cxn ang="0">
                <a:pos x="TX569" y="TY569"/>
              </a:cxn>
              <a:cxn ang="0">
                <a:pos x="TX570" y="TY570"/>
              </a:cxn>
              <a:cxn ang="0">
                <a:pos x="TX571" y="TY571"/>
              </a:cxn>
              <a:cxn ang="0">
                <a:pos x="TX572" y="TY572"/>
              </a:cxn>
              <a:cxn ang="0">
                <a:pos x="TX573" y="TY573"/>
              </a:cxn>
              <a:cxn ang="0">
                <a:pos x="TX575" y="TY575"/>
              </a:cxn>
              <a:cxn ang="0">
                <a:pos x="TX576" y="TY576"/>
              </a:cxn>
              <a:cxn ang="0">
                <a:pos x="TX577" y="TY577"/>
              </a:cxn>
              <a:cxn ang="0">
                <a:pos x="TX578" y="TY578"/>
              </a:cxn>
              <a:cxn ang="0">
                <a:pos x="TX579" y="TY579"/>
              </a:cxn>
              <a:cxn ang="0">
                <a:pos x="TX580" y="TY580"/>
              </a:cxn>
              <a:cxn ang="0">
                <a:pos x="TX581" y="TY581"/>
              </a:cxn>
              <a:cxn ang="0">
                <a:pos x="TX582" y="TY582"/>
              </a:cxn>
              <a:cxn ang="0">
                <a:pos x="TX583" y="TY583"/>
              </a:cxn>
              <a:cxn ang="0">
                <a:pos x="TX584" y="TY584"/>
              </a:cxn>
              <a:cxn ang="0">
                <a:pos x="TX585" y="TY585"/>
              </a:cxn>
              <a:cxn ang="0">
                <a:pos x="TX586" y="TY586"/>
              </a:cxn>
              <a:cxn ang="0">
                <a:pos x="TX587" y="TY587"/>
              </a:cxn>
              <a:cxn ang="0">
                <a:pos x="TX588" y="TY588"/>
              </a:cxn>
              <a:cxn ang="0">
                <a:pos x="TX589" y="TY589"/>
              </a:cxn>
              <a:cxn ang="0">
                <a:pos x="TX590" y="TY590"/>
              </a:cxn>
              <a:cxn ang="0">
                <a:pos x="TX591" y="TY591"/>
              </a:cxn>
              <a:cxn ang="0">
                <a:pos x="TX592" y="TY592"/>
              </a:cxn>
              <a:cxn ang="0">
                <a:pos x="TX593" y="TY593"/>
              </a:cxn>
              <a:cxn ang="0">
                <a:pos x="TX594" y="TY594"/>
              </a:cxn>
              <a:cxn ang="0">
                <a:pos x="TX595" y="TY595"/>
              </a:cxn>
              <a:cxn ang="0">
                <a:pos x="TX596" y="TY596"/>
              </a:cxn>
              <a:cxn ang="0">
                <a:pos x="TX597" y="TY597"/>
              </a:cxn>
              <a:cxn ang="0">
                <a:pos x="TX598" y="TY598"/>
              </a:cxn>
              <a:cxn ang="0">
                <a:pos x="TX599" y="TY599"/>
              </a:cxn>
              <a:cxn ang="0">
                <a:pos x="TX600" y="TY600"/>
              </a:cxn>
              <a:cxn ang="0">
                <a:pos x="TX601" y="TY601"/>
              </a:cxn>
              <a:cxn ang="0">
                <a:pos x="TX602" y="TY602"/>
              </a:cxn>
              <a:cxn ang="0">
                <a:pos x="TX603" y="TY603"/>
              </a:cxn>
              <a:cxn ang="0">
                <a:pos x="TX604" y="TY604"/>
              </a:cxn>
              <a:cxn ang="0">
                <a:pos x="TX605" y="TY605"/>
              </a:cxn>
              <a:cxn ang="0">
                <a:pos x="TX606" y="TY606"/>
              </a:cxn>
              <a:cxn ang="0">
                <a:pos x="TX607" y="TY607"/>
              </a:cxn>
              <a:cxn ang="0">
                <a:pos x="TX608" y="TY608"/>
              </a:cxn>
              <a:cxn ang="0">
                <a:pos x="TX609" y="TY609"/>
              </a:cxn>
              <a:cxn ang="0">
                <a:pos x="TX610" y="TY610"/>
              </a:cxn>
              <a:cxn ang="0">
                <a:pos x="TX611" y="TY611"/>
              </a:cxn>
              <a:cxn ang="0">
                <a:pos x="TX612" y="TY612"/>
              </a:cxn>
              <a:cxn ang="0">
                <a:pos x="TX613" y="TY613"/>
              </a:cxn>
              <a:cxn ang="0">
                <a:pos x="TX614" y="TY614"/>
              </a:cxn>
              <a:cxn ang="0">
                <a:pos x="TX615" y="TY615"/>
              </a:cxn>
              <a:cxn ang="0">
                <a:pos x="TX616" y="TY616"/>
              </a:cxn>
              <a:cxn ang="0">
                <a:pos x="TX617" y="TY617"/>
              </a:cxn>
              <a:cxn ang="0">
                <a:pos x="TX618" y="TY618"/>
              </a:cxn>
              <a:cxn ang="0">
                <a:pos x="TX619" y="TY619"/>
              </a:cxn>
              <a:cxn ang="0">
                <a:pos x="TX620" y="TY620"/>
              </a:cxn>
              <a:cxn ang="0">
                <a:pos x="TX621" y="TY621"/>
              </a:cxn>
              <a:cxn ang="0">
                <a:pos x="TX622" y="TY622"/>
              </a:cxn>
              <a:cxn ang="0">
                <a:pos x="TX623" y="TY623"/>
              </a:cxn>
              <a:cxn ang="0">
                <a:pos x="TX624" y="TY624"/>
              </a:cxn>
              <a:cxn ang="0">
                <a:pos x="TX625" y="TY625"/>
              </a:cxn>
              <a:cxn ang="0">
                <a:pos x="TX626" y="TY626"/>
              </a:cxn>
              <a:cxn ang="0">
                <a:pos x="TX627" y="TY627"/>
              </a:cxn>
              <a:cxn ang="0">
                <a:pos x="TX628" y="TY628"/>
              </a:cxn>
              <a:cxn ang="0">
                <a:pos x="TX629" y="TY629"/>
              </a:cxn>
              <a:cxn ang="0">
                <a:pos x="TX630" y="TY630"/>
              </a:cxn>
              <a:cxn ang="0">
                <a:pos x="TX631" y="TY631"/>
              </a:cxn>
              <a:cxn ang="0">
                <a:pos x="TX632" y="TY632"/>
              </a:cxn>
              <a:cxn ang="0">
                <a:pos x="TX633" y="TY633"/>
              </a:cxn>
              <a:cxn ang="0">
                <a:pos x="TX634" y="TY634"/>
              </a:cxn>
              <a:cxn ang="0">
                <a:pos x="TX635" y="TY635"/>
              </a:cxn>
              <a:cxn ang="0">
                <a:pos x="TX636" y="TY636"/>
              </a:cxn>
              <a:cxn ang="0">
                <a:pos x="TX638" y="TY638"/>
              </a:cxn>
              <a:cxn ang="0">
                <a:pos x="TX639" y="TY639"/>
              </a:cxn>
              <a:cxn ang="0">
                <a:pos x="TX640" y="TY640"/>
              </a:cxn>
              <a:cxn ang="0">
                <a:pos x="TX641" y="TY641"/>
              </a:cxn>
              <a:cxn ang="0">
                <a:pos x="TX642" y="TY642"/>
              </a:cxn>
              <a:cxn ang="0">
                <a:pos x="TX643" y="TY643"/>
              </a:cxn>
              <a:cxn ang="0">
                <a:pos x="TX644" y="TY644"/>
              </a:cxn>
              <a:cxn ang="0">
                <a:pos x="TX645" y="TY645"/>
              </a:cxn>
              <a:cxn ang="0">
                <a:pos x="TX646" y="TY646"/>
              </a:cxn>
              <a:cxn ang="0">
                <a:pos x="TX647" y="TY647"/>
              </a:cxn>
              <a:cxn ang="0">
                <a:pos x="TX648" y="TY648"/>
              </a:cxn>
              <a:cxn ang="0">
                <a:pos x="TX649" y="TY649"/>
              </a:cxn>
              <a:cxn ang="0">
                <a:pos x="TX650" y="TY650"/>
              </a:cxn>
              <a:cxn ang="0">
                <a:pos x="TX651" y="TY651"/>
              </a:cxn>
              <a:cxn ang="0">
                <a:pos x="TX652" y="TY652"/>
              </a:cxn>
              <a:cxn ang="0">
                <a:pos x="TX654" y="TY654"/>
              </a:cxn>
              <a:cxn ang="0">
                <a:pos x="TX655" y="TY655"/>
              </a:cxn>
              <a:cxn ang="0">
                <a:pos x="TX656" y="TY656"/>
              </a:cxn>
              <a:cxn ang="0">
                <a:pos x="TX657" y="TY657"/>
              </a:cxn>
              <a:cxn ang="0">
                <a:pos x="TX658" y="TY658"/>
              </a:cxn>
              <a:cxn ang="0">
                <a:pos x="TX659" y="TY659"/>
              </a:cxn>
              <a:cxn ang="0">
                <a:pos x="TX661" y="TY661"/>
              </a:cxn>
              <a:cxn ang="0">
                <a:pos x="TX662" y="TY662"/>
              </a:cxn>
              <a:cxn ang="0">
                <a:pos x="TX663" y="TY663"/>
              </a:cxn>
              <a:cxn ang="0">
                <a:pos x="TX664" y="TY664"/>
              </a:cxn>
              <a:cxn ang="0">
                <a:pos x="TX665" y="TY665"/>
              </a:cxn>
              <a:cxn ang="0">
                <a:pos x="TX666" y="TY666"/>
              </a:cxn>
              <a:cxn ang="0">
                <a:pos x="TX667" y="TY667"/>
              </a:cxn>
              <a:cxn ang="0">
                <a:pos x="TX668" y="TY668"/>
              </a:cxn>
              <a:cxn ang="0">
                <a:pos x="TX669" y="TY669"/>
              </a:cxn>
              <a:cxn ang="0">
                <a:pos x="TX671" y="TY671"/>
              </a:cxn>
              <a:cxn ang="0">
                <a:pos x="TX672" y="TY672"/>
              </a:cxn>
              <a:cxn ang="0">
                <a:pos x="TX673" y="TY673"/>
              </a:cxn>
              <a:cxn ang="0">
                <a:pos x="TX674" y="TY674"/>
              </a:cxn>
              <a:cxn ang="0">
                <a:pos x="TX675" y="TY675"/>
              </a:cxn>
              <a:cxn ang="0">
                <a:pos x="TX677" y="TY677"/>
              </a:cxn>
              <a:cxn ang="0">
                <a:pos x="TX678" y="TY678"/>
              </a:cxn>
              <a:cxn ang="0">
                <a:pos x="TX679" y="TY679"/>
              </a:cxn>
              <a:cxn ang="0">
                <a:pos x="TX680" y="TY680"/>
              </a:cxn>
              <a:cxn ang="0">
                <a:pos x="TX681" y="TY681"/>
              </a:cxn>
              <a:cxn ang="0">
                <a:pos x="TX682" y="TY682"/>
              </a:cxn>
              <a:cxn ang="0">
                <a:pos x="TX683" y="TY683"/>
              </a:cxn>
              <a:cxn ang="0">
                <a:pos x="TX684" y="TY684"/>
              </a:cxn>
              <a:cxn ang="0">
                <a:pos x="TX685" y="TY685"/>
              </a:cxn>
              <a:cxn ang="0">
                <a:pos x="TX687" y="TY687"/>
              </a:cxn>
              <a:cxn ang="0">
                <a:pos x="TX688" y="TY688"/>
              </a:cxn>
              <a:cxn ang="0">
                <a:pos x="TX689" y="TY689"/>
              </a:cxn>
              <a:cxn ang="0">
                <a:pos x="TX690" y="TY690"/>
              </a:cxn>
              <a:cxn ang="0">
                <a:pos x="TX691" y="TY691"/>
              </a:cxn>
              <a:cxn ang="0">
                <a:pos x="TX693" y="TY693"/>
              </a:cxn>
              <a:cxn ang="0">
                <a:pos x="TX694" y="TY694"/>
              </a:cxn>
              <a:cxn ang="0">
                <a:pos x="TX695" y="TY695"/>
              </a:cxn>
              <a:cxn ang="0">
                <a:pos x="TX696" y="TY696"/>
              </a:cxn>
              <a:cxn ang="0">
                <a:pos x="TX697" y="TY697"/>
              </a:cxn>
              <a:cxn ang="0">
                <a:pos x="TX698" y="TY698"/>
              </a:cxn>
              <a:cxn ang="0">
                <a:pos x="TX699" y="TY699"/>
              </a:cxn>
              <a:cxn ang="0">
                <a:pos x="TX700" y="TY700"/>
              </a:cxn>
              <a:cxn ang="0">
                <a:pos x="TX701" y="TY701"/>
              </a:cxn>
              <a:cxn ang="0">
                <a:pos x="TX702" y="TY702"/>
              </a:cxn>
              <a:cxn ang="0">
                <a:pos x="TX703" y="TY703"/>
              </a:cxn>
              <a:cxn ang="0">
                <a:pos x="TX704" y="TY704"/>
              </a:cxn>
              <a:cxn ang="0">
                <a:pos x="TX705" y="TY705"/>
              </a:cxn>
              <a:cxn ang="0">
                <a:pos x="TX706" y="TY706"/>
              </a:cxn>
              <a:cxn ang="0">
                <a:pos x="TX708" y="TY708"/>
              </a:cxn>
              <a:cxn ang="0">
                <a:pos x="TX709" y="TY709"/>
              </a:cxn>
              <a:cxn ang="0">
                <a:pos x="TX710" y="TY710"/>
              </a:cxn>
              <a:cxn ang="0">
                <a:pos x="TX711" y="TY711"/>
              </a:cxn>
              <a:cxn ang="0">
                <a:pos x="TX712" y="TY712"/>
              </a:cxn>
              <a:cxn ang="0">
                <a:pos x="TX713" y="TY713"/>
              </a:cxn>
              <a:cxn ang="0">
                <a:pos x="TX714" y="TY714"/>
              </a:cxn>
              <a:cxn ang="0">
                <a:pos x="TX715" y="TY715"/>
              </a:cxn>
              <a:cxn ang="0">
                <a:pos x="TX716" y="TY716"/>
              </a:cxn>
              <a:cxn ang="0">
                <a:pos x="TX717" y="TY717"/>
              </a:cxn>
              <a:cxn ang="0">
                <a:pos x="TX718" y="TY718"/>
              </a:cxn>
              <a:cxn ang="0">
                <a:pos x="TX720" y="TY720"/>
              </a:cxn>
              <a:cxn ang="0">
                <a:pos x="TX721" y="TY721"/>
              </a:cxn>
              <a:cxn ang="0">
                <a:pos x="TX722" y="TY722"/>
              </a:cxn>
              <a:cxn ang="0">
                <a:pos x="TX723" y="TY723"/>
              </a:cxn>
              <a:cxn ang="0">
                <a:pos x="TX724" y="TY724"/>
              </a:cxn>
              <a:cxn ang="0">
                <a:pos x="TX725" y="TY725"/>
              </a:cxn>
              <a:cxn ang="0">
                <a:pos x="TX726" y="TY726"/>
              </a:cxn>
              <a:cxn ang="0">
                <a:pos x="TX727" y="TY727"/>
              </a:cxn>
              <a:cxn ang="0">
                <a:pos x="TX728" y="TY728"/>
              </a:cxn>
              <a:cxn ang="0">
                <a:pos x="TX729" y="TY729"/>
              </a:cxn>
              <a:cxn ang="0">
                <a:pos x="TX730" y="TY730"/>
              </a:cxn>
              <a:cxn ang="0">
                <a:pos x="TX731" y="TY731"/>
              </a:cxn>
              <a:cxn ang="0">
                <a:pos x="TX732" y="TY732"/>
              </a:cxn>
              <a:cxn ang="0">
                <a:pos x="TX734" y="TY734"/>
              </a:cxn>
              <a:cxn ang="0">
                <a:pos x="TX735" y="TY735"/>
              </a:cxn>
              <a:cxn ang="0">
                <a:pos x="TX736" y="TY736"/>
              </a:cxn>
              <a:cxn ang="0">
                <a:pos x="TX737" y="TY737"/>
              </a:cxn>
              <a:cxn ang="0">
                <a:pos x="TX738" y="TY738"/>
              </a:cxn>
              <a:cxn ang="0">
                <a:pos x="TX739" y="TY739"/>
              </a:cxn>
              <a:cxn ang="0">
                <a:pos x="TX741" y="TY741"/>
              </a:cxn>
              <a:cxn ang="0">
                <a:pos x="TX742" y="TY742"/>
              </a:cxn>
              <a:cxn ang="0">
                <a:pos x="TX743" y="TY743"/>
              </a:cxn>
              <a:cxn ang="0">
                <a:pos x="TX744" y="TY744"/>
              </a:cxn>
              <a:cxn ang="0">
                <a:pos x="TX745" y="TY745"/>
              </a:cxn>
              <a:cxn ang="0">
                <a:pos x="TX747" y="TY747"/>
              </a:cxn>
              <a:cxn ang="0">
                <a:pos x="TX748" y="TY748"/>
              </a:cxn>
              <a:cxn ang="0">
                <a:pos x="TX749" y="TY749"/>
              </a:cxn>
              <a:cxn ang="0">
                <a:pos x="TX750" y="TY750"/>
              </a:cxn>
              <a:cxn ang="0">
                <a:pos x="TX751" y="TY751"/>
              </a:cxn>
              <a:cxn ang="0">
                <a:pos x="TX752" y="TY752"/>
              </a:cxn>
              <a:cxn ang="0">
                <a:pos x="TX753" y="TY753"/>
              </a:cxn>
              <a:cxn ang="0">
                <a:pos x="TX754" y="TY754"/>
              </a:cxn>
              <a:cxn ang="0">
                <a:pos x="TX755" y="TY755"/>
              </a:cxn>
              <a:cxn ang="0">
                <a:pos x="TX757" y="TY757"/>
              </a:cxn>
              <a:cxn ang="0">
                <a:pos x="TX758" y="TY758"/>
              </a:cxn>
              <a:cxn ang="0">
                <a:pos x="TX759" y="TY759"/>
              </a:cxn>
              <a:cxn ang="0">
                <a:pos x="TX760" y="TY760"/>
              </a:cxn>
              <a:cxn ang="0">
                <a:pos x="TX761" y="TY761"/>
              </a:cxn>
              <a:cxn ang="0">
                <a:pos x="TX763" y="TY763"/>
              </a:cxn>
              <a:cxn ang="0">
                <a:pos x="TX764" y="TY764"/>
              </a:cxn>
              <a:cxn ang="0">
                <a:pos x="TX765" y="TY765"/>
              </a:cxn>
              <a:cxn ang="0">
                <a:pos x="TX766" y="TY766"/>
              </a:cxn>
              <a:cxn ang="0">
                <a:pos x="TX767" y="TY767"/>
              </a:cxn>
              <a:cxn ang="0">
                <a:pos x="TX769" y="TY769"/>
              </a:cxn>
              <a:cxn ang="0">
                <a:pos x="TX770" y="TY770"/>
              </a:cxn>
              <a:cxn ang="0">
                <a:pos x="TX771" y="TY771"/>
              </a:cxn>
              <a:cxn ang="0">
                <a:pos x="TX772" y="TY772"/>
              </a:cxn>
              <a:cxn ang="0">
                <a:pos x="TX773" y="TY773"/>
              </a:cxn>
              <a:cxn ang="0">
                <a:pos x="TX774" y="TY774"/>
              </a:cxn>
              <a:cxn ang="0">
                <a:pos x="TX775" y="TY775"/>
              </a:cxn>
              <a:cxn ang="0">
                <a:pos x="TX777" y="TY777"/>
              </a:cxn>
              <a:cxn ang="0">
                <a:pos x="TX778" y="TY778"/>
              </a:cxn>
              <a:cxn ang="0">
                <a:pos x="TX779" y="TY779"/>
              </a:cxn>
              <a:cxn ang="0">
                <a:pos x="TX780" y="TY780"/>
              </a:cxn>
              <a:cxn ang="0">
                <a:pos x="TX782" y="TY782"/>
              </a:cxn>
              <a:cxn ang="0">
                <a:pos x="TX783" y="TY783"/>
              </a:cxn>
              <a:cxn ang="0">
                <a:pos x="TX784" y="TY784"/>
              </a:cxn>
              <a:cxn ang="0">
                <a:pos x="TX785" y="TY785"/>
              </a:cxn>
              <a:cxn ang="0">
                <a:pos x="TX786" y="TY786"/>
              </a:cxn>
              <a:cxn ang="0">
                <a:pos x="TX787" y="TY787"/>
              </a:cxn>
              <a:cxn ang="0">
                <a:pos x="TX788" y="TY788"/>
              </a:cxn>
              <a:cxn ang="0">
                <a:pos x="TX789" y="TY789"/>
              </a:cxn>
              <a:cxn ang="0">
                <a:pos x="TX791" y="TY791"/>
              </a:cxn>
              <a:cxn ang="0">
                <a:pos x="TX792" y="TY792"/>
              </a:cxn>
              <a:cxn ang="0">
                <a:pos x="TX793" y="TY793"/>
              </a:cxn>
              <a:cxn ang="0">
                <a:pos x="TX794" y="TY794"/>
              </a:cxn>
              <a:cxn ang="0">
                <a:pos x="TX795" y="TY795"/>
              </a:cxn>
              <a:cxn ang="0">
                <a:pos x="TX796" y="TY796"/>
              </a:cxn>
              <a:cxn ang="0">
                <a:pos x="TX797" y="TY797"/>
              </a:cxn>
              <a:cxn ang="0">
                <a:pos x="TX798" y="TY798"/>
              </a:cxn>
              <a:cxn ang="0">
                <a:pos x="TX799" y="TY799"/>
              </a:cxn>
              <a:cxn ang="0">
                <a:pos x="TX801" y="TY801"/>
              </a:cxn>
              <a:cxn ang="0">
                <a:pos x="TX802" y="TY802"/>
              </a:cxn>
              <a:cxn ang="0">
                <a:pos x="TX803" y="TY803"/>
              </a:cxn>
              <a:cxn ang="0">
                <a:pos x="TX804" y="TY804"/>
              </a:cxn>
              <a:cxn ang="0">
                <a:pos x="TX805" y="TY805"/>
              </a:cxn>
              <a:cxn ang="0">
                <a:pos x="TX806" y="TY806"/>
              </a:cxn>
              <a:cxn ang="0">
                <a:pos x="TX807" y="TY807"/>
              </a:cxn>
              <a:cxn ang="0">
                <a:pos x="TX808" y="TY808"/>
              </a:cxn>
              <a:cxn ang="0">
                <a:pos x="TX809" y="TY809"/>
              </a:cxn>
              <a:cxn ang="0">
                <a:pos x="TX810" y="TY810"/>
              </a:cxn>
              <a:cxn ang="0">
                <a:pos x="TX811" y="TY811"/>
              </a:cxn>
              <a:cxn ang="0">
                <a:pos x="TX812" y="TY812"/>
              </a:cxn>
              <a:cxn ang="0">
                <a:pos x="TX813" y="TY813"/>
              </a:cxn>
              <a:cxn ang="0">
                <a:pos x="TX814" y="TY814"/>
              </a:cxn>
              <a:cxn ang="0">
                <a:pos x="TX815" y="TY815"/>
              </a:cxn>
              <a:cxn ang="0">
                <a:pos x="TX816" y="TY816"/>
              </a:cxn>
              <a:cxn ang="0">
                <a:pos x="TX817" y="TY817"/>
              </a:cxn>
              <a:cxn ang="0">
                <a:pos x="TX818" y="TY818"/>
              </a:cxn>
              <a:cxn ang="0">
                <a:pos x="TX819" y="TY819"/>
              </a:cxn>
              <a:cxn ang="0">
                <a:pos x="TX821" y="TY821"/>
              </a:cxn>
              <a:cxn ang="0">
                <a:pos x="TX822" y="TY822"/>
              </a:cxn>
              <a:cxn ang="0">
                <a:pos x="TX823" y="TY823"/>
              </a:cxn>
              <a:cxn ang="0">
                <a:pos x="TX824" y="TY824"/>
              </a:cxn>
              <a:cxn ang="0">
                <a:pos x="TX825" y="TY825"/>
              </a:cxn>
              <a:cxn ang="0">
                <a:pos x="TX826" y="TY826"/>
              </a:cxn>
              <a:cxn ang="0">
                <a:pos x="TX827" y="TY827"/>
              </a:cxn>
              <a:cxn ang="0">
                <a:pos x="TX828" y="TY828"/>
              </a:cxn>
              <a:cxn ang="0">
                <a:pos x="TX829" y="TY829"/>
              </a:cxn>
              <a:cxn ang="0">
                <a:pos x="TX830" y="TY830"/>
              </a:cxn>
              <a:cxn ang="0">
                <a:pos x="TX832" y="TY832"/>
              </a:cxn>
              <a:cxn ang="0">
                <a:pos x="TX833" y="TY833"/>
              </a:cxn>
              <a:cxn ang="0">
                <a:pos x="TX834" y="TY834"/>
              </a:cxn>
              <a:cxn ang="0">
                <a:pos x="TX835" y="TY835"/>
              </a:cxn>
              <a:cxn ang="0">
                <a:pos x="TX836" y="TY836"/>
              </a:cxn>
              <a:cxn ang="0">
                <a:pos x="TX837" y="TY837"/>
              </a:cxn>
              <a:cxn ang="0">
                <a:pos x="TX838" y="TY838"/>
              </a:cxn>
              <a:cxn ang="0">
                <a:pos x="TX839" y="TY839"/>
              </a:cxn>
              <a:cxn ang="0">
                <a:pos x="TX840" y="TY840"/>
              </a:cxn>
              <a:cxn ang="0">
                <a:pos x="TX841" y="TY841"/>
              </a:cxn>
              <a:cxn ang="0">
                <a:pos x="TX842" y="TY842"/>
              </a:cxn>
              <a:cxn ang="0">
                <a:pos x="TX843" y="TY843"/>
              </a:cxn>
              <a:cxn ang="0">
                <a:pos x="TX844" y="TY844"/>
              </a:cxn>
              <a:cxn ang="0">
                <a:pos x="TX845" y="TY845"/>
              </a:cxn>
              <a:cxn ang="0">
                <a:pos x="TX846" y="TY846"/>
              </a:cxn>
              <a:cxn ang="0">
                <a:pos x="TX848" y="TY848"/>
              </a:cxn>
              <a:cxn ang="0">
                <a:pos x="TX849" y="TY849"/>
              </a:cxn>
              <a:cxn ang="0">
                <a:pos x="TX850" y="TY850"/>
              </a:cxn>
              <a:cxn ang="0">
                <a:pos x="TX851" y="TY851"/>
              </a:cxn>
              <a:cxn ang="0">
                <a:pos x="TX852" y="TY852"/>
              </a:cxn>
              <a:cxn ang="0">
                <a:pos x="TX853" y="TY853"/>
              </a:cxn>
              <a:cxn ang="0">
                <a:pos x="TX854" y="TY854"/>
              </a:cxn>
              <a:cxn ang="0">
                <a:pos x="TX855" y="TY855"/>
              </a:cxn>
              <a:cxn ang="0">
                <a:pos x="TX856" y="TY856"/>
              </a:cxn>
              <a:cxn ang="0">
                <a:pos x="TX858" y="TY858"/>
              </a:cxn>
              <a:cxn ang="0">
                <a:pos x="TX859" y="TY859"/>
              </a:cxn>
              <a:cxn ang="0">
                <a:pos x="TX860" y="TY860"/>
              </a:cxn>
              <a:cxn ang="0">
                <a:pos x="TX861" y="TY861"/>
              </a:cxn>
              <a:cxn ang="0">
                <a:pos x="TX862" y="TY862"/>
              </a:cxn>
              <a:cxn ang="0">
                <a:pos x="TX863" y="TY863"/>
              </a:cxn>
              <a:cxn ang="0">
                <a:pos x="TX864" y="TY864"/>
              </a:cxn>
              <a:cxn ang="0">
                <a:pos x="TX865" y="TY865"/>
              </a:cxn>
              <a:cxn ang="0">
                <a:pos x="TX866" y="TY866"/>
              </a:cxn>
              <a:cxn ang="0">
                <a:pos x="TX867" y="TY867"/>
              </a:cxn>
              <a:cxn ang="0">
                <a:pos x="TX868" y="TY868"/>
              </a:cxn>
              <a:cxn ang="0">
                <a:pos x="TX869" y="TY869"/>
              </a:cxn>
              <a:cxn ang="0">
                <a:pos x="TX871" y="TY871"/>
              </a:cxn>
              <a:cxn ang="0">
                <a:pos x="TX872" y="TY872"/>
              </a:cxn>
              <a:cxn ang="0">
                <a:pos x="TX873" y="TY873"/>
              </a:cxn>
              <a:cxn ang="0">
                <a:pos x="TX874" y="TY874"/>
              </a:cxn>
              <a:cxn ang="0">
                <a:pos x="TX875" y="TY875"/>
              </a:cxn>
              <a:cxn ang="0">
                <a:pos x="TX876" y="TY876"/>
              </a:cxn>
              <a:cxn ang="0">
                <a:pos x="TX877" y="TY877"/>
              </a:cxn>
              <a:cxn ang="0">
                <a:pos x="TX879" y="TY879"/>
              </a:cxn>
              <a:cxn ang="0">
                <a:pos x="TX880" y="TY880"/>
              </a:cxn>
              <a:cxn ang="0">
                <a:pos x="TX881" y="TY881"/>
              </a:cxn>
              <a:cxn ang="0">
                <a:pos x="TX882" y="TY882"/>
              </a:cxn>
              <a:cxn ang="0">
                <a:pos x="TX883" y="TY883"/>
              </a:cxn>
              <a:cxn ang="0">
                <a:pos x="TX884" y="TY884"/>
              </a:cxn>
              <a:cxn ang="0">
                <a:pos x="TX885" y="TY885"/>
              </a:cxn>
              <a:cxn ang="0">
                <a:pos x="TX887" y="TY887"/>
              </a:cxn>
              <a:cxn ang="0">
                <a:pos x="TX888" y="TY888"/>
              </a:cxn>
              <a:cxn ang="0">
                <a:pos x="TX889" y="TY889"/>
              </a:cxn>
              <a:cxn ang="0">
                <a:pos x="TX890" y="TY890"/>
              </a:cxn>
              <a:cxn ang="0">
                <a:pos x="TX891" y="TY891"/>
              </a:cxn>
              <a:cxn ang="0">
                <a:pos x="TX892" y="TY892"/>
              </a:cxn>
              <a:cxn ang="0">
                <a:pos x="TX893" y="TY893"/>
              </a:cxn>
              <a:cxn ang="0">
                <a:pos x="TX894" y="TY894"/>
              </a:cxn>
              <a:cxn ang="0">
                <a:pos x="TX895" y="TY895"/>
              </a:cxn>
              <a:cxn ang="0">
                <a:pos x="TX896" y="TY896"/>
              </a:cxn>
              <a:cxn ang="0">
                <a:pos x="TX897" y="TY897"/>
              </a:cxn>
              <a:cxn ang="0">
                <a:pos x="TX898" y="TY898"/>
              </a:cxn>
              <a:cxn ang="0">
                <a:pos x="TX899" y="TY899"/>
              </a:cxn>
              <a:cxn ang="0">
                <a:pos x="TX900" y="TY900"/>
              </a:cxn>
              <a:cxn ang="0">
                <a:pos x="TX901" y="TY901"/>
              </a:cxn>
              <a:cxn ang="0">
                <a:pos x="TX902" y="TY902"/>
              </a:cxn>
              <a:cxn ang="0">
                <a:pos x="TX903" y="TY903"/>
              </a:cxn>
              <a:cxn ang="0">
                <a:pos x="TX904" y="TY904"/>
              </a:cxn>
              <a:cxn ang="0">
                <a:pos x="TX906" y="TY906"/>
              </a:cxn>
              <a:cxn ang="0">
                <a:pos x="TX907" y="TY907"/>
              </a:cxn>
              <a:cxn ang="0">
                <a:pos x="TX908" y="TY908"/>
              </a:cxn>
              <a:cxn ang="0">
                <a:pos x="TX909" y="TY909"/>
              </a:cxn>
              <a:cxn ang="0">
                <a:pos x="TX910" y="TY910"/>
              </a:cxn>
              <a:cxn ang="0">
                <a:pos x="TX911" y="TY911"/>
              </a:cxn>
              <a:cxn ang="0">
                <a:pos x="TX912" y="TY912"/>
              </a:cxn>
              <a:cxn ang="0">
                <a:pos x="TX913" y="TY913"/>
              </a:cxn>
              <a:cxn ang="0">
                <a:pos x="TX914" y="TY914"/>
              </a:cxn>
              <a:cxn ang="0">
                <a:pos x="TX915" y="TY915"/>
              </a:cxn>
              <a:cxn ang="0">
                <a:pos x="TX916" y="TY916"/>
              </a:cxn>
              <a:cxn ang="0">
                <a:pos x="TX917" y="TY917"/>
              </a:cxn>
              <a:cxn ang="0">
                <a:pos x="TX918" y="TY918"/>
              </a:cxn>
              <a:cxn ang="0">
                <a:pos x="TX919" y="TY919"/>
              </a:cxn>
              <a:cxn ang="0">
                <a:pos x="TX921" y="TY921"/>
              </a:cxn>
              <a:cxn ang="0">
                <a:pos x="TX922" y="TY922"/>
              </a:cxn>
              <a:cxn ang="0">
                <a:pos x="TX923" y="TY923"/>
              </a:cxn>
              <a:cxn ang="0">
                <a:pos x="TX924" y="TY924"/>
              </a:cxn>
              <a:cxn ang="0">
                <a:pos x="TX925" y="TY925"/>
              </a:cxn>
              <a:cxn ang="0">
                <a:pos x="TX926" y="TY926"/>
              </a:cxn>
              <a:cxn ang="0">
                <a:pos x="TX928" y="TY928"/>
              </a:cxn>
              <a:cxn ang="0">
                <a:pos x="TX929" y="TY929"/>
              </a:cxn>
              <a:cxn ang="0">
                <a:pos x="TX930" y="TY930"/>
              </a:cxn>
              <a:cxn ang="0">
                <a:pos x="TX931" y="TY931"/>
              </a:cxn>
              <a:cxn ang="0">
                <a:pos x="TX932" y="TY932"/>
              </a:cxn>
              <a:cxn ang="0">
                <a:pos x="TX933" y="TY933"/>
              </a:cxn>
              <a:cxn ang="0">
                <a:pos x="TX934" y="TY934"/>
              </a:cxn>
              <a:cxn ang="0">
                <a:pos x="TX935" y="TY935"/>
              </a:cxn>
              <a:cxn ang="0">
                <a:pos x="TX936" y="TY936"/>
              </a:cxn>
              <a:cxn ang="0">
                <a:pos x="TX937" y="TY937"/>
              </a:cxn>
              <a:cxn ang="0">
                <a:pos x="TX938" y="TY938"/>
              </a:cxn>
              <a:cxn ang="0">
                <a:pos x="TX939" y="TY939"/>
              </a:cxn>
              <a:cxn ang="0">
                <a:pos x="TX940" y="TY940"/>
              </a:cxn>
              <a:cxn ang="0">
                <a:pos x="TX941" y="TY941"/>
              </a:cxn>
              <a:cxn ang="0">
                <a:pos x="TX942" y="TY942"/>
              </a:cxn>
              <a:cxn ang="0">
                <a:pos x="TX943" y="TY943"/>
              </a:cxn>
              <a:cxn ang="0">
                <a:pos x="TX944" y="TY944"/>
              </a:cxn>
              <a:cxn ang="0">
                <a:pos x="TX945" y="TY945"/>
              </a:cxn>
              <a:cxn ang="0">
                <a:pos x="TX946" y="TY946"/>
              </a:cxn>
              <a:cxn ang="0">
                <a:pos x="TX947" y="TY947"/>
              </a:cxn>
              <a:cxn ang="0">
                <a:pos x="TX948" y="TY948"/>
              </a:cxn>
              <a:cxn ang="0">
                <a:pos x="TX949" y="TY949"/>
              </a:cxn>
              <a:cxn ang="0">
                <a:pos x="TX950" y="TY950"/>
              </a:cxn>
              <a:cxn ang="0">
                <a:pos x="TX951" y="TY951"/>
              </a:cxn>
              <a:cxn ang="0">
                <a:pos x="TX952" y="TY952"/>
              </a:cxn>
              <a:cxn ang="0">
                <a:pos x="TX953" y="TY953"/>
              </a:cxn>
              <a:cxn ang="0">
                <a:pos x="TX954" y="TY954"/>
              </a:cxn>
              <a:cxn ang="0">
                <a:pos x="TX955" y="TY955"/>
              </a:cxn>
              <a:cxn ang="0">
                <a:pos x="TX956" y="TY956"/>
              </a:cxn>
              <a:cxn ang="0">
                <a:pos x="TX957" y="TY957"/>
              </a:cxn>
              <a:cxn ang="0">
                <a:pos x="TX958" y="TY958"/>
              </a:cxn>
              <a:cxn ang="0">
                <a:pos x="TX959" y="TY959"/>
              </a:cxn>
              <a:cxn ang="0">
                <a:pos x="TX960" y="TY960"/>
              </a:cxn>
              <a:cxn ang="0">
                <a:pos x="TX961" y="TY961"/>
              </a:cxn>
              <a:cxn ang="0">
                <a:pos x="TX962" y="TY962"/>
              </a:cxn>
              <a:cxn ang="0">
                <a:pos x="TX963" y="TY963"/>
              </a:cxn>
              <a:cxn ang="0">
                <a:pos x="TX964" y="TY964"/>
              </a:cxn>
              <a:cxn ang="0">
                <a:pos x="TX965" y="TY965"/>
              </a:cxn>
              <a:cxn ang="0">
                <a:pos x="TX966" y="TY966"/>
              </a:cxn>
              <a:cxn ang="0">
                <a:pos x="TX967" y="TY967"/>
              </a:cxn>
              <a:cxn ang="0">
                <a:pos x="TX969" y="TY969"/>
              </a:cxn>
              <a:cxn ang="0">
                <a:pos x="TX970" y="TY970"/>
              </a:cxn>
              <a:cxn ang="0">
                <a:pos x="TX971" y="TY971"/>
              </a:cxn>
              <a:cxn ang="0">
                <a:pos x="TX972" y="TY972"/>
              </a:cxn>
              <a:cxn ang="0">
                <a:pos x="TX973" y="TY973"/>
              </a:cxn>
              <a:cxn ang="0">
                <a:pos x="TX974" y="TY974"/>
              </a:cxn>
              <a:cxn ang="0">
                <a:pos x="TX975" y="TY975"/>
              </a:cxn>
              <a:cxn ang="0">
                <a:pos x="TX976" y="TY976"/>
              </a:cxn>
              <a:cxn ang="0">
                <a:pos x="TX977" y="TY977"/>
              </a:cxn>
              <a:cxn ang="0">
                <a:pos x="TX978" y="TY978"/>
              </a:cxn>
              <a:cxn ang="0">
                <a:pos x="TX979" y="TY979"/>
              </a:cxn>
              <a:cxn ang="0">
                <a:pos x="TX980" y="TY980"/>
              </a:cxn>
              <a:cxn ang="0">
                <a:pos x="TX981" y="TY981"/>
              </a:cxn>
              <a:cxn ang="0">
                <a:pos x="TX982" y="TY982"/>
              </a:cxn>
              <a:cxn ang="0">
                <a:pos x="TX983" y="TY983"/>
              </a:cxn>
              <a:cxn ang="0">
                <a:pos x="TX984" y="TY984"/>
              </a:cxn>
              <a:cxn ang="0">
                <a:pos x="TX985" y="TY985"/>
              </a:cxn>
              <a:cxn ang="0">
                <a:pos x="TX986" y="TY986"/>
              </a:cxn>
              <a:cxn ang="0">
                <a:pos x="TX987" y="TY987"/>
              </a:cxn>
              <a:cxn ang="0">
                <a:pos x="TX988" y="TY988"/>
              </a:cxn>
              <a:cxn ang="0">
                <a:pos x="TX989" y="TY989"/>
              </a:cxn>
              <a:cxn ang="0">
                <a:pos x="TX990" y="TY990"/>
              </a:cxn>
              <a:cxn ang="0">
                <a:pos x="TX991" y="TY991"/>
              </a:cxn>
              <a:cxn ang="0">
                <a:pos x="TX992" y="TY992"/>
              </a:cxn>
              <a:cxn ang="0">
                <a:pos x="TX993" y="TY993"/>
              </a:cxn>
              <a:cxn ang="0">
                <a:pos x="TX994" y="TY994"/>
              </a:cxn>
              <a:cxn ang="0">
                <a:pos x="TX995" y="TY995"/>
              </a:cxn>
              <a:cxn ang="0">
                <a:pos x="TX996" y="TY996"/>
              </a:cxn>
              <a:cxn ang="0">
                <a:pos x="TX997" y="TY997"/>
              </a:cxn>
              <a:cxn ang="0">
                <a:pos x="TX998" y="TY998"/>
              </a:cxn>
              <a:cxn ang="0">
                <a:pos x="TX999" y="TY999"/>
              </a:cxn>
              <a:cxn ang="0">
                <a:pos x="TX1000" y="TY1000"/>
              </a:cxn>
              <a:cxn ang="0">
                <a:pos x="TX1001" y="TY1001"/>
              </a:cxn>
              <a:cxn ang="0">
                <a:pos x="TX1003" y="TY1003"/>
              </a:cxn>
              <a:cxn ang="0">
                <a:pos x="TX1004" y="TY1004"/>
              </a:cxn>
              <a:cxn ang="0">
                <a:pos x="TX1005" y="TY1005"/>
              </a:cxn>
              <a:cxn ang="0">
                <a:pos x="TX1006" y="TY1006"/>
              </a:cxn>
              <a:cxn ang="0">
                <a:pos x="TX1007" y="TY1007"/>
              </a:cxn>
              <a:cxn ang="0">
                <a:pos x="TX1008" y="TY1008"/>
              </a:cxn>
              <a:cxn ang="0">
                <a:pos x="TX1009" y="TY1009"/>
              </a:cxn>
              <a:cxn ang="0">
                <a:pos x="TX1010" y="TY1010"/>
              </a:cxn>
              <a:cxn ang="0">
                <a:pos x="TX1012" y="TY1012"/>
              </a:cxn>
              <a:cxn ang="0">
                <a:pos x="TX1013" y="TY1013"/>
              </a:cxn>
              <a:cxn ang="0">
                <a:pos x="TX1014" y="TY1014"/>
              </a:cxn>
              <a:cxn ang="0">
                <a:pos x="TX1015" y="TY1015"/>
              </a:cxn>
              <a:cxn ang="0">
                <a:pos x="TX1016" y="TY1016"/>
              </a:cxn>
              <a:cxn ang="0">
                <a:pos x="TX1017" y="TY1017"/>
              </a:cxn>
              <a:cxn ang="0">
                <a:pos x="TX1018" y="TY1018"/>
              </a:cxn>
              <a:cxn ang="0">
                <a:pos x="TX1019" y="TY1019"/>
              </a:cxn>
              <a:cxn ang="0">
                <a:pos x="TX1020" y="TY1020"/>
              </a:cxn>
              <a:cxn ang="0">
                <a:pos x="TX1021" y="TY1021"/>
              </a:cxn>
              <a:cxn ang="0">
                <a:pos x="TX1022" y="TY1022"/>
              </a:cxn>
              <a:cxn ang="0">
                <a:pos x="TX1023" y="TY1023"/>
              </a:cxn>
              <a:cxn ang="0">
                <a:pos x="TX1024" y="TY1024"/>
              </a:cxn>
              <a:cxn ang="0">
                <a:pos x="TX1025" y="TY1025"/>
              </a:cxn>
              <a:cxn ang="0">
                <a:pos x="TX1026" y="TY1026"/>
              </a:cxn>
              <a:cxn ang="0">
                <a:pos x="TX1027" y="TY1027"/>
              </a:cxn>
              <a:cxn ang="0">
                <a:pos x="TX1029" y="TY1029"/>
              </a:cxn>
              <a:cxn ang="0">
                <a:pos x="TX1030" y="TY1030"/>
              </a:cxn>
              <a:cxn ang="0">
                <a:pos x="TX1031" y="TY1031"/>
              </a:cxn>
              <a:cxn ang="0">
                <a:pos x="TX1032" y="TY1032"/>
              </a:cxn>
              <a:cxn ang="0">
                <a:pos x="TX1033" y="TY1033"/>
              </a:cxn>
              <a:cxn ang="0">
                <a:pos x="TX1034" y="TY1034"/>
              </a:cxn>
              <a:cxn ang="0">
                <a:pos x="TX1035" y="TY1035"/>
              </a:cxn>
              <a:cxn ang="0">
                <a:pos x="TX1036" y="TY1036"/>
              </a:cxn>
              <a:cxn ang="0">
                <a:pos x="TX1037" y="TY1037"/>
              </a:cxn>
              <a:cxn ang="0">
                <a:pos x="TX1038" y="TY1038"/>
              </a:cxn>
              <a:cxn ang="0">
                <a:pos x="TX1039" y="TY1039"/>
              </a:cxn>
              <a:cxn ang="0">
                <a:pos x="TX1040" y="TY1040"/>
              </a:cxn>
              <a:cxn ang="0">
                <a:pos x="TX1041" y="TY1041"/>
              </a:cxn>
              <a:cxn ang="0">
                <a:pos x="TX1042" y="TY1042"/>
              </a:cxn>
              <a:cxn ang="0">
                <a:pos x="TX1044" y="TY1044"/>
              </a:cxn>
              <a:cxn ang="0">
                <a:pos x="TX1045" y="TY1045"/>
              </a:cxn>
              <a:cxn ang="0">
                <a:pos x="TX1046" y="TY1046"/>
              </a:cxn>
              <a:cxn ang="0">
                <a:pos x="TX1047" y="TY1047"/>
              </a:cxn>
              <a:cxn ang="0">
                <a:pos x="TX1048" y="TY1048"/>
              </a:cxn>
              <a:cxn ang="0">
                <a:pos x="TX1049" y="TY1049"/>
              </a:cxn>
              <a:cxn ang="0">
                <a:pos x="TX1050" y="TY1050"/>
              </a:cxn>
              <a:cxn ang="0">
                <a:pos x="TX1051" y="TY1051"/>
              </a:cxn>
              <a:cxn ang="0">
                <a:pos x="TX1052" y="TY1052"/>
              </a:cxn>
              <a:cxn ang="0">
                <a:pos x="TX1053" y="TY1053"/>
              </a:cxn>
              <a:cxn ang="0">
                <a:pos x="TX1054" y="TY1054"/>
              </a:cxn>
              <a:cxn ang="0">
                <a:pos x="TX1056" y="TY1056"/>
              </a:cxn>
              <a:cxn ang="0">
                <a:pos x="TX1057" y="TY1057"/>
              </a:cxn>
              <a:cxn ang="0">
                <a:pos x="TX1058" y="TY1058"/>
              </a:cxn>
              <a:cxn ang="0">
                <a:pos x="TX1059" y="TY1059"/>
              </a:cxn>
              <a:cxn ang="0">
                <a:pos x="TX1060" y="TY1060"/>
              </a:cxn>
              <a:cxn ang="0">
                <a:pos x="TX1061" y="TY1061"/>
              </a:cxn>
              <a:cxn ang="0">
                <a:pos x="TX1062" y="TY1062"/>
              </a:cxn>
              <a:cxn ang="0">
                <a:pos x="TX1064" y="TY1064"/>
              </a:cxn>
              <a:cxn ang="0">
                <a:pos x="TX1065" y="TY1065"/>
              </a:cxn>
              <a:cxn ang="0">
                <a:pos x="TX1066" y="TY1066"/>
              </a:cxn>
              <a:cxn ang="0">
                <a:pos x="TX1067" y="TY1067"/>
              </a:cxn>
              <a:cxn ang="0">
                <a:pos x="TX1068" y="TY1068"/>
              </a:cxn>
              <a:cxn ang="0">
                <a:pos x="TX1069" y="TY1069"/>
              </a:cxn>
              <a:cxn ang="0">
                <a:pos x="TX1071" y="TY1071"/>
              </a:cxn>
              <a:cxn ang="0">
                <a:pos x="TX1072" y="TY1072"/>
              </a:cxn>
              <a:cxn ang="0">
                <a:pos x="TX1073" y="TY1073"/>
              </a:cxn>
              <a:cxn ang="0">
                <a:pos x="TX1074" y="TY1074"/>
              </a:cxn>
              <a:cxn ang="0">
                <a:pos x="TX1075" y="TY1075"/>
              </a:cxn>
              <a:cxn ang="0">
                <a:pos x="TX1077" y="TY1077"/>
              </a:cxn>
              <a:cxn ang="0">
                <a:pos x="TX1078" y="TY1078"/>
              </a:cxn>
              <a:cxn ang="0">
                <a:pos x="TX1079" y="TY1079"/>
              </a:cxn>
              <a:cxn ang="0">
                <a:pos x="TX1080" y="TY1080"/>
              </a:cxn>
              <a:cxn ang="0">
                <a:pos x="TX1081" y="TY1081"/>
              </a:cxn>
              <a:cxn ang="0">
                <a:pos x="TX1082" y="TY1082"/>
              </a:cxn>
              <a:cxn ang="0">
                <a:pos x="TX1083" y="TY1083"/>
              </a:cxn>
              <a:cxn ang="0">
                <a:pos x="TX1084" y="TY1084"/>
              </a:cxn>
              <a:cxn ang="0">
                <a:pos x="TX1085" y="TY1085"/>
              </a:cxn>
              <a:cxn ang="0">
                <a:pos x="TX1087" y="TY1087"/>
              </a:cxn>
              <a:cxn ang="0">
                <a:pos x="TX1088" y="TY1088"/>
              </a:cxn>
              <a:cxn ang="0">
                <a:pos x="TX1089" y="TY1089"/>
              </a:cxn>
              <a:cxn ang="0">
                <a:pos x="TX1090" y="TY1090"/>
              </a:cxn>
              <a:cxn ang="0">
                <a:pos x="TX1091" y="TY1091"/>
              </a:cxn>
              <a:cxn ang="0">
                <a:pos x="TX1092" y="TY1092"/>
              </a:cxn>
              <a:cxn ang="0">
                <a:pos x="TX1093" y="TY1093"/>
              </a:cxn>
              <a:cxn ang="0">
                <a:pos x="TX1094" y="TY1094"/>
              </a:cxn>
              <a:cxn ang="0">
                <a:pos x="TX1095" y="TY1095"/>
              </a:cxn>
              <a:cxn ang="0">
                <a:pos x="TX1097" y="TY1097"/>
              </a:cxn>
              <a:cxn ang="0">
                <a:pos x="TX1098" y="TY1098"/>
              </a:cxn>
              <a:cxn ang="0">
                <a:pos x="TX1099" y="TY1099"/>
              </a:cxn>
              <a:cxn ang="0">
                <a:pos x="TX1100" y="TY1100"/>
              </a:cxn>
              <a:cxn ang="0">
                <a:pos x="TX1101" y="TY1101"/>
              </a:cxn>
              <a:cxn ang="0">
                <a:pos x="TX1102" y="TY1102"/>
              </a:cxn>
              <a:cxn ang="0">
                <a:pos x="TX1103" y="TY1103"/>
              </a:cxn>
              <a:cxn ang="0">
                <a:pos x="TX1104" y="TY1104"/>
              </a:cxn>
              <a:cxn ang="0">
                <a:pos x="TX1105" y="TY1105"/>
              </a:cxn>
              <a:cxn ang="0">
                <a:pos x="TX1106" y="TY1106"/>
              </a:cxn>
              <a:cxn ang="0">
                <a:pos x="TX1107" y="TY1107"/>
              </a:cxn>
              <a:cxn ang="0">
                <a:pos x="TX1108" y="TY1108"/>
              </a:cxn>
              <a:cxn ang="0">
                <a:pos x="TX1109" y="TY1109"/>
              </a:cxn>
              <a:cxn ang="0">
                <a:pos x="TX1111" y="TY1111"/>
              </a:cxn>
              <a:cxn ang="0">
                <a:pos x="TX1112" y="TY1112"/>
              </a:cxn>
              <a:cxn ang="0">
                <a:pos x="TX1113" y="TY1113"/>
              </a:cxn>
              <a:cxn ang="0">
                <a:pos x="TX1114" y="TY1114"/>
              </a:cxn>
              <a:cxn ang="0">
                <a:pos x="TX1115" y="TY1115"/>
              </a:cxn>
              <a:cxn ang="0">
                <a:pos x="TX1116" y="TY1116"/>
              </a:cxn>
              <a:cxn ang="0">
                <a:pos x="TX1117" y="TY1117"/>
              </a:cxn>
              <a:cxn ang="0">
                <a:pos x="TX1118" y="TY1118"/>
              </a:cxn>
              <a:cxn ang="0">
                <a:pos x="TX1119" y="TY1119"/>
              </a:cxn>
              <a:cxn ang="0">
                <a:pos x="TX1120" y="TY1120"/>
              </a:cxn>
              <a:cxn ang="0">
                <a:pos x="TX1121" y="TY1121"/>
              </a:cxn>
              <a:cxn ang="0">
                <a:pos x="TX1122" y="TY1122"/>
              </a:cxn>
              <a:cxn ang="0">
                <a:pos x="TX1123" y="TY1123"/>
              </a:cxn>
              <a:cxn ang="0">
                <a:pos x="TX1124" y="TY1124"/>
              </a:cxn>
              <a:cxn ang="0">
                <a:pos x="TX1125" y="TY1125"/>
              </a:cxn>
              <a:cxn ang="0">
                <a:pos x="TX1127" y="TY1127"/>
              </a:cxn>
              <a:cxn ang="0">
                <a:pos x="TX1128" y="TY1128"/>
              </a:cxn>
              <a:cxn ang="0">
                <a:pos x="TX1129" y="TY1129"/>
              </a:cxn>
              <a:cxn ang="0">
                <a:pos x="TX1130" y="TY1130"/>
              </a:cxn>
              <a:cxn ang="0">
                <a:pos x="TX1131" y="TY1131"/>
              </a:cxn>
              <a:cxn ang="0">
                <a:pos x="TX1132" y="TY1132"/>
              </a:cxn>
              <a:cxn ang="0">
                <a:pos x="TX1134" y="TY1134"/>
              </a:cxn>
              <a:cxn ang="0">
                <a:pos x="TX1135" y="TY1135"/>
              </a:cxn>
              <a:cxn ang="0">
                <a:pos x="TX1136" y="TY1136"/>
              </a:cxn>
              <a:cxn ang="0">
                <a:pos x="TX1137" y="TY1137"/>
              </a:cxn>
              <a:cxn ang="0">
                <a:pos x="TX1138" y="TY1138"/>
              </a:cxn>
              <a:cxn ang="0">
                <a:pos x="TX1140" y="TY1140"/>
              </a:cxn>
              <a:cxn ang="0">
                <a:pos x="TX1141" y="TY1141"/>
              </a:cxn>
              <a:cxn ang="0">
                <a:pos x="TX1142" y="TY1142"/>
              </a:cxn>
              <a:cxn ang="0">
                <a:pos x="TX1143" y="TY1143"/>
              </a:cxn>
              <a:cxn ang="0">
                <a:pos x="TX1144" y="TY1144"/>
              </a:cxn>
              <a:cxn ang="0">
                <a:pos x="TX1145" y="TY1145"/>
              </a:cxn>
              <a:cxn ang="0">
                <a:pos x="TX1146" y="TY1146"/>
              </a:cxn>
              <a:cxn ang="0">
                <a:pos x="TX1147" y="TY1147"/>
              </a:cxn>
              <a:cxn ang="0">
                <a:pos x="TX1148" y="TY1148"/>
              </a:cxn>
              <a:cxn ang="0">
                <a:pos x="TX1150" y="TY1150"/>
              </a:cxn>
              <a:cxn ang="0">
                <a:pos x="TX1151" y="TY1151"/>
              </a:cxn>
              <a:cxn ang="0">
                <a:pos x="TX1152" y="TY1152"/>
              </a:cxn>
              <a:cxn ang="0">
                <a:pos x="TX1153" y="TY1153"/>
              </a:cxn>
              <a:cxn ang="0">
                <a:pos x="TX1154" y="TY1154"/>
              </a:cxn>
              <a:cxn ang="0">
                <a:pos x="TX1155" y="TY1155"/>
              </a:cxn>
              <a:cxn ang="0">
                <a:pos x="TX1156" y="TY1156"/>
              </a:cxn>
              <a:cxn ang="0">
                <a:pos x="TX1158" y="TY1158"/>
              </a:cxn>
              <a:cxn ang="0">
                <a:pos x="TX1159" y="TY1159"/>
              </a:cxn>
              <a:cxn ang="0">
                <a:pos x="TX1160" y="TY1160"/>
              </a:cxn>
              <a:cxn ang="0">
                <a:pos x="TX1161" y="TY1161"/>
              </a:cxn>
              <a:cxn ang="0">
                <a:pos x="TX1162" y="TY1162"/>
              </a:cxn>
              <a:cxn ang="0">
                <a:pos x="TX1163" y="TY1163"/>
              </a:cxn>
              <a:cxn ang="0">
                <a:pos x="TX1164" y="TY1164"/>
              </a:cxn>
              <a:cxn ang="0">
                <a:pos x="TX1165" y="TY1165"/>
              </a:cxn>
              <a:cxn ang="0">
                <a:pos x="TX1166" y="TY1166"/>
              </a:cxn>
              <a:cxn ang="0">
                <a:pos x="TX1167" y="TY1167"/>
              </a:cxn>
              <a:cxn ang="0">
                <a:pos x="TX1168" y="TY1168"/>
              </a:cxn>
              <a:cxn ang="0">
                <a:pos x="TX1169" y="TY1169"/>
              </a:cxn>
              <a:cxn ang="0">
                <a:pos x="TX1170" y="TY1170"/>
              </a:cxn>
              <a:cxn ang="0">
                <a:pos x="TX1171" y="TY1171"/>
              </a:cxn>
              <a:cxn ang="0">
                <a:pos x="TX1172" y="TY1172"/>
              </a:cxn>
              <a:cxn ang="0">
                <a:pos x="TX1173" y="TY1173"/>
              </a:cxn>
              <a:cxn ang="0">
                <a:pos x="TX1174" y="TY1174"/>
              </a:cxn>
              <a:cxn ang="0">
                <a:pos x="TX1175" y="TY1175"/>
              </a:cxn>
              <a:cxn ang="0">
                <a:pos x="TX1176" y="TY1176"/>
              </a:cxn>
              <a:cxn ang="0">
                <a:pos x="TX1177" y="TY1177"/>
              </a:cxn>
              <a:cxn ang="0">
                <a:pos x="TX1178" y="TY1178"/>
              </a:cxn>
              <a:cxn ang="0">
                <a:pos x="TX1179" y="TY1179"/>
              </a:cxn>
              <a:cxn ang="0">
                <a:pos x="TX1180" y="TY1180"/>
              </a:cxn>
              <a:cxn ang="0">
                <a:pos x="TX1181" y="TY1181"/>
              </a:cxn>
              <a:cxn ang="0">
                <a:pos x="TX1182" y="TY1182"/>
              </a:cxn>
              <a:cxn ang="0">
                <a:pos x="TX1184" y="TY1184"/>
              </a:cxn>
              <a:cxn ang="0">
                <a:pos x="TX1185" y="TY1185"/>
              </a:cxn>
              <a:cxn ang="0">
                <a:pos x="TX1186" y="TY1186"/>
              </a:cxn>
              <a:cxn ang="0">
                <a:pos x="TX1187" y="TY1187"/>
              </a:cxn>
              <a:cxn ang="0">
                <a:pos x="TX1188" y="TY1188"/>
              </a:cxn>
              <a:cxn ang="0">
                <a:pos x="TX1189" y="TY1189"/>
              </a:cxn>
              <a:cxn ang="0">
                <a:pos x="TX1190" y="TY1190"/>
              </a:cxn>
              <a:cxn ang="0">
                <a:pos x="TX1191" y="TY1191"/>
              </a:cxn>
              <a:cxn ang="0">
                <a:pos x="TX1193" y="TY1193"/>
              </a:cxn>
              <a:cxn ang="0">
                <a:pos x="TX1194" y="TY1194"/>
              </a:cxn>
              <a:cxn ang="0">
                <a:pos x="TX1195" y="TY1195"/>
              </a:cxn>
              <a:cxn ang="0">
                <a:pos x="TX1196" y="TY1196"/>
              </a:cxn>
              <a:cxn ang="0">
                <a:pos x="TX1197" y="TY1197"/>
              </a:cxn>
              <a:cxn ang="0">
                <a:pos x="TX1198" y="TY1198"/>
              </a:cxn>
              <a:cxn ang="0">
                <a:pos x="TX1199" y="TY1199"/>
              </a:cxn>
              <a:cxn ang="0">
                <a:pos x="TX1200" y="TY1200"/>
              </a:cxn>
              <a:cxn ang="0">
                <a:pos x="TX1201" y="TY1201"/>
              </a:cxn>
              <a:cxn ang="0">
                <a:pos x="TX1202" y="TY1202"/>
              </a:cxn>
              <a:cxn ang="0">
                <a:pos x="TX1203" y="TY1203"/>
              </a:cxn>
              <a:cxn ang="0">
                <a:pos x="TX1205" y="TY1205"/>
              </a:cxn>
              <a:cxn ang="0">
                <a:pos x="TX1206" y="TY1206"/>
              </a:cxn>
              <a:cxn ang="0">
                <a:pos x="TX1207" y="TY1207"/>
              </a:cxn>
              <a:cxn ang="0">
                <a:pos x="TX1208" y="TY1208"/>
              </a:cxn>
              <a:cxn ang="0">
                <a:pos x="TX1209" y="TY1209"/>
              </a:cxn>
              <a:cxn ang="0">
                <a:pos x="TX1210" y="TY1210"/>
              </a:cxn>
              <a:cxn ang="0">
                <a:pos x="TX1212" y="TY1212"/>
              </a:cxn>
              <a:cxn ang="0">
                <a:pos x="TX1213" y="TY1213"/>
              </a:cxn>
              <a:cxn ang="0">
                <a:pos x="TX1214" y="TY1214"/>
              </a:cxn>
              <a:cxn ang="0">
                <a:pos x="TX1215" y="TY1215"/>
              </a:cxn>
              <a:cxn ang="0">
                <a:pos x="TX1216" y="TY1216"/>
              </a:cxn>
              <a:cxn ang="0">
                <a:pos x="TX1217" y="TY1217"/>
              </a:cxn>
              <a:cxn ang="0">
                <a:pos x="TX1218" y="TY1218"/>
              </a:cxn>
              <a:cxn ang="0">
                <a:pos x="TX1219" y="TY1219"/>
              </a:cxn>
              <a:cxn ang="0">
                <a:pos x="TX1220" y="TY1220"/>
              </a:cxn>
              <a:cxn ang="0">
                <a:pos x="TX1222" y="TY1222"/>
              </a:cxn>
              <a:cxn ang="0">
                <a:pos x="TX1223" y="TY1223"/>
              </a:cxn>
              <a:cxn ang="0">
                <a:pos x="TX1224" y="TY1224"/>
              </a:cxn>
              <a:cxn ang="0">
                <a:pos x="TX1225" y="TY1225"/>
              </a:cxn>
              <a:cxn ang="0">
                <a:pos x="TX1226" y="TY1226"/>
              </a:cxn>
              <a:cxn ang="0">
                <a:pos x="TX1228" y="TY1228"/>
              </a:cxn>
              <a:cxn ang="0">
                <a:pos x="TX1229" y="TY1229"/>
              </a:cxn>
              <a:cxn ang="0">
                <a:pos x="TX1230" y="TY1230"/>
              </a:cxn>
              <a:cxn ang="0">
                <a:pos x="TX1231" y="TY1231"/>
              </a:cxn>
              <a:cxn ang="0">
                <a:pos x="TX1232" y="TY1232"/>
              </a:cxn>
              <a:cxn ang="0">
                <a:pos x="TX1233" y="TY1233"/>
              </a:cxn>
              <a:cxn ang="0">
                <a:pos x="TX1234" y="TY1234"/>
              </a:cxn>
              <a:cxn ang="0">
                <a:pos x="TX1235" y="TY1235"/>
              </a:cxn>
              <a:cxn ang="0">
                <a:pos x="TX1236" y="TY1236"/>
              </a:cxn>
              <a:cxn ang="0">
                <a:pos x="TX1237" y="TY1237"/>
              </a:cxn>
              <a:cxn ang="0">
                <a:pos x="TX1238" y="TY1238"/>
              </a:cxn>
              <a:cxn ang="0">
                <a:pos x="TX1239" y="TY1239"/>
              </a:cxn>
              <a:cxn ang="0">
                <a:pos x="TX1240" y="TY1240"/>
              </a:cxn>
              <a:cxn ang="0">
                <a:pos x="TX1241" y="TY1241"/>
              </a:cxn>
              <a:cxn ang="0">
                <a:pos x="TX1242" y="TY1242"/>
              </a:cxn>
              <a:cxn ang="0">
                <a:pos x="TX1243" y="TY1243"/>
              </a:cxn>
              <a:cxn ang="0">
                <a:pos x="TX1244" y="TY1244"/>
              </a:cxn>
              <a:cxn ang="0">
                <a:pos x="TX1245" y="TY1245"/>
              </a:cxn>
              <a:cxn ang="0">
                <a:pos x="TX1246" y="TY1246"/>
              </a:cxn>
              <a:cxn ang="0">
                <a:pos x="TX1247" y="TY1247"/>
              </a:cxn>
              <a:cxn ang="0">
                <a:pos x="TX1248" y="TY1248"/>
              </a:cxn>
              <a:cxn ang="0">
                <a:pos x="TX1249" y="TY1249"/>
              </a:cxn>
              <a:cxn ang="0">
                <a:pos x="TX1250" y="TY1250"/>
              </a:cxn>
              <a:cxn ang="0">
                <a:pos x="TX1251" y="TY1251"/>
              </a:cxn>
              <a:cxn ang="0">
                <a:pos x="TX1252" y="TY1252"/>
              </a:cxn>
              <a:cxn ang="0">
                <a:pos x="TX1253" y="TY1253"/>
              </a:cxn>
              <a:cxn ang="0">
                <a:pos x="TX1254" y="TY1254"/>
              </a:cxn>
              <a:cxn ang="0">
                <a:pos x="TX1255" y="TY1255"/>
              </a:cxn>
              <a:cxn ang="0">
                <a:pos x="TX1256" y="TY1256"/>
              </a:cxn>
              <a:cxn ang="0">
                <a:pos x="TX1257" y="TY1257"/>
              </a:cxn>
              <a:cxn ang="0">
                <a:pos x="TX1258" y="TY1258"/>
              </a:cxn>
              <a:cxn ang="0">
                <a:pos x="TX1259" y="TY1259"/>
              </a:cxn>
              <a:cxn ang="0">
                <a:pos x="TX1260" y="TY1260"/>
              </a:cxn>
              <a:cxn ang="0">
                <a:pos x="TX1261" y="TY1261"/>
              </a:cxn>
              <a:cxn ang="0">
                <a:pos x="TX1262" y="TY1262"/>
              </a:cxn>
              <a:cxn ang="0">
                <a:pos x="TX1263" y="TY1263"/>
              </a:cxn>
              <a:cxn ang="0">
                <a:pos x="TX1264" y="TY1264"/>
              </a:cxn>
              <a:cxn ang="0">
                <a:pos x="TX1265" y="TY1265"/>
              </a:cxn>
              <a:cxn ang="0">
                <a:pos x="TX1266" y="TY1266"/>
              </a:cxn>
              <a:cxn ang="0">
                <a:pos x="TX1267" y="TY1267"/>
              </a:cxn>
              <a:cxn ang="0">
                <a:pos x="TX1268" y="TY1268"/>
              </a:cxn>
              <a:cxn ang="0">
                <a:pos x="TX1269" y="TY1269"/>
              </a:cxn>
              <a:cxn ang="0">
                <a:pos x="TX1270" y="TY1270"/>
              </a:cxn>
              <a:cxn ang="0">
                <a:pos x="TX1271" y="TY1271"/>
              </a:cxn>
              <a:cxn ang="0">
                <a:pos x="TX1272" y="TY1272"/>
              </a:cxn>
              <a:cxn ang="0">
                <a:pos x="TX1273" y="TY1273"/>
              </a:cxn>
              <a:cxn ang="0">
                <a:pos x="TX1274" y="TY1274"/>
              </a:cxn>
              <a:cxn ang="0">
                <a:pos x="TX1275" y="TY1275"/>
              </a:cxn>
              <a:cxn ang="0">
                <a:pos x="TX1276" y="TY1276"/>
              </a:cxn>
              <a:cxn ang="0">
                <a:pos x="TX1277" y="TY1277"/>
              </a:cxn>
              <a:cxn ang="0">
                <a:pos x="TX1278" y="TY1278"/>
              </a:cxn>
              <a:cxn ang="0">
                <a:pos x="TX1279" y="TY1279"/>
              </a:cxn>
              <a:cxn ang="0">
                <a:pos x="TX1280" y="TY1280"/>
              </a:cxn>
              <a:cxn ang="0">
                <a:pos x="TX1281" y="TY1281"/>
              </a:cxn>
              <a:cxn ang="0">
                <a:pos x="TX1282" y="TY1282"/>
              </a:cxn>
              <a:cxn ang="0">
                <a:pos x="TX1283" y="TY1283"/>
              </a:cxn>
              <a:cxn ang="0">
                <a:pos x="TX1284" y="TY1284"/>
              </a:cxn>
              <a:cxn ang="0">
                <a:pos x="TX1285" y="TY1285"/>
              </a:cxn>
              <a:cxn ang="0">
                <a:pos x="TX1286" y="TY1286"/>
              </a:cxn>
              <a:cxn ang="0">
                <a:pos x="TX1287" y="TY1287"/>
              </a:cxn>
              <a:cxn ang="0">
                <a:pos x="TX1289" y="TY1289"/>
              </a:cxn>
              <a:cxn ang="0">
                <a:pos x="TX1290" y="TY1290"/>
              </a:cxn>
              <a:cxn ang="0">
                <a:pos x="TX1291" y="TY1291"/>
              </a:cxn>
              <a:cxn ang="0">
                <a:pos x="TX1292" y="TY1292"/>
              </a:cxn>
              <a:cxn ang="0">
                <a:pos x="TX1293" y="TY1293"/>
              </a:cxn>
              <a:cxn ang="0">
                <a:pos x="TX1294" y="TY1294"/>
              </a:cxn>
              <a:cxn ang="0">
                <a:pos x="TX1295" y="TY1295"/>
              </a:cxn>
              <a:cxn ang="0">
                <a:pos x="TX1297" y="TY1297"/>
              </a:cxn>
              <a:cxn ang="0">
                <a:pos x="TX1298" y="TY1298"/>
              </a:cxn>
              <a:cxn ang="0">
                <a:pos x="TX1299" y="TY1299"/>
              </a:cxn>
              <a:cxn ang="0">
                <a:pos x="TX1300" y="TY1300"/>
              </a:cxn>
              <a:cxn ang="0">
                <a:pos x="TX1301" y="TY1301"/>
              </a:cxn>
              <a:cxn ang="0">
                <a:pos x="TX1303" y="TY1303"/>
              </a:cxn>
              <a:cxn ang="0">
                <a:pos x="TX1304" y="TY1304"/>
              </a:cxn>
              <a:cxn ang="0">
                <a:pos x="TX1305" y="TY1305"/>
              </a:cxn>
              <a:cxn ang="0">
                <a:pos x="TX1306" y="TY1306"/>
              </a:cxn>
              <a:cxn ang="0">
                <a:pos x="TX1307" y="TY1307"/>
              </a:cxn>
              <a:cxn ang="0">
                <a:pos x="TX1309" y="TY1309"/>
              </a:cxn>
              <a:cxn ang="0">
                <a:pos x="TX1310" y="TY1310"/>
              </a:cxn>
              <a:cxn ang="0">
                <a:pos x="TX1311" y="TY1311"/>
              </a:cxn>
              <a:cxn ang="0">
                <a:pos x="TX1312" y="TY1312"/>
              </a:cxn>
              <a:cxn ang="0">
                <a:pos x="TX1313" y="TY1313"/>
              </a:cxn>
              <a:cxn ang="0">
                <a:pos x="TX1315" y="TY1315"/>
              </a:cxn>
              <a:cxn ang="0">
                <a:pos x="TX1316" y="TY1316"/>
              </a:cxn>
              <a:cxn ang="0">
                <a:pos x="TX1317" y="TY1317"/>
              </a:cxn>
              <a:cxn ang="0">
                <a:pos x="TX1318" y="TY1318"/>
              </a:cxn>
              <a:cxn ang="0">
                <a:pos x="TX1319" y="TY1319"/>
              </a:cxn>
              <a:cxn ang="0">
                <a:pos x="TX1320" y="TY1320"/>
              </a:cxn>
              <a:cxn ang="0">
                <a:pos x="TX1321" y="TY1321"/>
              </a:cxn>
              <a:cxn ang="0">
                <a:pos x="TX1322" y="TY1322"/>
              </a:cxn>
              <a:cxn ang="0">
                <a:pos x="TX1323" y="TY1323"/>
              </a:cxn>
              <a:cxn ang="0">
                <a:pos x="TX1324" y="TY1324"/>
              </a:cxn>
              <a:cxn ang="0">
                <a:pos x="TX1325" y="TY1325"/>
              </a:cxn>
              <a:cxn ang="0">
                <a:pos x="TX1326" y="TY1326"/>
              </a:cxn>
              <a:cxn ang="0">
                <a:pos x="TX1327" y="TY1327"/>
              </a:cxn>
              <a:cxn ang="0">
                <a:pos x="TX1328" y="TY1328"/>
              </a:cxn>
              <a:cxn ang="0">
                <a:pos x="TX1329" y="TY1329"/>
              </a:cxn>
              <a:cxn ang="0">
                <a:pos x="TX1331" y="TY1331"/>
              </a:cxn>
              <a:cxn ang="0">
                <a:pos x="TX1332" y="TY1332"/>
              </a:cxn>
              <a:cxn ang="0">
                <a:pos x="TX1333" y="TY1333"/>
              </a:cxn>
              <a:cxn ang="0">
                <a:pos x="TX1334" y="TY1334"/>
              </a:cxn>
              <a:cxn ang="0">
                <a:pos x="TX1335" y="TY1335"/>
              </a:cxn>
              <a:cxn ang="0">
                <a:pos x="TX1336" y="TY1336"/>
              </a:cxn>
              <a:cxn ang="0">
                <a:pos x="TX1337" y="TY1337"/>
              </a:cxn>
              <a:cxn ang="0">
                <a:pos x="TX1338" y="TY1338"/>
              </a:cxn>
              <a:cxn ang="0">
                <a:pos x="TX1340" y="TY1340"/>
              </a:cxn>
              <a:cxn ang="0">
                <a:pos x="TX1341" y="TY1341"/>
              </a:cxn>
              <a:cxn ang="0">
                <a:pos x="TX1342" y="TY1342"/>
              </a:cxn>
              <a:cxn ang="0">
                <a:pos x="TX1343" y="TY1343"/>
              </a:cxn>
              <a:cxn ang="0">
                <a:pos x="TX1344" y="TY1344"/>
              </a:cxn>
              <a:cxn ang="0">
                <a:pos x="TX1346" y="TY1346"/>
              </a:cxn>
              <a:cxn ang="0">
                <a:pos x="TX1347" y="TY1347"/>
              </a:cxn>
              <a:cxn ang="0">
                <a:pos x="TX1348" y="TY1348"/>
              </a:cxn>
              <a:cxn ang="0">
                <a:pos x="TX1349" y="TY1349"/>
              </a:cxn>
              <a:cxn ang="0">
                <a:pos x="TX1350" y="TY1350"/>
              </a:cxn>
              <a:cxn ang="0">
                <a:pos x="TX1351" y="TY1351"/>
              </a:cxn>
              <a:cxn ang="0">
                <a:pos x="TX1352" y="TY1352"/>
              </a:cxn>
              <a:cxn ang="0">
                <a:pos x="TX1354" y="TY1354"/>
              </a:cxn>
              <a:cxn ang="0">
                <a:pos x="TX1355" y="TY1355"/>
              </a:cxn>
              <a:cxn ang="0">
                <a:pos x="TX1356" y="TY1356"/>
              </a:cxn>
              <a:cxn ang="0">
                <a:pos x="TX1357" y="TY1357"/>
              </a:cxn>
              <a:cxn ang="0">
                <a:pos x="TX1358" y="TY1358"/>
              </a:cxn>
              <a:cxn ang="0">
                <a:pos x="TX1359" y="TY1359"/>
              </a:cxn>
              <a:cxn ang="0">
                <a:pos x="TX1360" y="TY1360"/>
              </a:cxn>
              <a:cxn ang="0">
                <a:pos x="TX1362" y="TY1362"/>
              </a:cxn>
              <a:cxn ang="0">
                <a:pos x="TX1363" y="TY1363"/>
              </a:cxn>
              <a:cxn ang="0">
                <a:pos x="TX1364" y="TY1364"/>
              </a:cxn>
              <a:cxn ang="0">
                <a:pos x="TX1365" y="TY1365"/>
              </a:cxn>
              <a:cxn ang="0">
                <a:pos x="TX1366" y="TY1366"/>
              </a:cxn>
              <a:cxn ang="0">
                <a:pos x="TX1367" y="TY1367"/>
              </a:cxn>
              <a:cxn ang="0">
                <a:pos x="TX1368" y="TY1368"/>
              </a:cxn>
              <a:cxn ang="0">
                <a:pos x="TX1369" y="TY1369"/>
              </a:cxn>
              <a:cxn ang="0">
                <a:pos x="TX1370" y="TY1370"/>
              </a:cxn>
              <a:cxn ang="0">
                <a:pos x="TX1371" y="TY1371"/>
              </a:cxn>
              <a:cxn ang="0">
                <a:pos x="TX1372" y="TY1372"/>
              </a:cxn>
              <a:cxn ang="0">
                <a:pos x="TX1373" y="TY1373"/>
              </a:cxn>
              <a:cxn ang="0">
                <a:pos x="TX1374" y="TY1374"/>
              </a:cxn>
              <a:cxn ang="0">
                <a:pos x="TX1375" y="TY1375"/>
              </a:cxn>
              <a:cxn ang="0">
                <a:pos x="TX1376" y="TY1376"/>
              </a:cxn>
              <a:cxn ang="0">
                <a:pos x="TX1377" y="TY1377"/>
              </a:cxn>
              <a:cxn ang="0">
                <a:pos x="TX1378" y="TY1378"/>
              </a:cxn>
              <a:cxn ang="0">
                <a:pos x="TX1379" y="TY1379"/>
              </a:cxn>
              <a:cxn ang="0">
                <a:pos x="TX1380" y="TY1380"/>
              </a:cxn>
              <a:cxn ang="0">
                <a:pos x="TX1381" y="TY1381"/>
              </a:cxn>
              <a:cxn ang="0">
                <a:pos x="TX1382" y="TY1382"/>
              </a:cxn>
              <a:cxn ang="0">
                <a:pos x="TX1383" y="TY1383"/>
              </a:cxn>
              <a:cxn ang="0">
                <a:pos x="TX1384" y="TY1384"/>
              </a:cxn>
              <a:cxn ang="0">
                <a:pos x="TX1385" y="TY1385"/>
              </a:cxn>
              <a:cxn ang="0">
                <a:pos x="TX1386" y="TY1386"/>
              </a:cxn>
              <a:cxn ang="0">
                <a:pos x="TX1387" y="TY1387"/>
              </a:cxn>
              <a:cxn ang="0">
                <a:pos x="TX1388" y="TY1388"/>
              </a:cxn>
              <a:cxn ang="0">
                <a:pos x="TX1389" y="TY1389"/>
              </a:cxn>
              <a:cxn ang="0">
                <a:pos x="TX1390" y="TY1390"/>
              </a:cxn>
              <a:cxn ang="0">
                <a:pos x="TX1391" y="TY1391"/>
              </a:cxn>
              <a:cxn ang="0">
                <a:pos x="TX1392" y="TY1392"/>
              </a:cxn>
              <a:cxn ang="0">
                <a:pos x="TX1393" y="TY1393"/>
              </a:cxn>
              <a:cxn ang="0">
                <a:pos x="TX1394" y="TY1394"/>
              </a:cxn>
              <a:cxn ang="0">
                <a:pos x="TX1395" y="TY1395"/>
              </a:cxn>
              <a:cxn ang="0">
                <a:pos x="TX1396" y="TY1396"/>
              </a:cxn>
              <a:cxn ang="0">
                <a:pos x="TX1397" y="TY1397"/>
              </a:cxn>
              <a:cxn ang="0">
                <a:pos x="TX1398" y="TY1398"/>
              </a:cxn>
              <a:cxn ang="0">
                <a:pos x="TX1399" y="TY1399"/>
              </a:cxn>
              <a:cxn ang="0">
                <a:pos x="TX1400" y="TY1400"/>
              </a:cxn>
              <a:cxn ang="0">
                <a:pos x="TX1401" y="TY1401"/>
              </a:cxn>
              <a:cxn ang="0">
                <a:pos x="TX1402" y="TY1402"/>
              </a:cxn>
              <a:cxn ang="0">
                <a:pos x="TX1403" y="TY1403"/>
              </a:cxn>
              <a:cxn ang="0">
                <a:pos x="TX1404" y="TY1404"/>
              </a:cxn>
              <a:cxn ang="0">
                <a:pos x="TX1405" y="TY1405"/>
              </a:cxn>
              <a:cxn ang="0">
                <a:pos x="TX1406" y="TY1406"/>
              </a:cxn>
              <a:cxn ang="0">
                <a:pos x="TX1407" y="TY1407"/>
              </a:cxn>
              <a:cxn ang="0">
                <a:pos x="TX1408" y="TY1408"/>
              </a:cxn>
              <a:cxn ang="0">
                <a:pos x="TX1409" y="TY1409"/>
              </a:cxn>
              <a:cxn ang="0">
                <a:pos x="TX1410" y="TY1410"/>
              </a:cxn>
              <a:cxn ang="0">
                <a:pos x="TX1411" y="TY1411"/>
              </a:cxn>
              <a:cxn ang="0">
                <a:pos x="TX1412" y="TY1412"/>
              </a:cxn>
              <a:cxn ang="0">
                <a:pos x="TX1413" y="TY1413"/>
              </a:cxn>
              <a:cxn ang="0">
                <a:pos x="TX1414" y="TY1414"/>
              </a:cxn>
              <a:cxn ang="0">
                <a:pos x="TX1415" y="TY1415"/>
              </a:cxn>
              <a:cxn ang="0">
                <a:pos x="TX1416" y="TY1416"/>
              </a:cxn>
              <a:cxn ang="0">
                <a:pos x="TX1417" y="TY1417"/>
              </a:cxn>
              <a:cxn ang="0">
                <a:pos x="TX1418" y="TY1418"/>
              </a:cxn>
              <a:cxn ang="0">
                <a:pos x="TX1419" y="TY1419"/>
              </a:cxn>
              <a:cxn ang="0">
                <a:pos x="TX1420" y="TY1420"/>
              </a:cxn>
              <a:cxn ang="0">
                <a:pos x="TX1421" y="TY1421"/>
              </a:cxn>
              <a:cxn ang="0">
                <a:pos x="TX1422" y="TY1422"/>
              </a:cxn>
              <a:cxn ang="0">
                <a:pos x="TX1423" y="TY1423"/>
              </a:cxn>
              <a:cxn ang="0">
                <a:pos x="TX1424" y="TY1424"/>
              </a:cxn>
              <a:cxn ang="0">
                <a:pos x="TX1425" y="TY1425"/>
              </a:cxn>
              <a:cxn ang="0">
                <a:pos x="TX1426" y="TY1426"/>
              </a:cxn>
              <a:cxn ang="0">
                <a:pos x="TX1427" y="TY1427"/>
              </a:cxn>
              <a:cxn ang="0">
                <a:pos x="TX1428" y="TY1428"/>
              </a:cxn>
              <a:cxn ang="0">
                <a:pos x="TX1430" y="TY1430"/>
              </a:cxn>
              <a:cxn ang="0">
                <a:pos x="TX1431" y="TY1431"/>
              </a:cxn>
              <a:cxn ang="0">
                <a:pos x="TX1432" y="TY1432"/>
              </a:cxn>
              <a:cxn ang="0">
                <a:pos x="TX1433" y="TY1433"/>
              </a:cxn>
              <a:cxn ang="0">
                <a:pos x="TX1434" y="TY1434"/>
              </a:cxn>
              <a:cxn ang="0">
                <a:pos x="TX1435" y="TY1435"/>
              </a:cxn>
              <a:cxn ang="0">
                <a:pos x="TX1437" y="TY1437"/>
              </a:cxn>
              <a:cxn ang="0">
                <a:pos x="TX1438" y="TY1438"/>
              </a:cxn>
              <a:cxn ang="0">
                <a:pos x="TX1439" y="TY1439"/>
              </a:cxn>
              <a:cxn ang="0">
                <a:pos x="TX1440" y="TY1440"/>
              </a:cxn>
              <a:cxn ang="0">
                <a:pos x="TX1441" y="TY1441"/>
              </a:cxn>
              <a:cxn ang="0">
                <a:pos x="TX1443" y="TY1443"/>
              </a:cxn>
              <a:cxn ang="0">
                <a:pos x="TX1444" y="TY1444"/>
              </a:cxn>
              <a:cxn ang="0">
                <a:pos x="TX1445" y="TY1445"/>
              </a:cxn>
              <a:cxn ang="0">
                <a:pos x="TX1446" y="TY1446"/>
              </a:cxn>
              <a:cxn ang="0">
                <a:pos x="TX1447" y="TY1447"/>
              </a:cxn>
              <a:cxn ang="0">
                <a:pos x="TX1448" y="TY1448"/>
              </a:cxn>
              <a:cxn ang="0">
                <a:pos x="TX1449" y="TY1449"/>
              </a:cxn>
              <a:cxn ang="0">
                <a:pos x="TX1450" y="TY1450"/>
              </a:cxn>
              <a:cxn ang="0">
                <a:pos x="TX1451" y="TY1451"/>
              </a:cxn>
              <a:cxn ang="0">
                <a:pos x="TX1453" y="TY1453"/>
              </a:cxn>
              <a:cxn ang="0">
                <a:pos x="TX1454" y="TY1454"/>
              </a:cxn>
              <a:cxn ang="0">
                <a:pos x="TX1455" y="TY1455"/>
              </a:cxn>
              <a:cxn ang="0">
                <a:pos x="TX1456" y="TY1456"/>
              </a:cxn>
              <a:cxn ang="0">
                <a:pos x="TX1457" y="TY1457"/>
              </a:cxn>
              <a:cxn ang="0">
                <a:pos x="TX1458" y="TY1458"/>
              </a:cxn>
              <a:cxn ang="0">
                <a:pos x="TX1459" y="TY1459"/>
              </a:cxn>
              <a:cxn ang="0">
                <a:pos x="TX1461" y="TY1461"/>
              </a:cxn>
              <a:cxn ang="0">
                <a:pos x="TX1462" y="TY1462"/>
              </a:cxn>
              <a:cxn ang="0">
                <a:pos x="TX1463" y="TY1463"/>
              </a:cxn>
              <a:cxn ang="0">
                <a:pos x="TX1464" y="TY1464"/>
              </a:cxn>
              <a:cxn ang="0">
                <a:pos x="TX1465" y="TY1465"/>
              </a:cxn>
              <a:cxn ang="0">
                <a:pos x="TX1466" y="TY1466"/>
              </a:cxn>
              <a:cxn ang="0">
                <a:pos x="TX1467" y="TY1467"/>
              </a:cxn>
              <a:cxn ang="0">
                <a:pos x="TX1468" y="TY1468"/>
              </a:cxn>
              <a:cxn ang="0">
                <a:pos x="TX1469" y="TY1469"/>
              </a:cxn>
              <a:cxn ang="0">
                <a:pos x="TX1470" y="TY1470"/>
              </a:cxn>
              <a:cxn ang="0">
                <a:pos x="TX1472" y="TY1472"/>
              </a:cxn>
              <a:cxn ang="0">
                <a:pos x="TX1473" y="TY1473"/>
              </a:cxn>
              <a:cxn ang="0">
                <a:pos x="TX1474" y="TY1474"/>
              </a:cxn>
              <a:cxn ang="0">
                <a:pos x="TX1475" y="TY1475"/>
              </a:cxn>
              <a:cxn ang="0">
                <a:pos x="TX1476" y="TY1476"/>
              </a:cxn>
              <a:cxn ang="0">
                <a:pos x="TX1478" y="TY1478"/>
              </a:cxn>
              <a:cxn ang="0">
                <a:pos x="TX1479" y="TY1479"/>
              </a:cxn>
              <a:cxn ang="0">
                <a:pos x="TX1480" y="TY1480"/>
              </a:cxn>
              <a:cxn ang="0">
                <a:pos x="TX1481" y="TY1481"/>
              </a:cxn>
              <a:cxn ang="0">
                <a:pos x="TX1482" y="TY1482"/>
              </a:cxn>
              <a:cxn ang="0">
                <a:pos x="TX1483" y="TY1483"/>
              </a:cxn>
              <a:cxn ang="0">
                <a:pos x="TX1485" y="TY1485"/>
              </a:cxn>
              <a:cxn ang="0">
                <a:pos x="TX1486" y="TY1486"/>
              </a:cxn>
              <a:cxn ang="0">
                <a:pos x="TX1487" y="TY1487"/>
              </a:cxn>
              <a:cxn ang="0">
                <a:pos x="TX1488" y="TY1488"/>
              </a:cxn>
              <a:cxn ang="0">
                <a:pos x="TX1489" y="TY1489"/>
              </a:cxn>
              <a:cxn ang="0">
                <a:pos x="TX1490" y="TY1490"/>
              </a:cxn>
              <a:cxn ang="0">
                <a:pos x="TX1491" y="TY1491"/>
              </a:cxn>
              <a:cxn ang="0">
                <a:pos x="TX1492" y="TY1492"/>
              </a:cxn>
              <a:cxn ang="0">
                <a:pos x="TX1493" y="TY1493"/>
              </a:cxn>
              <a:cxn ang="0">
                <a:pos x="TX1494" y="TY1494"/>
              </a:cxn>
              <a:cxn ang="0">
                <a:pos x="TX1496" y="TY1496"/>
              </a:cxn>
              <a:cxn ang="0">
                <a:pos x="TX1497" y="TY1497"/>
              </a:cxn>
              <a:cxn ang="0">
                <a:pos x="TX1498" y="TY1498"/>
              </a:cxn>
              <a:cxn ang="0">
                <a:pos x="TX1499" y="TY1499"/>
              </a:cxn>
              <a:cxn ang="0">
                <a:pos x="TX1500" y="TY1500"/>
              </a:cxn>
              <a:cxn ang="0">
                <a:pos x="TX1502" y="TY1502"/>
              </a:cxn>
              <a:cxn ang="0">
                <a:pos x="TX1503" y="TY1503"/>
              </a:cxn>
              <a:cxn ang="0">
                <a:pos x="TX1504" y="TY1504"/>
              </a:cxn>
              <a:cxn ang="0">
                <a:pos x="TX1505" y="TY1505"/>
              </a:cxn>
              <a:cxn ang="0">
                <a:pos x="TX1506" y="TY1506"/>
              </a:cxn>
              <a:cxn ang="0">
                <a:pos x="TX1507" y="TY1507"/>
              </a:cxn>
              <a:cxn ang="0">
                <a:pos x="TX1508" y="TY1508"/>
              </a:cxn>
              <a:cxn ang="0">
                <a:pos x="TX1509" y="TY1509"/>
              </a:cxn>
              <a:cxn ang="0">
                <a:pos x="TX1510" y="TY1510"/>
              </a:cxn>
              <a:cxn ang="0">
                <a:pos x="TX1511" y="TY1511"/>
              </a:cxn>
              <a:cxn ang="0">
                <a:pos x="TX1512" y="TY1512"/>
              </a:cxn>
              <a:cxn ang="0">
                <a:pos x="TX1513" y="TY1513"/>
              </a:cxn>
              <a:cxn ang="0">
                <a:pos x="TX1514" y="TY1514"/>
              </a:cxn>
              <a:cxn ang="0">
                <a:pos x="TX1515" y="TY1515"/>
              </a:cxn>
              <a:cxn ang="0">
                <a:pos x="TX1516" y="TY1516"/>
              </a:cxn>
              <a:cxn ang="0">
                <a:pos x="TX1517" y="TY1517"/>
              </a:cxn>
              <a:cxn ang="0">
                <a:pos x="TX1518" y="TY1518"/>
              </a:cxn>
              <a:cxn ang="0">
                <a:pos x="TX1519" y="TY1519"/>
              </a:cxn>
              <a:cxn ang="0">
                <a:pos x="TX1520" y="TY1520"/>
              </a:cxn>
              <a:cxn ang="0">
                <a:pos x="TX1521" y="TY1521"/>
              </a:cxn>
              <a:cxn ang="0">
                <a:pos x="TX1522" y="TY1522"/>
              </a:cxn>
              <a:cxn ang="0">
                <a:pos x="TX1523" y="TY1523"/>
              </a:cxn>
              <a:cxn ang="0">
                <a:pos x="TX1524" y="TY1524"/>
              </a:cxn>
              <a:cxn ang="0">
                <a:pos x="TX1525" y="TY1525"/>
              </a:cxn>
              <a:cxn ang="0">
                <a:pos x="TX1526" y="TY1526"/>
              </a:cxn>
              <a:cxn ang="0">
                <a:pos x="TX1527" y="TY1527"/>
              </a:cxn>
              <a:cxn ang="0">
                <a:pos x="TX1528" y="TY1528"/>
              </a:cxn>
              <a:cxn ang="0">
                <a:pos x="TX1530" y="TY1530"/>
              </a:cxn>
              <a:cxn ang="0">
                <a:pos x="TX1531" y="TY1531"/>
              </a:cxn>
              <a:cxn ang="0">
                <a:pos x="TX1532" y="TY1532"/>
              </a:cxn>
              <a:cxn ang="0">
                <a:pos x="TX1533" y="TY1533"/>
              </a:cxn>
              <a:cxn ang="0">
                <a:pos x="TX1534" y="TY1534"/>
              </a:cxn>
              <a:cxn ang="0">
                <a:pos x="TX1535" y="TY1535"/>
              </a:cxn>
              <a:cxn ang="0">
                <a:pos x="TX1536" y="TY1536"/>
              </a:cxn>
              <a:cxn ang="0">
                <a:pos x="TX1537" y="TY1537"/>
              </a:cxn>
              <a:cxn ang="0">
                <a:pos x="TX1538" y="TY1538"/>
              </a:cxn>
              <a:cxn ang="0">
                <a:pos x="TX1539" y="TY1539"/>
              </a:cxn>
              <a:cxn ang="0">
                <a:pos x="TX1540" y="TY1540"/>
              </a:cxn>
              <a:cxn ang="0">
                <a:pos x="TX1542" y="TY1542"/>
              </a:cxn>
              <a:cxn ang="0">
                <a:pos x="TX1543" y="TY1543"/>
              </a:cxn>
              <a:cxn ang="0">
                <a:pos x="TX1544" y="TY1544"/>
              </a:cxn>
              <a:cxn ang="0">
                <a:pos x="TX1545" y="TY1545"/>
              </a:cxn>
              <a:cxn ang="0">
                <a:pos x="TX1546" y="TY1546"/>
              </a:cxn>
              <a:cxn ang="0">
                <a:pos x="TX1547" y="TY1547"/>
              </a:cxn>
              <a:cxn ang="0">
                <a:pos x="TX1548" y="TY1548"/>
              </a:cxn>
              <a:cxn ang="0">
                <a:pos x="TX1549" y="TY1549"/>
              </a:cxn>
              <a:cxn ang="0">
                <a:pos x="TX1550" y="TY1550"/>
              </a:cxn>
              <a:cxn ang="0">
                <a:pos x="TX1552" y="TY1552"/>
              </a:cxn>
              <a:cxn ang="0">
                <a:pos x="TX1553" y="TY1553"/>
              </a:cxn>
              <a:cxn ang="0">
                <a:pos x="TX1554" y="TY1554"/>
              </a:cxn>
              <a:cxn ang="0">
                <a:pos x="TX1555" y="TY1555"/>
              </a:cxn>
              <a:cxn ang="0">
                <a:pos x="TX1556" y="TY1556"/>
              </a:cxn>
              <a:cxn ang="0">
                <a:pos x="TX1557" y="TY1557"/>
              </a:cxn>
              <a:cxn ang="0">
                <a:pos x="TX1558" y="TY1558"/>
              </a:cxn>
              <a:cxn ang="0">
                <a:pos x="TX1559" y="TY1559"/>
              </a:cxn>
              <a:cxn ang="0">
                <a:pos x="TX1561" y="TY1561"/>
              </a:cxn>
              <a:cxn ang="0">
                <a:pos x="TX1562" y="TY1562"/>
              </a:cxn>
              <a:cxn ang="0">
                <a:pos x="TX1563" y="TY1563"/>
              </a:cxn>
              <a:cxn ang="0">
                <a:pos x="TX1564" y="TY1564"/>
              </a:cxn>
              <a:cxn ang="0">
                <a:pos x="TX1565" y="TY1565"/>
              </a:cxn>
              <a:cxn ang="0">
                <a:pos x="TX1566" y="TY1566"/>
              </a:cxn>
              <a:cxn ang="0">
                <a:pos x="TX1568" y="TY1568"/>
              </a:cxn>
              <a:cxn ang="0">
                <a:pos x="TX1569" y="TY1569"/>
              </a:cxn>
              <a:cxn ang="0">
                <a:pos x="TX1570" y="TY1570"/>
              </a:cxn>
              <a:cxn ang="0">
                <a:pos x="TX1571" y="TY1571"/>
              </a:cxn>
              <a:cxn ang="0">
                <a:pos x="TX1572" y="TY1572"/>
              </a:cxn>
              <a:cxn ang="0">
                <a:pos x="TX1573" y="TY1573"/>
              </a:cxn>
              <a:cxn ang="0">
                <a:pos x="TX1574" y="TY1574"/>
              </a:cxn>
              <a:cxn ang="0">
                <a:pos x="TX1576" y="TY1576"/>
              </a:cxn>
              <a:cxn ang="0">
                <a:pos x="TX1577" y="TY1577"/>
              </a:cxn>
              <a:cxn ang="0">
                <a:pos x="TX1578" y="TY1578"/>
              </a:cxn>
              <a:cxn ang="0">
                <a:pos x="TX1579" y="TY1579"/>
              </a:cxn>
              <a:cxn ang="0">
                <a:pos x="TX1580" y="TY1580"/>
              </a:cxn>
              <a:cxn ang="0">
                <a:pos x="TX1581" y="TY1581"/>
              </a:cxn>
              <a:cxn ang="0">
                <a:pos x="TX1582" y="TY1582"/>
              </a:cxn>
              <a:cxn ang="0">
                <a:pos x="TX1583" y="TY1583"/>
              </a:cxn>
              <a:cxn ang="0">
                <a:pos x="TX1584" y="TY1584"/>
              </a:cxn>
              <a:cxn ang="0">
                <a:pos x="TX1585" y="TY1585"/>
              </a:cxn>
              <a:cxn ang="0">
                <a:pos x="TX1586" y="TY1586"/>
              </a:cxn>
              <a:cxn ang="0">
                <a:pos x="TX1588" y="TY1588"/>
              </a:cxn>
              <a:cxn ang="0">
                <a:pos x="TX1589" y="TY1589"/>
              </a:cxn>
              <a:cxn ang="0">
                <a:pos x="TX1590" y="TY1590"/>
              </a:cxn>
              <a:cxn ang="0">
                <a:pos x="TX1591" y="TY1591"/>
              </a:cxn>
              <a:cxn ang="0">
                <a:pos x="TX1592" y="TY1592"/>
              </a:cxn>
              <a:cxn ang="0">
                <a:pos x="TX1593" y="TY1593"/>
              </a:cxn>
              <a:cxn ang="0">
                <a:pos x="TX1594" y="TY1594"/>
              </a:cxn>
              <a:cxn ang="0">
                <a:pos x="TX1595" y="TY1595"/>
              </a:cxn>
              <a:cxn ang="0">
                <a:pos x="TX1596" y="TY1596"/>
              </a:cxn>
              <a:cxn ang="0">
                <a:pos x="TX1598" y="TY1598"/>
              </a:cxn>
              <a:cxn ang="0">
                <a:pos x="TX1599" y="TY1599"/>
              </a:cxn>
              <a:cxn ang="0">
                <a:pos x="TX1600" y="TY1600"/>
              </a:cxn>
              <a:cxn ang="0">
                <a:pos x="TX1601" y="TY1601"/>
              </a:cxn>
              <a:cxn ang="0">
                <a:pos x="TX1602" y="TY1602"/>
              </a:cxn>
              <a:cxn ang="0">
                <a:pos x="TX1603" y="TY1603"/>
              </a:cxn>
              <a:cxn ang="0">
                <a:pos x="TX1604" y="TY1604"/>
              </a:cxn>
              <a:cxn ang="0">
                <a:pos x="TX1605" y="TY1605"/>
              </a:cxn>
              <a:cxn ang="0">
                <a:pos x="TX1606" y="TY1606"/>
              </a:cxn>
              <a:cxn ang="0">
                <a:pos x="TX1608" y="TY1608"/>
              </a:cxn>
              <a:cxn ang="0">
                <a:pos x="TX1609" y="TY1609"/>
              </a:cxn>
              <a:cxn ang="0">
                <a:pos x="TX1610" y="TY1610"/>
              </a:cxn>
              <a:cxn ang="0">
                <a:pos x="TX1611" y="TY1611"/>
              </a:cxn>
              <a:cxn ang="0">
                <a:pos x="TX1612" y="TY1612"/>
              </a:cxn>
              <a:cxn ang="0">
                <a:pos x="TX1613" y="TY1613"/>
              </a:cxn>
              <a:cxn ang="0">
                <a:pos x="TX1614" y="TY1614"/>
              </a:cxn>
              <a:cxn ang="0">
                <a:pos x="TX1615" y="TY1615"/>
              </a:cxn>
              <a:cxn ang="0">
                <a:pos x="TX1616" y="TY1616"/>
              </a:cxn>
              <a:cxn ang="0">
                <a:pos x="TX1617" y="TY1617"/>
              </a:cxn>
              <a:cxn ang="0">
                <a:pos x="TX1619" y="TY1619"/>
              </a:cxn>
              <a:cxn ang="0">
                <a:pos x="TX1620" y="TY1620"/>
              </a:cxn>
              <a:cxn ang="0">
                <a:pos x="TX1621" y="TY1621"/>
              </a:cxn>
              <a:cxn ang="0">
                <a:pos x="TX1622" y="TY1622"/>
              </a:cxn>
              <a:cxn ang="0">
                <a:pos x="TX1623" y="TY1623"/>
              </a:cxn>
              <a:cxn ang="0">
                <a:pos x="TX1624" y="TY1624"/>
              </a:cxn>
              <a:cxn ang="0">
                <a:pos x="TX1625" y="TY1625"/>
              </a:cxn>
              <a:cxn ang="0">
                <a:pos x="TX1626" y="TY1626"/>
              </a:cxn>
              <a:cxn ang="0">
                <a:pos x="TX1628" y="TY1628"/>
              </a:cxn>
              <a:cxn ang="0">
                <a:pos x="TX1629" y="TY1629"/>
              </a:cxn>
              <a:cxn ang="0">
                <a:pos x="TX1630" y="TY1630"/>
              </a:cxn>
              <a:cxn ang="0">
                <a:pos x="TX1631" y="TY1631"/>
              </a:cxn>
              <a:cxn ang="0">
                <a:pos x="TX1632" y="TY1632"/>
              </a:cxn>
              <a:cxn ang="0">
                <a:pos x="TX1633" y="TY1633"/>
              </a:cxn>
              <a:cxn ang="0">
                <a:pos x="TX1634" y="TY1634"/>
              </a:cxn>
              <a:cxn ang="0">
                <a:pos x="TX1635" y="TY1635"/>
              </a:cxn>
              <a:cxn ang="0">
                <a:pos x="TX1636" y="TY1636"/>
              </a:cxn>
              <a:cxn ang="0">
                <a:pos x="TX1637" y="TY1637"/>
              </a:cxn>
              <a:cxn ang="0">
                <a:pos x="TX1638" y="TY1638"/>
              </a:cxn>
              <a:cxn ang="0">
                <a:pos x="TX1639" y="TY1639"/>
              </a:cxn>
              <a:cxn ang="0">
                <a:pos x="TX1641" y="TY1641"/>
              </a:cxn>
              <a:cxn ang="0">
                <a:pos x="TX1642" y="TY1642"/>
              </a:cxn>
              <a:cxn ang="0">
                <a:pos x="TX1643" y="TY1643"/>
              </a:cxn>
              <a:cxn ang="0">
                <a:pos x="TX1644" y="TY1644"/>
              </a:cxn>
              <a:cxn ang="0">
                <a:pos x="TX1645" y="TY1645"/>
              </a:cxn>
              <a:cxn ang="0">
                <a:pos x="TX1646" y="TY1646"/>
              </a:cxn>
              <a:cxn ang="0">
                <a:pos x="TX1647" y="TY1647"/>
              </a:cxn>
              <a:cxn ang="0">
                <a:pos x="TX1648" y="TY1648"/>
              </a:cxn>
              <a:cxn ang="0">
                <a:pos x="TX1649" y="TY1649"/>
              </a:cxn>
              <a:cxn ang="0">
                <a:pos x="TX1650" y="TY1650"/>
              </a:cxn>
              <a:cxn ang="0">
                <a:pos x="TX1651" y="TY1651"/>
              </a:cxn>
              <a:cxn ang="0">
                <a:pos x="TX1652" y="TY1652"/>
              </a:cxn>
              <a:cxn ang="0">
                <a:pos x="TX1653" y="TY1653"/>
              </a:cxn>
              <a:cxn ang="0">
                <a:pos x="TX1654" y="TY1654"/>
              </a:cxn>
              <a:cxn ang="0">
                <a:pos x="TX1655" y="TY1655"/>
              </a:cxn>
              <a:cxn ang="0">
                <a:pos x="TX1657" y="TY1657"/>
              </a:cxn>
              <a:cxn ang="0">
                <a:pos x="TX1658" y="TY1658"/>
              </a:cxn>
              <a:cxn ang="0">
                <a:pos x="TX1659" y="TY1659"/>
              </a:cxn>
              <a:cxn ang="0">
                <a:pos x="TX1660" y="TY1660"/>
              </a:cxn>
              <a:cxn ang="0">
                <a:pos x="TX1661" y="TY1661"/>
              </a:cxn>
              <a:cxn ang="0">
                <a:pos x="TX1662" y="TY1662"/>
              </a:cxn>
              <a:cxn ang="0">
                <a:pos x="TX1663" y="TY1663"/>
              </a:cxn>
              <a:cxn ang="0">
                <a:pos x="TX1664" y="TY1664"/>
              </a:cxn>
              <a:cxn ang="0">
                <a:pos x="TX1665" y="TY1665"/>
              </a:cxn>
              <a:cxn ang="0">
                <a:pos x="TX1666" y="TY1666"/>
              </a:cxn>
              <a:cxn ang="0">
                <a:pos x="TX1667" y="TY1667"/>
              </a:cxn>
              <a:cxn ang="0">
                <a:pos x="TX1668" y="TY1668"/>
              </a:cxn>
              <a:cxn ang="0">
                <a:pos x="TX1669" y="TY1669"/>
              </a:cxn>
              <a:cxn ang="0">
                <a:pos x="TX1670" y="TY1670"/>
              </a:cxn>
              <a:cxn ang="0">
                <a:pos x="TX1671" y="TY1671"/>
              </a:cxn>
              <a:cxn ang="0">
                <a:pos x="TX1673" y="TY1673"/>
              </a:cxn>
              <a:cxn ang="0">
                <a:pos x="TX1674" y="TY1674"/>
              </a:cxn>
              <a:cxn ang="0">
                <a:pos x="TX1675" y="TY1675"/>
              </a:cxn>
              <a:cxn ang="0">
                <a:pos x="TX1676" y="TY1676"/>
              </a:cxn>
              <a:cxn ang="0">
                <a:pos x="TX1677" y="TY1677"/>
              </a:cxn>
              <a:cxn ang="0">
                <a:pos x="TX1678" y="TY1678"/>
              </a:cxn>
              <a:cxn ang="0">
                <a:pos x="TX1679" y="TY1679"/>
              </a:cxn>
              <a:cxn ang="0">
                <a:pos x="TX1680" y="TY1680"/>
              </a:cxn>
              <a:cxn ang="0">
                <a:pos x="TX1681" y="TY1681"/>
              </a:cxn>
              <a:cxn ang="0">
                <a:pos x="TX1683" y="TY1683"/>
              </a:cxn>
              <a:cxn ang="0">
                <a:pos x="TX1684" y="TY1684"/>
              </a:cxn>
              <a:cxn ang="0">
                <a:pos x="TX1685" y="TY1685"/>
              </a:cxn>
              <a:cxn ang="0">
                <a:pos x="TX1686" y="TY1686"/>
              </a:cxn>
              <a:cxn ang="0">
                <a:pos x="TX1687" y="TY1687"/>
              </a:cxn>
              <a:cxn ang="0">
                <a:pos x="TX1689" y="TY1689"/>
              </a:cxn>
              <a:cxn ang="0">
                <a:pos x="TX1690" y="TY1690"/>
              </a:cxn>
              <a:cxn ang="0">
                <a:pos x="TX1691" y="TY1691"/>
              </a:cxn>
              <a:cxn ang="0">
                <a:pos x="TX1692" y="TY1692"/>
              </a:cxn>
              <a:cxn ang="0">
                <a:pos x="TX1693" y="TY1693"/>
              </a:cxn>
              <a:cxn ang="0">
                <a:pos x="TX1694" y="TY1694"/>
              </a:cxn>
              <a:cxn ang="0">
                <a:pos x="TX1695" y="TY1695"/>
              </a:cxn>
              <a:cxn ang="0">
                <a:pos x="TX1696" y="TY1696"/>
              </a:cxn>
              <a:cxn ang="0">
                <a:pos x="TX1697" y="TY1697"/>
              </a:cxn>
              <a:cxn ang="0">
                <a:pos x="TX1698" y="TY1698"/>
              </a:cxn>
              <a:cxn ang="0">
                <a:pos x="TX1700" y="TY1700"/>
              </a:cxn>
              <a:cxn ang="0">
                <a:pos x="TX1701" y="TY1701"/>
              </a:cxn>
              <a:cxn ang="0">
                <a:pos x="TX1702" y="TY1702"/>
              </a:cxn>
              <a:cxn ang="0">
                <a:pos x="TX1703" y="TY1703"/>
              </a:cxn>
              <a:cxn ang="0">
                <a:pos x="TX1704" y="TY1704"/>
              </a:cxn>
              <a:cxn ang="0">
                <a:pos x="TX1705" y="TY1705"/>
              </a:cxn>
              <a:cxn ang="0">
                <a:pos x="TX1706" y="TY1706"/>
              </a:cxn>
              <a:cxn ang="0">
                <a:pos x="TX1707" y="TY1707"/>
              </a:cxn>
              <a:cxn ang="0">
                <a:pos x="TX1708" y="TY1708"/>
              </a:cxn>
              <a:cxn ang="0">
                <a:pos x="TX1709" y="TY1709"/>
              </a:cxn>
              <a:cxn ang="0">
                <a:pos x="TX1710" y="TY1710"/>
              </a:cxn>
              <a:cxn ang="0">
                <a:pos x="TX1711" y="TY1711"/>
              </a:cxn>
              <a:cxn ang="0">
                <a:pos x="TX1712" y="TY1712"/>
              </a:cxn>
              <a:cxn ang="0">
                <a:pos x="TX1713" y="TY1713"/>
              </a:cxn>
              <a:cxn ang="0">
                <a:pos x="TX1714" y="TY1714"/>
              </a:cxn>
              <a:cxn ang="0">
                <a:pos x="TX1716" y="TY1716"/>
              </a:cxn>
              <a:cxn ang="0">
                <a:pos x="TX1717" y="TY1717"/>
              </a:cxn>
              <a:cxn ang="0">
                <a:pos x="TX1718" y="TY1718"/>
              </a:cxn>
              <a:cxn ang="0">
                <a:pos x="TX1719" y="TY1719"/>
              </a:cxn>
              <a:cxn ang="0">
                <a:pos x="TX1720" y="TY1720"/>
              </a:cxn>
              <a:cxn ang="0">
                <a:pos x="TX1722" y="TY1722"/>
              </a:cxn>
              <a:cxn ang="0">
                <a:pos x="TX1723" y="TY1723"/>
              </a:cxn>
              <a:cxn ang="0">
                <a:pos x="TX1724" y="TY1724"/>
              </a:cxn>
              <a:cxn ang="0">
                <a:pos x="TX1725" y="TY1725"/>
              </a:cxn>
              <a:cxn ang="0">
                <a:pos x="TX1726" y="TY1726"/>
              </a:cxn>
              <a:cxn ang="0">
                <a:pos x="TX1728" y="TY1728"/>
              </a:cxn>
              <a:cxn ang="0">
                <a:pos x="TX1729" y="TY1729"/>
              </a:cxn>
              <a:cxn ang="0">
                <a:pos x="TX1730" y="TY1730"/>
              </a:cxn>
              <a:cxn ang="0">
                <a:pos x="TX1731" y="TY1731"/>
              </a:cxn>
              <a:cxn ang="0">
                <a:pos x="TX1732" y="TY1732"/>
              </a:cxn>
              <a:cxn ang="0">
                <a:pos x="TX1733" y="TY1733"/>
              </a:cxn>
              <a:cxn ang="0">
                <a:pos x="TX1734" y="TY1734"/>
              </a:cxn>
              <a:cxn ang="0">
                <a:pos x="TX1735" y="TY1735"/>
              </a:cxn>
              <a:cxn ang="0">
                <a:pos x="TX1736" y="TY1736"/>
              </a:cxn>
              <a:cxn ang="0">
                <a:pos x="TX1737" y="TY1737"/>
              </a:cxn>
              <a:cxn ang="0">
                <a:pos x="TX1738" y="TY1738"/>
              </a:cxn>
              <a:cxn ang="0">
                <a:pos x="TX1739" y="TY1739"/>
              </a:cxn>
              <a:cxn ang="0">
                <a:pos x="TX1741" y="TY1741"/>
              </a:cxn>
              <a:cxn ang="0">
                <a:pos x="TX1742" y="TY1742"/>
              </a:cxn>
              <a:cxn ang="0">
                <a:pos x="TX1743" y="TY1743"/>
              </a:cxn>
              <a:cxn ang="0">
                <a:pos x="TX1744" y="TY1744"/>
              </a:cxn>
              <a:cxn ang="0">
                <a:pos x="TX1745" y="TY1745"/>
              </a:cxn>
              <a:cxn ang="0">
                <a:pos x="TX1746" y="TY1746"/>
              </a:cxn>
              <a:cxn ang="0">
                <a:pos x="TX1747" y="TY1747"/>
              </a:cxn>
              <a:cxn ang="0">
                <a:pos x="TX1749" y="TY1749"/>
              </a:cxn>
              <a:cxn ang="0">
                <a:pos x="TX1750" y="TY1750"/>
              </a:cxn>
              <a:cxn ang="0">
                <a:pos x="TX1751" y="TY1751"/>
              </a:cxn>
              <a:cxn ang="0">
                <a:pos x="TX1752" y="TY1752"/>
              </a:cxn>
              <a:cxn ang="0">
                <a:pos x="TX1753" y="TY1753"/>
              </a:cxn>
              <a:cxn ang="0">
                <a:pos x="TX1755" y="TY1755"/>
              </a:cxn>
              <a:cxn ang="0">
                <a:pos x="TX1756" y="TY1756"/>
              </a:cxn>
              <a:cxn ang="0">
                <a:pos x="TX1757" y="TY1757"/>
              </a:cxn>
              <a:cxn ang="0">
                <a:pos x="TX1758" y="TY1758"/>
              </a:cxn>
              <a:cxn ang="0">
                <a:pos x="TX1759" y="TY1759"/>
              </a:cxn>
              <a:cxn ang="0">
                <a:pos x="TX1760" y="TY1760"/>
              </a:cxn>
              <a:cxn ang="0">
                <a:pos x="TX1761" y="TY1761"/>
              </a:cxn>
              <a:cxn ang="0">
                <a:pos x="TX1762" y="TY1762"/>
              </a:cxn>
              <a:cxn ang="0">
                <a:pos x="TX1764" y="TY1764"/>
              </a:cxn>
              <a:cxn ang="0">
                <a:pos x="TX1765" y="TY1765"/>
              </a:cxn>
              <a:cxn ang="0">
                <a:pos x="TX1766" y="TY1766"/>
              </a:cxn>
              <a:cxn ang="0">
                <a:pos x="TX1767" y="TY1767"/>
              </a:cxn>
              <a:cxn ang="0">
                <a:pos x="TX1768" y="TY1768"/>
              </a:cxn>
              <a:cxn ang="0">
                <a:pos x="TX1770" y="TY1770"/>
              </a:cxn>
              <a:cxn ang="0">
                <a:pos x="TX1771" y="TY1771"/>
              </a:cxn>
              <a:cxn ang="0">
                <a:pos x="TX1772" y="TY1772"/>
              </a:cxn>
              <a:cxn ang="0">
                <a:pos x="TX1773" y="TY1773"/>
              </a:cxn>
              <a:cxn ang="0">
                <a:pos x="TX1774" y="TY1774"/>
              </a:cxn>
              <a:cxn ang="0">
                <a:pos x="TX1775" y="TY1775"/>
              </a:cxn>
              <a:cxn ang="0">
                <a:pos x="TX1777" y="TY1777"/>
              </a:cxn>
              <a:cxn ang="0">
                <a:pos x="TX1778" y="TY1778"/>
              </a:cxn>
              <a:cxn ang="0">
                <a:pos x="TX1779" y="TY1779"/>
              </a:cxn>
              <a:cxn ang="0">
                <a:pos x="TX1780" y="TY1780"/>
              </a:cxn>
              <a:cxn ang="0">
                <a:pos x="TX1781" y="TY1781"/>
              </a:cxn>
              <a:cxn ang="0">
                <a:pos x="TX1783" y="TY1783"/>
              </a:cxn>
              <a:cxn ang="0">
                <a:pos x="TX1784" y="TY1784"/>
              </a:cxn>
              <a:cxn ang="0">
                <a:pos x="TX1785" y="TY1785"/>
              </a:cxn>
              <a:cxn ang="0">
                <a:pos x="TX1786" y="TY1786"/>
              </a:cxn>
              <a:cxn ang="0">
                <a:pos x="TX1787" y="TY1787"/>
              </a:cxn>
              <a:cxn ang="0">
                <a:pos x="TX1788" y="TY1788"/>
              </a:cxn>
              <a:cxn ang="0">
                <a:pos x="TX1789" y="TY1789"/>
              </a:cxn>
              <a:cxn ang="0">
                <a:pos x="TX1790" y="TY1790"/>
              </a:cxn>
              <a:cxn ang="0">
                <a:pos x="TX1791" y="TY1791"/>
              </a:cxn>
              <a:cxn ang="0">
                <a:pos x="TX1792" y="TY1792"/>
              </a:cxn>
              <a:cxn ang="0">
                <a:pos x="TX1794" y="TY1794"/>
              </a:cxn>
              <a:cxn ang="0">
                <a:pos x="TX1795" y="TY1795"/>
              </a:cxn>
              <a:cxn ang="0">
                <a:pos x="TX1796" y="TY1796"/>
              </a:cxn>
              <a:cxn ang="0">
                <a:pos x="TX1797" y="TY1797"/>
              </a:cxn>
              <a:cxn ang="0">
                <a:pos x="TX1798" y="TY1798"/>
              </a:cxn>
              <a:cxn ang="0">
                <a:pos x="TX1799" y="TY1799"/>
              </a:cxn>
              <a:cxn ang="0">
                <a:pos x="TX1800" y="TY1800"/>
              </a:cxn>
              <a:cxn ang="0">
                <a:pos x="TX1802" y="TY1802"/>
              </a:cxn>
              <a:cxn ang="0">
                <a:pos x="TX1803" y="TY1803"/>
              </a:cxn>
              <a:cxn ang="0">
                <a:pos x="TX1804" y="TY1804"/>
              </a:cxn>
              <a:cxn ang="0">
                <a:pos x="TX1805" y="TY1805"/>
              </a:cxn>
              <a:cxn ang="0">
                <a:pos x="TX1806" y="TY1806"/>
              </a:cxn>
              <a:cxn ang="0">
                <a:pos x="TX1807" y="TY1807"/>
              </a:cxn>
              <a:cxn ang="0">
                <a:pos x="TX1809" y="TY1809"/>
              </a:cxn>
              <a:cxn ang="0">
                <a:pos x="TX1810" y="TY1810"/>
              </a:cxn>
              <a:cxn ang="0">
                <a:pos x="TX1811" y="TY1811"/>
              </a:cxn>
              <a:cxn ang="0">
                <a:pos x="TX1812" y="TY1812"/>
              </a:cxn>
              <a:cxn ang="0">
                <a:pos x="TX1813" y="TY1813"/>
              </a:cxn>
              <a:cxn ang="0">
                <a:pos x="TX1815" y="TY1815"/>
              </a:cxn>
              <a:cxn ang="0">
                <a:pos x="TX1816" y="TY1816"/>
              </a:cxn>
              <a:cxn ang="0">
                <a:pos x="TX1817" y="TY1817"/>
              </a:cxn>
              <a:cxn ang="0">
                <a:pos x="TX1818" y="TY1818"/>
              </a:cxn>
              <a:cxn ang="0">
                <a:pos x="TX1819" y="TY1819"/>
              </a:cxn>
              <a:cxn ang="0">
                <a:pos x="TX1821" y="TY1821"/>
              </a:cxn>
              <a:cxn ang="0">
                <a:pos x="TX1822" y="TY1822"/>
              </a:cxn>
              <a:cxn ang="0">
                <a:pos x="TX1823" y="TY1823"/>
              </a:cxn>
              <a:cxn ang="0">
                <a:pos x="TX1824" y="TY1824"/>
              </a:cxn>
              <a:cxn ang="0">
                <a:pos x="TX1825" y="TY1825"/>
              </a:cxn>
              <a:cxn ang="0">
                <a:pos x="TX1826" y="TY1826"/>
              </a:cxn>
              <a:cxn ang="0">
                <a:pos x="TX1827" y="TY1827"/>
              </a:cxn>
              <a:cxn ang="0">
                <a:pos x="TX1829" y="TY1829"/>
              </a:cxn>
              <a:cxn ang="0">
                <a:pos x="TX1830" y="TY1830"/>
              </a:cxn>
              <a:cxn ang="0">
                <a:pos x="TX1831" y="TY1831"/>
              </a:cxn>
              <a:cxn ang="0">
                <a:pos x="TX1832" y="TY1832"/>
              </a:cxn>
              <a:cxn ang="0">
                <a:pos x="TX1833" y="TY1833"/>
              </a:cxn>
              <a:cxn ang="0">
                <a:pos x="TX1834" y="TY1834"/>
              </a:cxn>
              <a:cxn ang="0">
                <a:pos x="TX1836" y="TY1836"/>
              </a:cxn>
              <a:cxn ang="0">
                <a:pos x="TX1837" y="TY1837"/>
              </a:cxn>
              <a:cxn ang="0">
                <a:pos x="TX1838" y="TY1838"/>
              </a:cxn>
              <a:cxn ang="0">
                <a:pos x="TX1839" y="TY1839"/>
              </a:cxn>
              <a:cxn ang="0">
                <a:pos x="TX1840" y="TY1840"/>
              </a:cxn>
              <a:cxn ang="0">
                <a:pos x="TX1841" y="TY1841"/>
              </a:cxn>
              <a:cxn ang="0">
                <a:pos x="TX1842" y="TY1842"/>
              </a:cxn>
              <a:cxn ang="0">
                <a:pos x="TX1844" y="TY1844"/>
              </a:cxn>
              <a:cxn ang="0">
                <a:pos x="TX1845" y="TY1845"/>
              </a:cxn>
              <a:cxn ang="0">
                <a:pos x="TX1846" y="TY1846"/>
              </a:cxn>
              <a:cxn ang="0">
                <a:pos x="TX1847" y="TY1847"/>
              </a:cxn>
              <a:cxn ang="0">
                <a:pos x="TX1848" y="TY1848"/>
              </a:cxn>
              <a:cxn ang="0">
                <a:pos x="TX1849" y="TY1849"/>
              </a:cxn>
              <a:cxn ang="0">
                <a:pos x="TX1850" y="TY1850"/>
              </a:cxn>
              <a:cxn ang="0">
                <a:pos x="TX1851" y="TY1851"/>
              </a:cxn>
              <a:cxn ang="0">
                <a:pos x="TX1852" y="TY1852"/>
              </a:cxn>
              <a:cxn ang="0">
                <a:pos x="TX1853" y="TY1853"/>
              </a:cxn>
              <a:cxn ang="0">
                <a:pos x="TX1854" y="TY1854"/>
              </a:cxn>
              <a:cxn ang="0">
                <a:pos x="TX1856" y="TY1856"/>
              </a:cxn>
              <a:cxn ang="0">
                <a:pos x="TX1857" y="TY1857"/>
              </a:cxn>
              <a:cxn ang="0">
                <a:pos x="TX1858" y="TY1858"/>
              </a:cxn>
              <a:cxn ang="0">
                <a:pos x="TX1859" y="TY1859"/>
              </a:cxn>
              <a:cxn ang="0">
                <a:pos x="TX1860" y="TY1860"/>
              </a:cxn>
              <a:cxn ang="0">
                <a:pos x="TX1861" y="TY1861"/>
              </a:cxn>
              <a:cxn ang="0">
                <a:pos x="TX1862" y="TY1862"/>
              </a:cxn>
              <a:cxn ang="0">
                <a:pos x="TX1864" y="TY1864"/>
              </a:cxn>
              <a:cxn ang="0">
                <a:pos x="TX1865" y="TY1865"/>
              </a:cxn>
              <a:cxn ang="0">
                <a:pos x="TX1866" y="TY1866"/>
              </a:cxn>
              <a:cxn ang="0">
                <a:pos x="TX1867" y="TY1867"/>
              </a:cxn>
              <a:cxn ang="0">
                <a:pos x="TX1868" y="TY1868"/>
              </a:cxn>
              <a:cxn ang="0">
                <a:pos x="TX1869" y="TY1869"/>
              </a:cxn>
              <a:cxn ang="0">
                <a:pos x="TX1870" y="TY1870"/>
              </a:cxn>
              <a:cxn ang="0">
                <a:pos x="TX1871" y="TY1871"/>
              </a:cxn>
              <a:cxn ang="0">
                <a:pos x="TX1873" y="TY1873"/>
              </a:cxn>
              <a:cxn ang="0">
                <a:pos x="TX1874" y="TY1874"/>
              </a:cxn>
              <a:cxn ang="0">
                <a:pos x="TX1875" y="TY1875"/>
              </a:cxn>
              <a:cxn ang="0">
                <a:pos x="TX1876" y="TY1876"/>
              </a:cxn>
              <a:cxn ang="0">
                <a:pos x="TX1877" y="TY1877"/>
              </a:cxn>
              <a:cxn ang="0">
                <a:pos x="TX1878" y="TY1878"/>
              </a:cxn>
              <a:cxn ang="0">
                <a:pos x="TX1879" y="TY1879"/>
              </a:cxn>
              <a:cxn ang="0">
                <a:pos x="TX1880" y="TY1880"/>
              </a:cxn>
              <a:cxn ang="0">
                <a:pos x="TX1881" y="TY1881"/>
              </a:cxn>
              <a:cxn ang="0">
                <a:pos x="TX1882" y="TY1882"/>
              </a:cxn>
              <a:cxn ang="0">
                <a:pos x="TX1883" y="TY1883"/>
              </a:cxn>
              <a:cxn ang="0">
                <a:pos x="TX1884" y="TY1884"/>
              </a:cxn>
              <a:cxn ang="0">
                <a:pos x="TX1885" y="TY1885"/>
              </a:cxn>
              <a:cxn ang="0">
                <a:pos x="TX1886" y="TY1886"/>
              </a:cxn>
              <a:cxn ang="0">
                <a:pos x="TX1887" y="TY1887"/>
              </a:cxn>
              <a:cxn ang="0">
                <a:pos x="TX1888" y="TY1888"/>
              </a:cxn>
              <a:cxn ang="0">
                <a:pos x="TX1889" y="TY1889"/>
              </a:cxn>
              <a:cxn ang="0">
                <a:pos x="TX1890" y="TY1890"/>
              </a:cxn>
              <a:cxn ang="0">
                <a:pos x="TX1892" y="TY1892"/>
              </a:cxn>
              <a:cxn ang="0">
                <a:pos x="TX1893" y="TY1893"/>
              </a:cxn>
              <a:cxn ang="0">
                <a:pos x="TX1894" y="TY1894"/>
              </a:cxn>
              <a:cxn ang="0">
                <a:pos x="TX1895" y="TY1895"/>
              </a:cxn>
              <a:cxn ang="0">
                <a:pos x="TX1896" y="TY1896"/>
              </a:cxn>
              <a:cxn ang="0">
                <a:pos x="TX1898" y="TY1898"/>
              </a:cxn>
              <a:cxn ang="0">
                <a:pos x="TX1899" y="TY1899"/>
              </a:cxn>
              <a:cxn ang="0">
                <a:pos x="TX1900" y="TY1900"/>
              </a:cxn>
              <a:cxn ang="0">
                <a:pos x="TX1901" y="TY1901"/>
              </a:cxn>
              <a:cxn ang="0">
                <a:pos x="TX1902" y="TY1902"/>
              </a:cxn>
              <a:cxn ang="0">
                <a:pos x="TX1904" y="TY1904"/>
              </a:cxn>
              <a:cxn ang="0">
                <a:pos x="TX1905" y="TY1905"/>
              </a:cxn>
              <a:cxn ang="0">
                <a:pos x="TX1906" y="TY1906"/>
              </a:cxn>
              <a:cxn ang="0">
                <a:pos x="TX1907" y="TY1907"/>
              </a:cxn>
              <a:cxn ang="0">
                <a:pos x="TX1908" y="TY1908"/>
              </a:cxn>
              <a:cxn ang="0">
                <a:pos x="TX1909" y="TY1909"/>
              </a:cxn>
              <a:cxn ang="0">
                <a:pos x="TX1910" y="TY1910"/>
              </a:cxn>
              <a:cxn ang="0">
                <a:pos x="TX1912" y="TY1912"/>
              </a:cxn>
              <a:cxn ang="0">
                <a:pos x="TX1913" y="TY1913"/>
              </a:cxn>
              <a:cxn ang="0">
                <a:pos x="TX1914" y="TY1914"/>
              </a:cxn>
              <a:cxn ang="0">
                <a:pos x="TX1915" y="TY1915"/>
              </a:cxn>
              <a:cxn ang="0">
                <a:pos x="TX1916" y="TY1916"/>
              </a:cxn>
              <a:cxn ang="0">
                <a:pos x="TX1917" y="TY1917"/>
              </a:cxn>
              <a:cxn ang="0">
                <a:pos x="TX1918" y="TY1918"/>
              </a:cxn>
              <a:cxn ang="0">
                <a:pos x="TX1919" y="TY1919"/>
              </a:cxn>
              <a:cxn ang="0">
                <a:pos x="TX1920" y="TY1920"/>
              </a:cxn>
              <a:cxn ang="0">
                <a:pos x="TX1921" y="TY1921"/>
              </a:cxn>
              <a:cxn ang="0">
                <a:pos x="TX1923" y="TY1923"/>
              </a:cxn>
              <a:cxn ang="0">
                <a:pos x="TX1924" y="TY1924"/>
              </a:cxn>
              <a:cxn ang="0">
                <a:pos x="TX1925" y="TY1925"/>
              </a:cxn>
              <a:cxn ang="0">
                <a:pos x="TX1926" y="TY1926"/>
              </a:cxn>
              <a:cxn ang="0">
                <a:pos x="TX1927" y="TY1927"/>
              </a:cxn>
              <a:cxn ang="0">
                <a:pos x="TX1928" y="TY1928"/>
              </a:cxn>
              <a:cxn ang="0">
                <a:pos x="TX1929" y="TY1929"/>
              </a:cxn>
              <a:cxn ang="0">
                <a:pos x="TX1931" y="TY1931"/>
              </a:cxn>
              <a:cxn ang="0">
                <a:pos x="TX1932" y="TY1932"/>
              </a:cxn>
              <a:cxn ang="0">
                <a:pos x="TX1933" y="TY1933"/>
              </a:cxn>
              <a:cxn ang="0">
                <a:pos x="TX1934" y="TY1934"/>
              </a:cxn>
              <a:cxn ang="0">
                <a:pos x="TX1935" y="TY1935"/>
              </a:cxn>
              <a:cxn ang="0">
                <a:pos x="TX1936" y="TY1936"/>
              </a:cxn>
              <a:cxn ang="0">
                <a:pos x="TX1938" y="TY1938"/>
              </a:cxn>
              <a:cxn ang="0">
                <a:pos x="TX1939" y="TY1939"/>
              </a:cxn>
              <a:cxn ang="0">
                <a:pos x="TX1940" y="TY1940"/>
              </a:cxn>
              <a:cxn ang="0">
                <a:pos x="TX1941" y="TY1941"/>
              </a:cxn>
              <a:cxn ang="0">
                <a:pos x="TX1942" y="TY1942"/>
              </a:cxn>
              <a:cxn ang="0">
                <a:pos x="TX1943" y="TY1943"/>
              </a:cxn>
              <a:cxn ang="0">
                <a:pos x="TX1944" y="TY1944"/>
              </a:cxn>
              <a:cxn ang="0">
                <a:pos x="TX1945" y="TY1945"/>
              </a:cxn>
              <a:cxn ang="0">
                <a:pos x="TX1947" y="TY1947"/>
              </a:cxn>
              <a:cxn ang="0">
                <a:pos x="TX1948" y="TY1948"/>
              </a:cxn>
              <a:cxn ang="0">
                <a:pos x="TX1949" y="TY1949"/>
              </a:cxn>
              <a:cxn ang="0">
                <a:pos x="TX1950" y="TY1950"/>
              </a:cxn>
              <a:cxn ang="0">
                <a:pos x="TX1951" y="TY1951"/>
              </a:cxn>
              <a:cxn ang="0">
                <a:pos x="TX1952" y="TY1952"/>
              </a:cxn>
              <a:cxn ang="0">
                <a:pos x="TX1953" y="TY1953"/>
              </a:cxn>
              <a:cxn ang="0">
                <a:pos x="TX1955" y="TY1955"/>
              </a:cxn>
              <a:cxn ang="0">
                <a:pos x="TX1956" y="TY1956"/>
              </a:cxn>
              <a:cxn ang="0">
                <a:pos x="TX1957" y="TY1957"/>
              </a:cxn>
              <a:cxn ang="0">
                <a:pos x="TX1958" y="TY1958"/>
              </a:cxn>
              <a:cxn ang="0">
                <a:pos x="TX1959" y="TY1959"/>
              </a:cxn>
              <a:cxn ang="0">
                <a:pos x="TX1961" y="TY1961"/>
              </a:cxn>
              <a:cxn ang="0">
                <a:pos x="TX1962" y="TY1962"/>
              </a:cxn>
              <a:cxn ang="0">
                <a:pos x="TX1963" y="TY1963"/>
              </a:cxn>
              <a:cxn ang="0">
                <a:pos x="TX1964" y="TY1964"/>
              </a:cxn>
              <a:cxn ang="0">
                <a:pos x="TX1965" y="TY1965"/>
              </a:cxn>
              <a:cxn ang="0">
                <a:pos x="TX1966" y="TY1966"/>
              </a:cxn>
              <a:cxn ang="0">
                <a:pos x="TX1967" y="TY1967"/>
              </a:cxn>
              <a:cxn ang="0">
                <a:pos x="TX1968" y="TY1968"/>
              </a:cxn>
              <a:cxn ang="0">
                <a:pos x="TX1969" y="TY1969"/>
              </a:cxn>
              <a:cxn ang="0">
                <a:pos x="TX1971" y="TY1971"/>
              </a:cxn>
              <a:cxn ang="0">
                <a:pos x="TX1972" y="TY1972"/>
              </a:cxn>
              <a:cxn ang="0">
                <a:pos x="TX1973" y="TY1973"/>
              </a:cxn>
              <a:cxn ang="0">
                <a:pos x="TX1974" y="TY1974"/>
              </a:cxn>
              <a:cxn ang="0">
                <a:pos x="TX1975" y="TY1975"/>
              </a:cxn>
              <a:cxn ang="0">
                <a:pos x="TX1976" y="TY1976"/>
              </a:cxn>
              <a:cxn ang="0">
                <a:pos x="TX1977" y="TY1977"/>
              </a:cxn>
              <a:cxn ang="0">
                <a:pos x="TX1978" y="TY1978"/>
              </a:cxn>
              <a:cxn ang="0">
                <a:pos x="TX1979" y="TY1979"/>
              </a:cxn>
              <a:cxn ang="0">
                <a:pos x="TX1981" y="TY1981"/>
              </a:cxn>
              <a:cxn ang="0">
                <a:pos x="TX1982" y="TY1982"/>
              </a:cxn>
              <a:cxn ang="0">
                <a:pos x="TX1983" y="TY1983"/>
              </a:cxn>
              <a:cxn ang="0">
                <a:pos x="TX1984" y="TY1984"/>
              </a:cxn>
              <a:cxn ang="0">
                <a:pos x="TX1985" y="TY1985"/>
              </a:cxn>
              <a:cxn ang="0">
                <a:pos x="TX1986" y="TY1986"/>
              </a:cxn>
              <a:cxn ang="0">
                <a:pos x="TX1987" y="TY1987"/>
              </a:cxn>
              <a:cxn ang="0">
                <a:pos x="TX1988" y="TY1988"/>
              </a:cxn>
              <a:cxn ang="0">
                <a:pos x="TX1989" y="TY1989"/>
              </a:cxn>
              <a:cxn ang="0">
                <a:pos x="TX1990" y="TY1990"/>
              </a:cxn>
              <a:cxn ang="0">
                <a:pos x="TX1991" y="TY1991"/>
              </a:cxn>
              <a:cxn ang="0">
                <a:pos x="TX1992" y="TY1992"/>
              </a:cxn>
              <a:cxn ang="0">
                <a:pos x="TX1993" y="TY1993"/>
              </a:cxn>
              <a:cxn ang="0">
                <a:pos x="TX1994" y="TY1994"/>
              </a:cxn>
              <a:cxn ang="0">
                <a:pos x="TX1995" y="TY1995"/>
              </a:cxn>
              <a:cxn ang="0">
                <a:pos x="TX1996" y="TY1996"/>
              </a:cxn>
              <a:cxn ang="0">
                <a:pos x="TX1997" y="TY1997"/>
              </a:cxn>
              <a:cxn ang="0">
                <a:pos x="TX1998" y="TY1998"/>
              </a:cxn>
              <a:cxn ang="0">
                <a:pos x="TX1999" y="TY1999"/>
              </a:cxn>
              <a:cxn ang="0">
                <a:pos x="TX2000" y="TY2000"/>
              </a:cxn>
              <a:cxn ang="0">
                <a:pos x="TX2001" y="TY2001"/>
              </a:cxn>
              <a:cxn ang="0">
                <a:pos x="TX2002" y="TY2002"/>
              </a:cxn>
              <a:cxn ang="0">
                <a:pos x="TX2003" y="TY2003"/>
              </a:cxn>
              <a:cxn ang="0">
                <a:pos x="TX2004" y="TY2004"/>
              </a:cxn>
              <a:cxn ang="0">
                <a:pos x="TX2005" y="TY2005"/>
              </a:cxn>
              <a:cxn ang="0">
                <a:pos x="TX2006" y="TY2006"/>
              </a:cxn>
              <a:cxn ang="0">
                <a:pos x="TX2007" y="TY2007"/>
              </a:cxn>
              <a:cxn ang="0">
                <a:pos x="TX2008" y="TY2008"/>
              </a:cxn>
              <a:cxn ang="0">
                <a:pos x="TX2009" y="TY2009"/>
              </a:cxn>
              <a:cxn ang="0">
                <a:pos x="TX2010" y="TY2010"/>
              </a:cxn>
              <a:cxn ang="0">
                <a:pos x="TX2011" y="TY2011"/>
              </a:cxn>
              <a:cxn ang="0">
                <a:pos x="TX2012" y="TY2012"/>
              </a:cxn>
              <a:cxn ang="0">
                <a:pos x="TX2013" y="TY2013"/>
              </a:cxn>
              <a:cxn ang="0">
                <a:pos x="TX2014" y="TY2014"/>
              </a:cxn>
              <a:cxn ang="0">
                <a:pos x="TX2015" y="TY2015"/>
              </a:cxn>
              <a:cxn ang="0">
                <a:pos x="TX2016" y="TY2016"/>
              </a:cxn>
              <a:cxn ang="0">
                <a:pos x="TX2017" y="TY2017"/>
              </a:cxn>
              <a:cxn ang="0">
                <a:pos x="TX2018" y="TY2018"/>
              </a:cxn>
              <a:cxn ang="0">
                <a:pos x="TX2019" y="TY2019"/>
              </a:cxn>
              <a:cxn ang="0">
                <a:pos x="TX2020" y="TY2020"/>
              </a:cxn>
              <a:cxn ang="0">
                <a:pos x="TX2021" y="TY2021"/>
              </a:cxn>
              <a:cxn ang="0">
                <a:pos x="TX2023" y="TY2023"/>
              </a:cxn>
              <a:cxn ang="0">
                <a:pos x="TX2024" y="TY2024"/>
              </a:cxn>
              <a:cxn ang="0">
                <a:pos x="TX2025" y="TY2025"/>
              </a:cxn>
              <a:cxn ang="0">
                <a:pos x="TX2026" y="TY2026"/>
              </a:cxn>
              <a:cxn ang="0">
                <a:pos x="TX2027" y="TY2027"/>
              </a:cxn>
              <a:cxn ang="0">
                <a:pos x="TX2028" y="TY2028"/>
              </a:cxn>
              <a:cxn ang="0">
                <a:pos x="TX2029" y="TY2029"/>
              </a:cxn>
              <a:cxn ang="0">
                <a:pos x="TX2030" y="TY2030"/>
              </a:cxn>
              <a:cxn ang="0">
                <a:pos x="TX2031" y="TY2031"/>
              </a:cxn>
              <a:cxn ang="0">
                <a:pos x="TX2033" y="TY2033"/>
              </a:cxn>
              <a:cxn ang="0">
                <a:pos x="TX2034" y="TY2034"/>
              </a:cxn>
              <a:cxn ang="0">
                <a:pos x="TX2035" y="TY2035"/>
              </a:cxn>
              <a:cxn ang="0">
                <a:pos x="TX2036" y="TY2036"/>
              </a:cxn>
              <a:cxn ang="0">
                <a:pos x="TX2037" y="TY2037"/>
              </a:cxn>
              <a:cxn ang="0">
                <a:pos x="TX2038" y="TY2038"/>
              </a:cxn>
              <a:cxn ang="0">
                <a:pos x="TX2039" y="TY2039"/>
              </a:cxn>
              <a:cxn ang="0">
                <a:pos x="TX2041" y="TY2041"/>
              </a:cxn>
              <a:cxn ang="0">
                <a:pos x="TX2042" y="TY2042"/>
              </a:cxn>
              <a:cxn ang="0">
                <a:pos x="TX2043" y="TY2043"/>
              </a:cxn>
              <a:cxn ang="0">
                <a:pos x="TX2044" y="TY2044"/>
              </a:cxn>
              <a:cxn ang="0">
                <a:pos x="TX2045" y="TY2045"/>
              </a:cxn>
              <a:cxn ang="0">
                <a:pos x="TX2046" y="TY2046"/>
              </a:cxn>
              <a:cxn ang="0">
                <a:pos x="TX2047" y="TY2047"/>
              </a:cxn>
              <a:cxn ang="0">
                <a:pos x="TX2048" y="TY2048"/>
              </a:cxn>
              <a:cxn ang="0">
                <a:pos x="TX2049" y="TY2049"/>
              </a:cxn>
              <a:cxn ang="0">
                <a:pos x="TX2050" y="TY2050"/>
              </a:cxn>
              <a:cxn ang="0">
                <a:pos x="TX2051" y="TY2051"/>
              </a:cxn>
              <a:cxn ang="0">
                <a:pos x="TX2053" y="TY2053"/>
              </a:cxn>
              <a:cxn ang="0">
                <a:pos x="TX2054" y="TY2054"/>
              </a:cxn>
              <a:cxn ang="0">
                <a:pos x="TX2055" y="TY2055"/>
              </a:cxn>
              <a:cxn ang="0">
                <a:pos x="TX2056" y="TY2056"/>
              </a:cxn>
              <a:cxn ang="0">
                <a:pos x="TX2057" y="TY2057"/>
              </a:cxn>
              <a:cxn ang="0">
                <a:pos x="TX2058" y="TY2058"/>
              </a:cxn>
              <a:cxn ang="0">
                <a:pos x="TX2059" y="TY2059"/>
              </a:cxn>
              <a:cxn ang="0">
                <a:pos x="TX2061" y="TY2061"/>
              </a:cxn>
              <a:cxn ang="0">
                <a:pos x="TX2062" y="TY2062"/>
              </a:cxn>
              <a:cxn ang="0">
                <a:pos x="TX2063" y="TY2063"/>
              </a:cxn>
              <a:cxn ang="0">
                <a:pos x="TX2064" y="TY2064"/>
              </a:cxn>
              <a:cxn ang="0">
                <a:pos x="TX2065" y="TY2065"/>
              </a:cxn>
              <a:cxn ang="0">
                <a:pos x="TX2067" y="TY2067"/>
              </a:cxn>
              <a:cxn ang="0">
                <a:pos x="TX2068" y="TY2068"/>
              </a:cxn>
              <a:cxn ang="0">
                <a:pos x="TX2069" y="TY2069"/>
              </a:cxn>
              <a:cxn ang="0">
                <a:pos x="TX2070" y="TY2070"/>
              </a:cxn>
              <a:cxn ang="0">
                <a:pos x="TX2071" y="TY2071"/>
              </a:cxn>
              <a:cxn ang="0">
                <a:pos x="TX2073" y="TY2073"/>
              </a:cxn>
              <a:cxn ang="0">
                <a:pos x="TX2074" y="TY2074"/>
              </a:cxn>
              <a:cxn ang="0">
                <a:pos x="TX2075" y="TY2075"/>
              </a:cxn>
              <a:cxn ang="0">
                <a:pos x="TX2076" y="TY2076"/>
              </a:cxn>
              <a:cxn ang="0">
                <a:pos x="TX2077" y="TY2077"/>
              </a:cxn>
              <a:cxn ang="0">
                <a:pos x="TX2078" y="TY2078"/>
              </a:cxn>
              <a:cxn ang="0">
                <a:pos x="TX2079" y="TY2079"/>
              </a:cxn>
              <a:cxn ang="0">
                <a:pos x="TX2080" y="TY2080"/>
              </a:cxn>
              <a:cxn ang="0">
                <a:pos x="TX2081" y="TY2081"/>
              </a:cxn>
              <a:cxn ang="0">
                <a:pos x="TX2082" y="TY2082"/>
              </a:cxn>
              <a:cxn ang="0">
                <a:pos x="TX2084" y="TY2084"/>
              </a:cxn>
              <a:cxn ang="0">
                <a:pos x="TX2085" y="TY2085"/>
              </a:cxn>
              <a:cxn ang="0">
                <a:pos x="TX2086" y="TY2086"/>
              </a:cxn>
              <a:cxn ang="0">
                <a:pos x="TX2087" y="TY2087"/>
              </a:cxn>
              <a:cxn ang="0">
                <a:pos x="TX2088" y="TY2088"/>
              </a:cxn>
              <a:cxn ang="0">
                <a:pos x="TX2089" y="TY2089"/>
              </a:cxn>
              <a:cxn ang="0">
                <a:pos x="TX2090" y="TY2090"/>
              </a:cxn>
              <a:cxn ang="0">
                <a:pos x="TX2091" y="TY2091"/>
              </a:cxn>
              <a:cxn ang="0">
                <a:pos x="TX2092" y="TY2092"/>
              </a:cxn>
              <a:cxn ang="0">
                <a:pos x="TX2093" y="TY2093"/>
              </a:cxn>
              <a:cxn ang="0">
                <a:pos x="TX2095" y="TY2095"/>
              </a:cxn>
              <a:cxn ang="0">
                <a:pos x="TX2096" y="TY2096"/>
              </a:cxn>
              <a:cxn ang="0">
                <a:pos x="TX2097" y="TY2097"/>
              </a:cxn>
              <a:cxn ang="0">
                <a:pos x="TX2098" y="TY2098"/>
              </a:cxn>
              <a:cxn ang="0">
                <a:pos x="TX2099" y="TY2099"/>
              </a:cxn>
              <a:cxn ang="0">
                <a:pos x="TX2100" y="TY2100"/>
              </a:cxn>
              <a:cxn ang="0">
                <a:pos x="TX2101" y="TY2101"/>
              </a:cxn>
              <a:cxn ang="0">
                <a:pos x="TX2102" y="TY2102"/>
              </a:cxn>
              <a:cxn ang="0">
                <a:pos x="TX2103" y="TY2103"/>
              </a:cxn>
              <a:cxn ang="0">
                <a:pos x="TX2104" y="TY2104"/>
              </a:cxn>
              <a:cxn ang="0">
                <a:pos x="TX2106" y="TY2106"/>
              </a:cxn>
              <a:cxn ang="0">
                <a:pos x="TX2107" y="TY2107"/>
              </a:cxn>
              <a:cxn ang="0">
                <a:pos x="TX2108" y="TY2108"/>
              </a:cxn>
              <a:cxn ang="0">
                <a:pos x="TX2109" y="TY2109"/>
              </a:cxn>
              <a:cxn ang="0">
                <a:pos x="TX2110" y="TY2110"/>
              </a:cxn>
              <a:cxn ang="0">
                <a:pos x="TX2111" y="TY2111"/>
              </a:cxn>
              <a:cxn ang="0">
                <a:pos x="TX2113" y="TY2113"/>
              </a:cxn>
              <a:cxn ang="0">
                <a:pos x="TX2114" y="TY2114"/>
              </a:cxn>
              <a:cxn ang="0">
                <a:pos x="TX2115" y="TY2115"/>
              </a:cxn>
              <a:cxn ang="0">
                <a:pos x="TX2116" y="TY2116"/>
              </a:cxn>
              <a:cxn ang="0">
                <a:pos x="TX2117" y="TY2117"/>
              </a:cxn>
              <a:cxn ang="0">
                <a:pos x="TX2118" y="TY2118"/>
              </a:cxn>
              <a:cxn ang="0">
                <a:pos x="TX2119" y="TY2119"/>
              </a:cxn>
              <a:cxn ang="0">
                <a:pos x="TX2121" y="TY2121"/>
              </a:cxn>
              <a:cxn ang="0">
                <a:pos x="TX2122" y="TY2122"/>
              </a:cxn>
              <a:cxn ang="0">
                <a:pos x="TX2123" y="TY2123"/>
              </a:cxn>
              <a:cxn ang="0">
                <a:pos x="TX2124" y="TY2124"/>
              </a:cxn>
              <a:cxn ang="0">
                <a:pos x="TX2125" y="TY2125"/>
              </a:cxn>
              <a:cxn ang="0">
                <a:pos x="TX2126" y="TY2126"/>
              </a:cxn>
              <a:cxn ang="0">
                <a:pos x="TX2127" y="TY2127"/>
              </a:cxn>
              <a:cxn ang="0">
                <a:pos x="TX2128" y="TY2128"/>
              </a:cxn>
              <a:cxn ang="0">
                <a:pos x="TX2130" y="TY2130"/>
              </a:cxn>
              <a:cxn ang="0">
                <a:pos x="TX2131" y="TY2131"/>
              </a:cxn>
              <a:cxn ang="0">
                <a:pos x="TX2132" y="TY2132"/>
              </a:cxn>
              <a:cxn ang="0">
                <a:pos x="TX2133" y="TY2133"/>
              </a:cxn>
              <a:cxn ang="0">
                <a:pos x="TX2134" y="TY2134"/>
              </a:cxn>
              <a:cxn ang="0">
                <a:pos x="TX2135" y="TY2135"/>
              </a:cxn>
              <a:cxn ang="0">
                <a:pos x="TX2136" y="TY2136"/>
              </a:cxn>
              <a:cxn ang="0">
                <a:pos x="TX2138" y="TY2138"/>
              </a:cxn>
              <a:cxn ang="0">
                <a:pos x="TX2139" y="TY2139"/>
              </a:cxn>
              <a:cxn ang="0">
                <a:pos x="TX2140" y="TY2140"/>
              </a:cxn>
              <a:cxn ang="0">
                <a:pos x="TX2141" y="TY2141"/>
              </a:cxn>
              <a:cxn ang="0">
                <a:pos x="TX2142" y="TY2142"/>
              </a:cxn>
              <a:cxn ang="0">
                <a:pos x="TX2143" y="TY2143"/>
              </a:cxn>
              <a:cxn ang="0">
                <a:pos x="TX2145" y="TY2145"/>
              </a:cxn>
              <a:cxn ang="0">
                <a:pos x="TX2146" y="TY2146"/>
              </a:cxn>
              <a:cxn ang="0">
                <a:pos x="TX2147" y="TY2147"/>
              </a:cxn>
              <a:cxn ang="0">
                <a:pos x="TX2148" y="TY2148"/>
              </a:cxn>
              <a:cxn ang="0">
                <a:pos x="TX2149" y="TY2149"/>
              </a:cxn>
              <a:cxn ang="0">
                <a:pos x="TX2150" y="TY2150"/>
              </a:cxn>
              <a:cxn ang="0">
                <a:pos x="TX2152" y="TY2152"/>
              </a:cxn>
              <a:cxn ang="0">
                <a:pos x="TX2153" y="TY2153"/>
              </a:cxn>
              <a:cxn ang="0">
                <a:pos x="TX2154" y="TY2154"/>
              </a:cxn>
              <a:cxn ang="0">
                <a:pos x="TX2155" y="TY2155"/>
              </a:cxn>
              <a:cxn ang="0">
                <a:pos x="TX2156" y="TY2156"/>
              </a:cxn>
              <a:cxn ang="0">
                <a:pos x="TX2157" y="TY2157"/>
              </a:cxn>
              <a:cxn ang="0">
                <a:pos x="TX2158" y="TY2158"/>
              </a:cxn>
              <a:cxn ang="0">
                <a:pos x="TX2159" y="TY2159"/>
              </a:cxn>
              <a:cxn ang="0">
                <a:pos x="TX2161" y="TY2161"/>
              </a:cxn>
              <a:cxn ang="0">
                <a:pos x="TX2162" y="TY2162"/>
              </a:cxn>
              <a:cxn ang="0">
                <a:pos x="TX2163" y="TY2163"/>
              </a:cxn>
              <a:cxn ang="0">
                <a:pos x="TX2164" y="TY2164"/>
              </a:cxn>
              <a:cxn ang="0">
                <a:pos x="TX2165" y="TY2165"/>
              </a:cxn>
              <a:cxn ang="0">
                <a:pos x="TX2166" y="TY2166"/>
              </a:cxn>
              <a:cxn ang="0">
                <a:pos x="TX2167" y="TY2167"/>
              </a:cxn>
              <a:cxn ang="0">
                <a:pos x="TX2168" y="TY2168"/>
              </a:cxn>
              <a:cxn ang="0">
                <a:pos x="TX2169" y="TY2169"/>
              </a:cxn>
              <a:cxn ang="0">
                <a:pos x="TX2170" y="TY2170"/>
              </a:cxn>
              <a:cxn ang="0">
                <a:pos x="TX2171" y="TY2171"/>
              </a:cxn>
              <a:cxn ang="0">
                <a:pos x="TX2173" y="TY2173"/>
              </a:cxn>
              <a:cxn ang="0">
                <a:pos x="TX2174" y="TY2174"/>
              </a:cxn>
              <a:cxn ang="0">
                <a:pos x="TX2175" y="TY2175"/>
              </a:cxn>
              <a:cxn ang="0">
                <a:pos x="TX2176" y="TY2176"/>
              </a:cxn>
              <a:cxn ang="0">
                <a:pos x="TX2177" y="TY2177"/>
              </a:cxn>
              <a:cxn ang="0">
                <a:pos x="TX2178" y="TY2178"/>
              </a:cxn>
              <a:cxn ang="0">
                <a:pos x="TX2179" y="TY2179"/>
              </a:cxn>
              <a:cxn ang="0">
                <a:pos x="TX2180" y="TY2180"/>
              </a:cxn>
              <a:cxn ang="0">
                <a:pos x="TX2181" y="TY2181"/>
              </a:cxn>
              <a:cxn ang="0">
                <a:pos x="TX2182" y="TY2182"/>
              </a:cxn>
              <a:cxn ang="0">
                <a:pos x="TX2184" y="TY2184"/>
              </a:cxn>
              <a:cxn ang="0">
                <a:pos x="TX2185" y="TY2185"/>
              </a:cxn>
              <a:cxn ang="0">
                <a:pos x="TX2186" y="TY2186"/>
              </a:cxn>
              <a:cxn ang="0">
                <a:pos x="TX2187" y="TY2187"/>
              </a:cxn>
              <a:cxn ang="0">
                <a:pos x="TX2188" y="TY2188"/>
              </a:cxn>
              <a:cxn ang="0">
                <a:pos x="TX2190" y="TY2190"/>
              </a:cxn>
              <a:cxn ang="0">
                <a:pos x="TX2191" y="TY2191"/>
              </a:cxn>
              <a:cxn ang="0">
                <a:pos x="TX2192" y="TY2192"/>
              </a:cxn>
              <a:cxn ang="0">
                <a:pos x="TX2193" y="TY2193"/>
              </a:cxn>
              <a:cxn ang="0">
                <a:pos x="TX2194" y="TY2194"/>
              </a:cxn>
              <a:cxn ang="0">
                <a:pos x="TX2195" y="TY2195"/>
              </a:cxn>
              <a:cxn ang="0">
                <a:pos x="TX2197" y="TY2197"/>
              </a:cxn>
              <a:cxn ang="0">
                <a:pos x="TX2198" y="TY2198"/>
              </a:cxn>
              <a:cxn ang="0">
                <a:pos x="TX2199" y="TY2199"/>
              </a:cxn>
              <a:cxn ang="0">
                <a:pos x="TX2200" y="TY2200"/>
              </a:cxn>
              <a:cxn ang="0">
                <a:pos x="TX2201" y="TY2201"/>
              </a:cxn>
              <a:cxn ang="0">
                <a:pos x="TX2202" y="TY2202"/>
              </a:cxn>
              <a:cxn ang="0">
                <a:pos x="TX2203" y="TY2203"/>
              </a:cxn>
              <a:cxn ang="0">
                <a:pos x="TX2204" y="TY2204"/>
              </a:cxn>
              <a:cxn ang="0">
                <a:pos x="TX2205" y="TY2205"/>
              </a:cxn>
              <a:cxn ang="0">
                <a:pos x="TX2207" y="TY2207"/>
              </a:cxn>
              <a:cxn ang="0">
                <a:pos x="TX2208" y="TY2208"/>
              </a:cxn>
              <a:cxn ang="0">
                <a:pos x="TX2209" y="TY2209"/>
              </a:cxn>
              <a:cxn ang="0">
                <a:pos x="TX2210" y="TY2210"/>
              </a:cxn>
              <a:cxn ang="0">
                <a:pos x="TX2211" y="TY2211"/>
              </a:cxn>
              <a:cxn ang="0">
                <a:pos x="TX2212" y="TY2212"/>
              </a:cxn>
              <a:cxn ang="0">
                <a:pos x="TX2213" y="TY2213"/>
              </a:cxn>
              <a:cxn ang="0">
                <a:pos x="TX2214" y="TY2214"/>
              </a:cxn>
              <a:cxn ang="0">
                <a:pos x="TX2215" y="TY2215"/>
              </a:cxn>
              <a:cxn ang="0">
                <a:pos x="TX2216" y="TY2216"/>
              </a:cxn>
              <a:cxn ang="0">
                <a:pos x="TX2217" y="TY2217"/>
              </a:cxn>
              <a:cxn ang="0">
                <a:pos x="TX2218" y="TY2218"/>
              </a:cxn>
              <a:cxn ang="0">
                <a:pos x="TX2220" y="TY2220"/>
              </a:cxn>
              <a:cxn ang="0">
                <a:pos x="TX2221" y="TY2221"/>
              </a:cxn>
              <a:cxn ang="0">
                <a:pos x="TX2222" y="TY2222"/>
              </a:cxn>
              <a:cxn ang="0">
                <a:pos x="TX2223" y="TY2223"/>
              </a:cxn>
              <a:cxn ang="0">
                <a:pos x="TX2224" y="TY2224"/>
              </a:cxn>
              <a:cxn ang="0">
                <a:pos x="TX2226" y="TY2226"/>
              </a:cxn>
              <a:cxn ang="0">
                <a:pos x="TX2227" y="TY2227"/>
              </a:cxn>
              <a:cxn ang="0">
                <a:pos x="TX2228" y="TY2228"/>
              </a:cxn>
              <a:cxn ang="0">
                <a:pos x="TX2229" y="TY2229"/>
              </a:cxn>
              <a:cxn ang="0">
                <a:pos x="TX2230" y="TY2230"/>
              </a:cxn>
              <a:cxn ang="0">
                <a:pos x="TX2231" y="TY2231"/>
              </a:cxn>
              <a:cxn ang="0">
                <a:pos x="TX2232" y="TY2232"/>
              </a:cxn>
              <a:cxn ang="0">
                <a:pos x="TX2233" y="TY2233"/>
              </a:cxn>
              <a:cxn ang="0">
                <a:pos x="TX2234" y="TY2234"/>
              </a:cxn>
              <a:cxn ang="0">
                <a:pos x="TX2235" y="TY2235"/>
              </a:cxn>
              <a:cxn ang="0">
                <a:pos x="TX2236" y="TY2236"/>
              </a:cxn>
              <a:cxn ang="0">
                <a:pos x="TX2237" y="TY2237"/>
              </a:cxn>
              <a:cxn ang="0">
                <a:pos x="TX2238" y="TY2238"/>
              </a:cxn>
              <a:cxn ang="0">
                <a:pos x="TX2240" y="TY2240"/>
              </a:cxn>
              <a:cxn ang="0">
                <a:pos x="TX2241" y="TY2241"/>
              </a:cxn>
              <a:cxn ang="0">
                <a:pos x="TX2242" y="TY2242"/>
              </a:cxn>
              <a:cxn ang="0">
                <a:pos x="TX2243" y="TY2243"/>
              </a:cxn>
              <a:cxn ang="0">
                <a:pos x="TX2244" y="TY2244"/>
              </a:cxn>
              <a:cxn ang="0">
                <a:pos x="TX2245" y="TY2245"/>
              </a:cxn>
              <a:cxn ang="0">
                <a:pos x="TX2246" y="TY2246"/>
              </a:cxn>
              <a:cxn ang="0">
                <a:pos x="TX2247" y="TY2247"/>
              </a:cxn>
              <a:cxn ang="0">
                <a:pos x="TX2248" y="TY2248"/>
              </a:cxn>
              <a:cxn ang="0">
                <a:pos x="TX2249" y="TY2249"/>
              </a:cxn>
              <a:cxn ang="0">
                <a:pos x="TX2250" y="TY2250"/>
              </a:cxn>
              <a:cxn ang="0">
                <a:pos x="TX2251" y="TY2251"/>
              </a:cxn>
              <a:cxn ang="0">
                <a:pos x="TX2253" y="TY2253"/>
              </a:cxn>
              <a:cxn ang="0">
                <a:pos x="TX2254" y="TY2254"/>
              </a:cxn>
              <a:cxn ang="0">
                <a:pos x="TX2255" y="TY2255"/>
              </a:cxn>
              <a:cxn ang="0">
                <a:pos x="TX2256" y="TY2256"/>
              </a:cxn>
              <a:cxn ang="0">
                <a:pos x="TX2257" y="TY2257"/>
              </a:cxn>
              <a:cxn ang="0">
                <a:pos x="TX2259" y="TY2259"/>
              </a:cxn>
              <a:cxn ang="0">
                <a:pos x="TX2260" y="TY2260"/>
              </a:cxn>
              <a:cxn ang="0">
                <a:pos x="TX2261" y="TY2261"/>
              </a:cxn>
              <a:cxn ang="0">
                <a:pos x="TX2262" y="TY2262"/>
              </a:cxn>
              <a:cxn ang="0">
                <a:pos x="TX2263" y="TY2263"/>
              </a:cxn>
              <a:cxn ang="0">
                <a:pos x="TX2264" y="TY2264"/>
              </a:cxn>
              <a:cxn ang="0">
                <a:pos x="TX2266" y="TY2266"/>
              </a:cxn>
              <a:cxn ang="0">
                <a:pos x="TX2267" y="TY2267"/>
              </a:cxn>
              <a:cxn ang="0">
                <a:pos x="TX2268" y="TY2268"/>
              </a:cxn>
              <a:cxn ang="0">
                <a:pos x="TX2269" y="TY2269"/>
              </a:cxn>
              <a:cxn ang="0">
                <a:pos x="TX2270" y="TY2270"/>
              </a:cxn>
              <a:cxn ang="0">
                <a:pos x="TX2271" y="TY2271"/>
              </a:cxn>
              <a:cxn ang="0">
                <a:pos x="TX2272" y="TY2272"/>
              </a:cxn>
              <a:cxn ang="0">
                <a:pos x="TX2274" y="TY2274"/>
              </a:cxn>
              <a:cxn ang="0">
                <a:pos x="TX2275" y="TY2275"/>
              </a:cxn>
              <a:cxn ang="0">
                <a:pos x="TX2276" y="TY2276"/>
              </a:cxn>
              <a:cxn ang="0">
                <a:pos x="TX2277" y="TY2277"/>
              </a:cxn>
              <a:cxn ang="0">
                <a:pos x="TX2278" y="TY2278"/>
              </a:cxn>
              <a:cxn ang="0">
                <a:pos x="TX2280" y="TY2280"/>
              </a:cxn>
              <a:cxn ang="0">
                <a:pos x="TX2281" y="TY2281"/>
              </a:cxn>
              <a:cxn ang="0">
                <a:pos x="TX2282" y="TY2282"/>
              </a:cxn>
              <a:cxn ang="0">
                <a:pos x="TX2283" y="TY2283"/>
              </a:cxn>
              <a:cxn ang="0">
                <a:pos x="TX2284" y="TY2284"/>
              </a:cxn>
              <a:cxn ang="0">
                <a:pos x="TX2285" y="TY2285"/>
              </a:cxn>
              <a:cxn ang="0">
                <a:pos x="TX2287" y="TY2287"/>
              </a:cxn>
              <a:cxn ang="0">
                <a:pos x="TX2288" y="TY2288"/>
              </a:cxn>
              <a:cxn ang="0">
                <a:pos x="TX2289" y="TY2289"/>
              </a:cxn>
              <a:cxn ang="0">
                <a:pos x="TX2290" y="TY2290"/>
              </a:cxn>
              <a:cxn ang="0">
                <a:pos x="TX2291" y="TY2291"/>
              </a:cxn>
              <a:cxn ang="0">
                <a:pos x="TX2292" y="TY2292"/>
              </a:cxn>
              <a:cxn ang="0">
                <a:pos x="TX2293" y="TY2293"/>
              </a:cxn>
              <a:cxn ang="0">
                <a:pos x="TX2294" y="TY2294"/>
              </a:cxn>
              <a:cxn ang="0">
                <a:pos x="TX2295" y="TY2295"/>
              </a:cxn>
              <a:cxn ang="0">
                <a:pos x="TX2296" y="TY2296"/>
              </a:cxn>
              <a:cxn ang="0">
                <a:pos x="TX2297" y="TY2297"/>
              </a:cxn>
              <a:cxn ang="0">
                <a:pos x="TX2298" y="TY2298"/>
              </a:cxn>
              <a:cxn ang="0">
                <a:pos x="TX2299" y="TY2299"/>
              </a:cxn>
              <a:cxn ang="0">
                <a:pos x="TX2300" y="TY2300"/>
              </a:cxn>
              <a:cxn ang="0">
                <a:pos x="TX2301" y="TY2301"/>
              </a:cxn>
              <a:cxn ang="0">
                <a:pos x="TX2303" y="TY2303"/>
              </a:cxn>
              <a:cxn ang="0">
                <a:pos x="TX2304" y="TY2304"/>
              </a:cxn>
              <a:cxn ang="0">
                <a:pos x="TX2305" y="TY2305"/>
              </a:cxn>
              <a:cxn ang="0">
                <a:pos x="TX2306" y="TY2306"/>
              </a:cxn>
              <a:cxn ang="0">
                <a:pos x="TX2307" y="TY2307"/>
              </a:cxn>
              <a:cxn ang="0">
                <a:pos x="TX2308" y="TY2308"/>
              </a:cxn>
              <a:cxn ang="0">
                <a:pos x="TX2309" y="TY2309"/>
              </a:cxn>
              <a:cxn ang="0">
                <a:pos x="TX2310" y="TY2310"/>
              </a:cxn>
              <a:cxn ang="0">
                <a:pos x="TX2311" y="TY2311"/>
              </a:cxn>
              <a:cxn ang="0">
                <a:pos x="TX2312" y="TY2312"/>
              </a:cxn>
              <a:cxn ang="0">
                <a:pos x="TX2313" y="TY2313"/>
              </a:cxn>
              <a:cxn ang="0">
                <a:pos x="TX2314" y="TY2314"/>
              </a:cxn>
              <a:cxn ang="0">
                <a:pos x="TX2315" y="TY2315"/>
              </a:cxn>
              <a:cxn ang="0">
                <a:pos x="TX2316" y="TY2316"/>
              </a:cxn>
              <a:cxn ang="0">
                <a:pos x="TX2317" y="TY2317"/>
              </a:cxn>
              <a:cxn ang="0">
                <a:pos x="TX2319" y="TY2319"/>
              </a:cxn>
              <a:cxn ang="0">
                <a:pos x="TX2320" y="TY2320"/>
              </a:cxn>
              <a:cxn ang="0">
                <a:pos x="TX2321" y="TY2321"/>
              </a:cxn>
              <a:cxn ang="0">
                <a:pos x="TX2322" y="TY2322"/>
              </a:cxn>
              <a:cxn ang="0">
                <a:pos x="TX2323" y="TY2323"/>
              </a:cxn>
              <a:cxn ang="0">
                <a:pos x="TX2324" y="TY2324"/>
              </a:cxn>
              <a:cxn ang="0">
                <a:pos x="TX2326" y="TY2326"/>
              </a:cxn>
              <a:cxn ang="0">
                <a:pos x="TX2327" y="TY2327"/>
              </a:cxn>
              <a:cxn ang="0">
                <a:pos x="TX2328" y="TY2328"/>
              </a:cxn>
              <a:cxn ang="0">
                <a:pos x="TX2329" y="TY2329"/>
              </a:cxn>
              <a:cxn ang="0">
                <a:pos x="TX2330" y="TY2330"/>
              </a:cxn>
              <a:cxn ang="0">
                <a:pos x="TX2331" y="TY2331"/>
              </a:cxn>
              <a:cxn ang="0">
                <a:pos x="TX2332" y="TY2332"/>
              </a:cxn>
              <a:cxn ang="0">
                <a:pos x="TX2334" y="TY2334"/>
              </a:cxn>
              <a:cxn ang="0">
                <a:pos x="TX2335" y="TY2335"/>
              </a:cxn>
              <a:cxn ang="0">
                <a:pos x="TX2336" y="TY2336"/>
              </a:cxn>
              <a:cxn ang="0">
                <a:pos x="TX2337" y="TY2337"/>
              </a:cxn>
              <a:cxn ang="0">
                <a:pos x="TX2338" y="TY2338"/>
              </a:cxn>
              <a:cxn ang="0">
                <a:pos x="TX2340" y="TY2340"/>
              </a:cxn>
              <a:cxn ang="0">
                <a:pos x="TX2341" y="TY2341"/>
              </a:cxn>
              <a:cxn ang="0">
                <a:pos x="TX2342" y="TY2342"/>
              </a:cxn>
              <a:cxn ang="0">
                <a:pos x="TX2343" y="TY2343"/>
              </a:cxn>
              <a:cxn ang="0">
                <a:pos x="TX2344" y="TY2344"/>
              </a:cxn>
              <a:cxn ang="0">
                <a:pos x="TX2346" y="TY2346"/>
              </a:cxn>
              <a:cxn ang="0">
                <a:pos x="TX2347" y="TY2347"/>
              </a:cxn>
              <a:cxn ang="0">
                <a:pos x="TX2348" y="TY2348"/>
              </a:cxn>
              <a:cxn ang="0">
                <a:pos x="TX2349" y="TY2349"/>
              </a:cxn>
              <a:cxn ang="0">
                <a:pos x="TX2350" y="TY2350"/>
              </a:cxn>
              <a:cxn ang="0">
                <a:pos x="TX2351" y="TY2351"/>
              </a:cxn>
              <a:cxn ang="0">
                <a:pos x="TX2352" y="TY2352"/>
              </a:cxn>
              <a:cxn ang="0">
                <a:pos x="TX2354" y="TY2354"/>
              </a:cxn>
              <a:cxn ang="0">
                <a:pos x="TX2355" y="TY2355"/>
              </a:cxn>
              <a:cxn ang="0">
                <a:pos x="TX2356" y="TY2356"/>
              </a:cxn>
              <a:cxn ang="0">
                <a:pos x="TX2357" y="TY2357"/>
              </a:cxn>
              <a:cxn ang="0">
                <a:pos x="TX2358" y="TY2358"/>
              </a:cxn>
              <a:cxn ang="0">
                <a:pos x="TX2359" y="TY2359"/>
              </a:cxn>
              <a:cxn ang="0">
                <a:pos x="TX2360" y="TY2360"/>
              </a:cxn>
              <a:cxn ang="0">
                <a:pos x="TX2361" y="TY2361"/>
              </a:cxn>
              <a:cxn ang="0">
                <a:pos x="TX2362" y="TY2362"/>
              </a:cxn>
              <a:cxn ang="0">
                <a:pos x="TX2363" y="TY2363"/>
              </a:cxn>
              <a:cxn ang="0">
                <a:pos x="TX2364" y="TY2364"/>
              </a:cxn>
              <a:cxn ang="0">
                <a:pos x="TX2365" y="TY2365"/>
              </a:cxn>
              <a:cxn ang="0">
                <a:pos x="TX2366" y="TY2366"/>
              </a:cxn>
              <a:cxn ang="0">
                <a:pos x="TX2367" y="TY2367"/>
              </a:cxn>
              <a:cxn ang="0">
                <a:pos x="TX2368" y="TY2368"/>
              </a:cxn>
              <a:cxn ang="0">
                <a:pos x="TX2369" y="TY2369"/>
              </a:cxn>
              <a:cxn ang="0">
                <a:pos x="TX2370" y="TY2370"/>
              </a:cxn>
              <a:cxn ang="0">
                <a:pos x="TX2371" y="TY2371"/>
              </a:cxn>
              <a:cxn ang="0">
                <a:pos x="TX2372" y="TY2372"/>
              </a:cxn>
              <a:cxn ang="0">
                <a:pos x="TX2373" y="TY2373"/>
              </a:cxn>
              <a:cxn ang="0">
                <a:pos x="TX2374" y="TY2374"/>
              </a:cxn>
              <a:cxn ang="0">
                <a:pos x="TX2375" y="TY2375"/>
              </a:cxn>
              <a:cxn ang="0">
                <a:pos x="TX2376" y="TY2376"/>
              </a:cxn>
              <a:cxn ang="0">
                <a:pos x="TX2377" y="TY2377"/>
              </a:cxn>
              <a:cxn ang="0">
                <a:pos x="TX2378" y="TY2378"/>
              </a:cxn>
              <a:cxn ang="0">
                <a:pos x="TX2379" y="TY2379"/>
              </a:cxn>
              <a:cxn ang="0">
                <a:pos x="TX2381" y="TY2381"/>
              </a:cxn>
              <a:cxn ang="0">
                <a:pos x="TX2382" y="TY2382"/>
              </a:cxn>
              <a:cxn ang="0">
                <a:pos x="TX2383" y="TY2383"/>
              </a:cxn>
              <a:cxn ang="0">
                <a:pos x="TX2384" y="TY2384"/>
              </a:cxn>
              <a:cxn ang="0">
                <a:pos x="TX2385" y="TY2385"/>
              </a:cxn>
              <a:cxn ang="0">
                <a:pos x="TX2386" y="TY2386"/>
              </a:cxn>
              <a:cxn ang="0">
                <a:pos x="TX2387" y="TY2387"/>
              </a:cxn>
              <a:cxn ang="0">
                <a:pos x="TX2388" y="TY2388"/>
              </a:cxn>
              <a:cxn ang="0">
                <a:pos x="TX2389" y="TY2389"/>
              </a:cxn>
              <a:cxn ang="0">
                <a:pos x="TX2390" y="TY2390"/>
              </a:cxn>
              <a:cxn ang="0">
                <a:pos x="TX2392" y="TY2392"/>
              </a:cxn>
              <a:cxn ang="0">
                <a:pos x="TX2393" y="TY2393"/>
              </a:cxn>
              <a:cxn ang="0">
                <a:pos x="TX2394" y="TY2394"/>
              </a:cxn>
              <a:cxn ang="0">
                <a:pos x="TX2395" y="TY2395"/>
              </a:cxn>
              <a:cxn ang="0">
                <a:pos x="TX2396" y="TY2396"/>
              </a:cxn>
              <a:cxn ang="0">
                <a:pos x="TX2397" y="TY2397"/>
              </a:cxn>
              <a:cxn ang="0">
                <a:pos x="TX2398" y="TY2398"/>
              </a:cxn>
              <a:cxn ang="0">
                <a:pos x="TX2399" y="TY2399"/>
              </a:cxn>
              <a:cxn ang="0">
                <a:pos x="TX2401" y="TY2401"/>
              </a:cxn>
              <a:cxn ang="0">
                <a:pos x="TX2402" y="TY2402"/>
              </a:cxn>
              <a:cxn ang="0">
                <a:pos x="TX2403" y="TY2403"/>
              </a:cxn>
              <a:cxn ang="0">
                <a:pos x="TX2404" y="TY2404"/>
              </a:cxn>
              <a:cxn ang="0">
                <a:pos x="TX2405" y="TY2405"/>
              </a:cxn>
              <a:cxn ang="0">
                <a:pos x="TX2406" y="TY2406"/>
              </a:cxn>
              <a:cxn ang="0">
                <a:pos x="TX2407" y="TY2407"/>
              </a:cxn>
              <a:cxn ang="0">
                <a:pos x="TX2409" y="TY2409"/>
              </a:cxn>
              <a:cxn ang="0">
                <a:pos x="TX2410" y="TY2410"/>
              </a:cxn>
              <a:cxn ang="0">
                <a:pos x="TX2411" y="TY2411"/>
              </a:cxn>
              <a:cxn ang="0">
                <a:pos x="TX2412" y="TY2412"/>
              </a:cxn>
              <a:cxn ang="0">
                <a:pos x="TX2413" y="TY2413"/>
              </a:cxn>
              <a:cxn ang="0">
                <a:pos x="TX2415" y="TY2415"/>
              </a:cxn>
              <a:cxn ang="0">
                <a:pos x="TX2416" y="TY2416"/>
              </a:cxn>
              <a:cxn ang="0">
                <a:pos x="TX2417" y="TY2417"/>
              </a:cxn>
              <a:cxn ang="0">
                <a:pos x="TX2418" y="TY2418"/>
              </a:cxn>
              <a:cxn ang="0">
                <a:pos x="TX2419" y="TY2419"/>
              </a:cxn>
              <a:cxn ang="0">
                <a:pos x="TX2421" y="TY2421"/>
              </a:cxn>
              <a:cxn ang="0">
                <a:pos x="TX2422" y="TY2422"/>
              </a:cxn>
              <a:cxn ang="0">
                <a:pos x="TX2423" y="TY2423"/>
              </a:cxn>
              <a:cxn ang="0">
                <a:pos x="TX2424" y="TY2424"/>
              </a:cxn>
              <a:cxn ang="0">
                <a:pos x="TX2425" y="TY2425"/>
              </a:cxn>
              <a:cxn ang="0">
                <a:pos x="TX2426" y="TY2426"/>
              </a:cxn>
              <a:cxn ang="0">
                <a:pos x="TX2427" y="TY2427"/>
              </a:cxn>
              <a:cxn ang="0">
                <a:pos x="TX2429" y="TY2429"/>
              </a:cxn>
              <a:cxn ang="0">
                <a:pos x="TX2430" y="TY2430"/>
              </a:cxn>
              <a:cxn ang="0">
                <a:pos x="TX2431" y="TY2431"/>
              </a:cxn>
              <a:cxn ang="0">
                <a:pos x="TX2432" y="TY2432"/>
              </a:cxn>
              <a:cxn ang="0">
                <a:pos x="TX2433" y="TY2433"/>
              </a:cxn>
              <a:cxn ang="0">
                <a:pos x="TX2434" y="TY2434"/>
              </a:cxn>
              <a:cxn ang="0">
                <a:pos x="TX2435" y="TY2435"/>
              </a:cxn>
              <a:cxn ang="0">
                <a:pos x="TX2436" y="TY2436"/>
              </a:cxn>
              <a:cxn ang="0">
                <a:pos x="TX2437" y="TY2437"/>
              </a:cxn>
              <a:cxn ang="0">
                <a:pos x="TX2438" y="TY2438"/>
              </a:cxn>
              <a:cxn ang="0">
                <a:pos x="TX2439" y="TY2439"/>
              </a:cxn>
              <a:cxn ang="0">
                <a:pos x="TX2440" y="TY2440"/>
              </a:cxn>
              <a:cxn ang="0">
                <a:pos x="TX2441" y="TY2441"/>
              </a:cxn>
              <a:cxn ang="0">
                <a:pos x="TX2442" y="TY2442"/>
              </a:cxn>
              <a:cxn ang="0">
                <a:pos x="TX2443" y="TY2443"/>
              </a:cxn>
              <a:cxn ang="0">
                <a:pos x="TX2444" y="TY2444"/>
              </a:cxn>
              <a:cxn ang="0">
                <a:pos x="TX2445" y="TY2445"/>
              </a:cxn>
              <a:cxn ang="0">
                <a:pos x="TX2446" y="TY2446"/>
              </a:cxn>
              <a:cxn ang="0">
                <a:pos x="TX2447" y="TY2447"/>
              </a:cxn>
              <a:cxn ang="0">
                <a:pos x="TX2448" y="TY2448"/>
              </a:cxn>
              <a:cxn ang="0">
                <a:pos x="TX2449" y="TY2449"/>
              </a:cxn>
              <a:cxn ang="0">
                <a:pos x="TX2450" y="TY2450"/>
              </a:cxn>
              <a:cxn ang="0">
                <a:pos x="TX2451" y="TY2451"/>
              </a:cxn>
              <a:cxn ang="0">
                <a:pos x="TX2452" y="TY2452"/>
              </a:cxn>
              <a:cxn ang="0">
                <a:pos x="TX2453" y="TY2453"/>
              </a:cxn>
              <a:cxn ang="0">
                <a:pos x="TX2454" y="TY2454"/>
              </a:cxn>
              <a:cxn ang="0">
                <a:pos x="TX2455" y="TY2455"/>
              </a:cxn>
              <a:cxn ang="0">
                <a:pos x="TX2456" y="TY2456"/>
              </a:cxn>
              <a:cxn ang="0">
                <a:pos x="TX2457" y="TY2457"/>
              </a:cxn>
              <a:cxn ang="0">
                <a:pos x="TX2458" y="TY2458"/>
              </a:cxn>
              <a:cxn ang="0">
                <a:pos x="TX2459" y="TY2459"/>
              </a:cxn>
              <a:cxn ang="0">
                <a:pos x="TX2460" y="TY2460"/>
              </a:cxn>
              <a:cxn ang="0">
                <a:pos x="TX2461" y="TY2461"/>
              </a:cxn>
              <a:cxn ang="0">
                <a:pos x="TX2462" y="TY2462"/>
              </a:cxn>
              <a:cxn ang="0">
                <a:pos x="TX2463" y="TY2463"/>
              </a:cxn>
              <a:cxn ang="0">
                <a:pos x="TX2464" y="TY2464"/>
              </a:cxn>
              <a:cxn ang="0">
                <a:pos x="TX2465" y="TY2465"/>
              </a:cxn>
              <a:cxn ang="0">
                <a:pos x="TX2466" y="TY2466"/>
              </a:cxn>
              <a:cxn ang="0">
                <a:pos x="TX2467" y="TY2467"/>
              </a:cxn>
              <a:cxn ang="0">
                <a:pos x="TX2468" y="TY2468"/>
              </a:cxn>
              <a:cxn ang="0">
                <a:pos x="TX2469" y="TY2469"/>
              </a:cxn>
              <a:cxn ang="0">
                <a:pos x="TX2470" y="TY2470"/>
              </a:cxn>
              <a:cxn ang="0">
                <a:pos x="TX2471" y="TY2471"/>
              </a:cxn>
              <a:cxn ang="0">
                <a:pos x="TX2472" y="TY2472"/>
              </a:cxn>
              <a:cxn ang="0">
                <a:pos x="TX2473" y="TY2473"/>
              </a:cxn>
              <a:cxn ang="0">
                <a:pos x="TX2474" y="TY2474"/>
              </a:cxn>
              <a:cxn ang="0">
                <a:pos x="TX2475" y="TY2475"/>
              </a:cxn>
              <a:cxn ang="0">
                <a:pos x="TX2476" y="TY2476"/>
              </a:cxn>
              <a:cxn ang="0">
                <a:pos x="TX2477" y="TY2477"/>
              </a:cxn>
              <a:cxn ang="0">
                <a:pos x="TX2478" y="TY2478"/>
              </a:cxn>
              <a:cxn ang="0">
                <a:pos x="TX2479" y="TY2479"/>
              </a:cxn>
              <a:cxn ang="0">
                <a:pos x="TX2480" y="TY2480"/>
              </a:cxn>
              <a:cxn ang="0">
                <a:pos x="TX2481" y="TY2481"/>
              </a:cxn>
              <a:cxn ang="0">
                <a:pos x="TX2482" y="TY2482"/>
              </a:cxn>
              <a:cxn ang="0">
                <a:pos x="TX2483" y="TY2483"/>
              </a:cxn>
              <a:cxn ang="0">
                <a:pos x="TX2484" y="TY2484"/>
              </a:cxn>
              <a:cxn ang="0">
                <a:pos x="TX2485" y="TY2485"/>
              </a:cxn>
              <a:cxn ang="0">
                <a:pos x="TX2486" y="TY2486"/>
              </a:cxn>
              <a:cxn ang="0">
                <a:pos x="TX2487" y="TY2487"/>
              </a:cxn>
              <a:cxn ang="0">
                <a:pos x="TX2488" y="TY2488"/>
              </a:cxn>
              <a:cxn ang="0">
                <a:pos x="TX2489" y="TY2489"/>
              </a:cxn>
              <a:cxn ang="0">
                <a:pos x="TX2490" y="TY2490"/>
              </a:cxn>
              <a:cxn ang="0">
                <a:pos x="TX2491" y="TY2491"/>
              </a:cxn>
              <a:cxn ang="0">
                <a:pos x="TX2492" y="TY2492"/>
              </a:cxn>
              <a:cxn ang="0">
                <a:pos x="TX2493" y="TY2493"/>
              </a:cxn>
              <a:cxn ang="0">
                <a:pos x="TX2494" y="TY2494"/>
              </a:cxn>
              <a:cxn ang="0">
                <a:pos x="TX2495" y="TY2495"/>
              </a:cxn>
              <a:cxn ang="0">
                <a:pos x="TX2496" y="TY2496"/>
              </a:cxn>
              <a:cxn ang="0">
                <a:pos x="TX2497" y="TY2497"/>
              </a:cxn>
              <a:cxn ang="0">
                <a:pos x="TX2498" y="TY2498"/>
              </a:cxn>
              <a:cxn ang="0">
                <a:pos x="TX2499" y="TY2499"/>
              </a:cxn>
              <a:cxn ang="0">
                <a:pos x="TX2500" y="TY2500"/>
              </a:cxn>
              <a:cxn ang="0">
                <a:pos x="TX2501" y="TY2501"/>
              </a:cxn>
              <a:cxn ang="0">
                <a:pos x="TX2502" y="TY2502"/>
              </a:cxn>
              <a:cxn ang="0">
                <a:pos x="TX2503" y="TY2503"/>
              </a:cxn>
              <a:cxn ang="0">
                <a:pos x="TX2505" y="TY2505"/>
              </a:cxn>
              <a:cxn ang="0">
                <a:pos x="TX2506" y="TY2506"/>
              </a:cxn>
              <a:cxn ang="0">
                <a:pos x="TX2507" y="TY2507"/>
              </a:cxn>
              <a:cxn ang="0">
                <a:pos x="TX2508" y="TY2508"/>
              </a:cxn>
              <a:cxn ang="0">
                <a:pos x="TX2509" y="TY2509"/>
              </a:cxn>
              <a:cxn ang="0">
                <a:pos x="TX2510" y="TY2510"/>
              </a:cxn>
              <a:cxn ang="0">
                <a:pos x="TX2511" y="TY2511"/>
              </a:cxn>
              <a:cxn ang="0">
                <a:pos x="TX2513" y="TY2513"/>
              </a:cxn>
              <a:cxn ang="0">
                <a:pos x="TX2514" y="TY2514"/>
              </a:cxn>
              <a:cxn ang="0">
                <a:pos x="TX2515" y="TY2515"/>
              </a:cxn>
              <a:cxn ang="0">
                <a:pos x="TX2516" y="TY2516"/>
              </a:cxn>
              <a:cxn ang="0">
                <a:pos x="TX2517" y="TY2517"/>
              </a:cxn>
              <a:cxn ang="0">
                <a:pos x="TX2518" y="TY2518"/>
              </a:cxn>
              <a:cxn ang="0">
                <a:pos x="TX2520" y="TY2520"/>
              </a:cxn>
              <a:cxn ang="0">
                <a:pos x="TX2521" y="TY2521"/>
              </a:cxn>
              <a:cxn ang="0">
                <a:pos x="TX2522" y="TY2522"/>
              </a:cxn>
              <a:cxn ang="0">
                <a:pos x="TX2523" y="TY2523"/>
              </a:cxn>
              <a:cxn ang="0">
                <a:pos x="TX2524" y="TY2524"/>
              </a:cxn>
              <a:cxn ang="0">
                <a:pos x="TX2525" y="TY2525"/>
              </a:cxn>
              <a:cxn ang="0">
                <a:pos x="TX2526" y="TY2526"/>
              </a:cxn>
              <a:cxn ang="0">
                <a:pos x="TX2527" y="TY2527"/>
              </a:cxn>
              <a:cxn ang="0">
                <a:pos x="TX2529" y="TY2529"/>
              </a:cxn>
              <a:cxn ang="0">
                <a:pos x="TX2530" y="TY2530"/>
              </a:cxn>
              <a:cxn ang="0">
                <a:pos x="TX2531" y="TY2531"/>
              </a:cxn>
              <a:cxn ang="0">
                <a:pos x="TX2532" y="TY2532"/>
              </a:cxn>
              <a:cxn ang="0">
                <a:pos x="TX2533" y="TY2533"/>
              </a:cxn>
              <a:cxn ang="0">
                <a:pos x="TX2535" y="TY2535"/>
              </a:cxn>
              <a:cxn ang="0">
                <a:pos x="TX2536" y="TY2536"/>
              </a:cxn>
              <a:cxn ang="0">
                <a:pos x="TX2537" y="TY2537"/>
              </a:cxn>
              <a:cxn ang="0">
                <a:pos x="TX2538" y="TY2538"/>
              </a:cxn>
              <a:cxn ang="0">
                <a:pos x="TX2539" y="TY2539"/>
              </a:cxn>
              <a:cxn ang="0">
                <a:pos x="TX2540" y="TY2540"/>
              </a:cxn>
              <a:cxn ang="0">
                <a:pos x="TX2541" y="TY2541"/>
              </a:cxn>
              <a:cxn ang="0">
                <a:pos x="TX2542" y="TY2542"/>
              </a:cxn>
              <a:cxn ang="0">
                <a:pos x="TX2543" y="TY2543"/>
              </a:cxn>
              <a:cxn ang="0">
                <a:pos x="TX2544" y="TY2544"/>
              </a:cxn>
              <a:cxn ang="0">
                <a:pos x="TX2545" y="TY2545"/>
              </a:cxn>
              <a:cxn ang="0">
                <a:pos x="TX2546" y="TY2546"/>
              </a:cxn>
              <a:cxn ang="0">
                <a:pos x="TX2547" y="TY2547"/>
              </a:cxn>
              <a:cxn ang="0">
                <a:pos x="TX2548" y="TY2548"/>
              </a:cxn>
              <a:cxn ang="0">
                <a:pos x="TX2549" y="TY2549"/>
              </a:cxn>
              <a:cxn ang="0">
                <a:pos x="TX2550" y="TY2550"/>
              </a:cxn>
              <a:cxn ang="0">
                <a:pos x="TX2551" y="TY2551"/>
              </a:cxn>
              <a:cxn ang="0">
                <a:pos x="TX2552" y="TY2552"/>
              </a:cxn>
              <a:cxn ang="0">
                <a:pos x="TX2553" y="TY2553"/>
              </a:cxn>
              <a:cxn ang="0">
                <a:pos x="TX2554" y="TY2554"/>
              </a:cxn>
              <a:cxn ang="0">
                <a:pos x="TX2555" y="TY2555"/>
              </a:cxn>
              <a:cxn ang="0">
                <a:pos x="TX2556" y="TY2556"/>
              </a:cxn>
              <a:cxn ang="0">
                <a:pos x="TX2557" y="TY2557"/>
              </a:cxn>
              <a:cxn ang="0">
                <a:pos x="TX2559" y="TY2559"/>
              </a:cxn>
              <a:cxn ang="0">
                <a:pos x="TX2560" y="TY2560"/>
              </a:cxn>
              <a:cxn ang="0">
                <a:pos x="TX2561" y="TY2561"/>
              </a:cxn>
              <a:cxn ang="0">
                <a:pos x="TX2562" y="TY2562"/>
              </a:cxn>
              <a:cxn ang="0">
                <a:pos x="TX2563" y="TY2563"/>
              </a:cxn>
              <a:cxn ang="0">
                <a:pos x="TX2564" y="TY2564"/>
              </a:cxn>
              <a:cxn ang="0">
                <a:pos x="TX2565" y="TY2565"/>
              </a:cxn>
              <a:cxn ang="0">
                <a:pos x="TX2566" y="TY2566"/>
              </a:cxn>
              <a:cxn ang="0">
                <a:pos x="TX2567" y="TY2567"/>
              </a:cxn>
              <a:cxn ang="0">
                <a:pos x="TX2569" y="TY2569"/>
              </a:cxn>
              <a:cxn ang="0">
                <a:pos x="TX2570" y="TY2570"/>
              </a:cxn>
              <a:cxn ang="0">
                <a:pos x="TX2571" y="TY2571"/>
              </a:cxn>
              <a:cxn ang="0">
                <a:pos x="TX2572" y="TY2572"/>
              </a:cxn>
              <a:cxn ang="0">
                <a:pos x="TX2573" y="TY2573"/>
              </a:cxn>
              <a:cxn ang="0">
                <a:pos x="TX2574" y="TY2574"/>
              </a:cxn>
              <a:cxn ang="0">
                <a:pos x="TX2576" y="TY2576"/>
              </a:cxn>
              <a:cxn ang="0">
                <a:pos x="TX2577" y="TY2577"/>
              </a:cxn>
              <a:cxn ang="0">
                <a:pos x="TX2578" y="TY2578"/>
              </a:cxn>
              <a:cxn ang="0">
                <a:pos x="TX2579" y="TY2579"/>
              </a:cxn>
              <a:cxn ang="0">
                <a:pos x="TX2580" y="TY2580"/>
              </a:cxn>
              <a:cxn ang="0">
                <a:pos x="TX2581" y="TY2581"/>
              </a:cxn>
              <a:cxn ang="0">
                <a:pos x="TX2582" y="TY2582"/>
              </a:cxn>
              <a:cxn ang="0">
                <a:pos x="TX2583" y="TY2583"/>
              </a:cxn>
              <a:cxn ang="0">
                <a:pos x="TX2584" y="TY2584"/>
              </a:cxn>
              <a:cxn ang="0">
                <a:pos x="TX2585" y="TY2585"/>
              </a:cxn>
              <a:cxn ang="0">
                <a:pos x="TX2586" y="TY2586"/>
              </a:cxn>
              <a:cxn ang="0">
                <a:pos x="TX2588" y="TY2588"/>
              </a:cxn>
              <a:cxn ang="0">
                <a:pos x="TX2589" y="TY2589"/>
              </a:cxn>
              <a:cxn ang="0">
                <a:pos x="TX2590" y="TY2590"/>
              </a:cxn>
              <a:cxn ang="0">
                <a:pos x="TX2591" y="TY2591"/>
              </a:cxn>
              <a:cxn ang="0">
                <a:pos x="TX2592" y="TY2592"/>
              </a:cxn>
              <a:cxn ang="0">
                <a:pos x="TX2593" y="TY2593"/>
              </a:cxn>
              <a:cxn ang="0">
                <a:pos x="TX2594" y="TY2594"/>
              </a:cxn>
              <a:cxn ang="0">
                <a:pos x="TX2595" y="TY2595"/>
              </a:cxn>
              <a:cxn ang="0">
                <a:pos x="TX2596" y="TY2596"/>
              </a:cxn>
              <a:cxn ang="0">
                <a:pos x="TX2597" y="TY2597"/>
              </a:cxn>
              <a:cxn ang="0">
                <a:pos x="TX2598" y="TY2598"/>
              </a:cxn>
              <a:cxn ang="0">
                <a:pos x="TX2599" y="TY2599"/>
              </a:cxn>
              <a:cxn ang="0">
                <a:pos x="TX2600" y="TY2600"/>
              </a:cxn>
              <a:cxn ang="0">
                <a:pos x="TX2601" y="TY2601"/>
              </a:cxn>
              <a:cxn ang="0">
                <a:pos x="TX2602" y="TY2602"/>
              </a:cxn>
              <a:cxn ang="0">
                <a:pos x="TX2603" y="TY2603"/>
              </a:cxn>
              <a:cxn ang="0">
                <a:pos x="TX2605" y="TY2605"/>
              </a:cxn>
              <a:cxn ang="0">
                <a:pos x="TX2606" y="TY2606"/>
              </a:cxn>
              <a:cxn ang="0">
                <a:pos x="TX2607" y="TY2607"/>
              </a:cxn>
              <a:cxn ang="0">
                <a:pos x="TX2608" y="TY2608"/>
              </a:cxn>
              <a:cxn ang="0">
                <a:pos x="TX2609" y="TY2609"/>
              </a:cxn>
              <a:cxn ang="0">
                <a:pos x="TX2611" y="TY2611"/>
              </a:cxn>
              <a:cxn ang="0">
                <a:pos x="TX2612" y="TY2612"/>
              </a:cxn>
              <a:cxn ang="0">
                <a:pos x="TX2613" y="TY2613"/>
              </a:cxn>
              <a:cxn ang="0">
                <a:pos x="TX2614" y="TY2614"/>
              </a:cxn>
              <a:cxn ang="0">
                <a:pos x="TX2615" y="TY2615"/>
              </a:cxn>
              <a:cxn ang="0">
                <a:pos x="TX2616" y="TY2616"/>
              </a:cxn>
              <a:cxn ang="0">
                <a:pos x="TX2617" y="TY2617"/>
              </a:cxn>
              <a:cxn ang="0">
                <a:pos x="TX2618" y="TY2618"/>
              </a:cxn>
              <a:cxn ang="0">
                <a:pos x="TX2620" y="TY2620"/>
              </a:cxn>
              <a:cxn ang="0">
                <a:pos x="TX2621" y="TY2621"/>
              </a:cxn>
              <a:cxn ang="0">
                <a:pos x="TX2622" y="TY2622"/>
              </a:cxn>
              <a:cxn ang="0">
                <a:pos x="TX2623" y="TY2623"/>
              </a:cxn>
              <a:cxn ang="0">
                <a:pos x="TX2624" y="TY2624"/>
              </a:cxn>
              <a:cxn ang="0">
                <a:pos x="TX2625" y="TY2625"/>
              </a:cxn>
              <a:cxn ang="0">
                <a:pos x="TX2626" y="TY2626"/>
              </a:cxn>
              <a:cxn ang="0">
                <a:pos x="TX2628" y="TY2628"/>
              </a:cxn>
              <a:cxn ang="0">
                <a:pos x="TX2629" y="TY2629"/>
              </a:cxn>
              <a:cxn ang="0">
                <a:pos x="TX2630" y="TY2630"/>
              </a:cxn>
              <a:cxn ang="0">
                <a:pos x="TX2631" y="TY2631"/>
              </a:cxn>
              <a:cxn ang="0">
                <a:pos x="TX2632" y="TY2632"/>
              </a:cxn>
              <a:cxn ang="0">
                <a:pos x="TX2634" y="TY2634"/>
              </a:cxn>
              <a:cxn ang="0">
                <a:pos x="TX2635" y="TY2635"/>
              </a:cxn>
              <a:cxn ang="0">
                <a:pos x="TX2636" y="TY2636"/>
              </a:cxn>
              <a:cxn ang="0">
                <a:pos x="TX2637" y="TY2637"/>
              </a:cxn>
              <a:cxn ang="0">
                <a:pos x="TX2638" y="TY2638"/>
              </a:cxn>
              <a:cxn ang="0">
                <a:pos x="TX2639" y="TY2639"/>
              </a:cxn>
              <a:cxn ang="0">
                <a:pos x="TX2640" y="TY2640"/>
              </a:cxn>
              <a:cxn ang="0">
                <a:pos x="TX2641" y="TY2641"/>
              </a:cxn>
              <a:cxn ang="0">
                <a:pos x="TX2642" y="TY2642"/>
              </a:cxn>
              <a:cxn ang="0">
                <a:pos x="TX2644" y="TY2644"/>
              </a:cxn>
              <a:cxn ang="0">
                <a:pos x="TX2645" y="TY2645"/>
              </a:cxn>
              <a:cxn ang="0">
                <a:pos x="TX2646" y="TY2646"/>
              </a:cxn>
              <a:cxn ang="0">
                <a:pos x="TX2647" y="TY2647"/>
              </a:cxn>
              <a:cxn ang="0">
                <a:pos x="TX2648" y="TY2648"/>
              </a:cxn>
              <a:cxn ang="0">
                <a:pos x="TX2649" y="TY2649"/>
              </a:cxn>
              <a:cxn ang="0">
                <a:pos x="TX2650" y="TY2650"/>
              </a:cxn>
              <a:cxn ang="0">
                <a:pos x="TX2651" y="TY2651"/>
              </a:cxn>
              <a:cxn ang="0">
                <a:pos x="TX2652" y="TY2652"/>
              </a:cxn>
              <a:cxn ang="0">
                <a:pos x="TX2653" y="TY2653"/>
              </a:cxn>
              <a:cxn ang="0">
                <a:pos x="TX2654" y="TY2654"/>
              </a:cxn>
              <a:cxn ang="0">
                <a:pos x="TX2655" y="TY2655"/>
              </a:cxn>
              <a:cxn ang="0">
                <a:pos x="TX2656" y="TY2656"/>
              </a:cxn>
              <a:cxn ang="0">
                <a:pos x="TX2657" y="TY2657"/>
              </a:cxn>
              <a:cxn ang="0">
                <a:pos x="TX2658" y="TY2658"/>
              </a:cxn>
              <a:cxn ang="0">
                <a:pos x="TX2660" y="TY2660"/>
              </a:cxn>
              <a:cxn ang="0">
                <a:pos x="TX2661" y="TY2661"/>
              </a:cxn>
              <a:cxn ang="0">
                <a:pos x="TX2662" y="TY2662"/>
              </a:cxn>
              <a:cxn ang="0">
                <a:pos x="TX2663" y="TY2663"/>
              </a:cxn>
              <a:cxn ang="0">
                <a:pos x="TX2664" y="TY2664"/>
              </a:cxn>
              <a:cxn ang="0">
                <a:pos x="TX2665" y="TY2665"/>
              </a:cxn>
              <a:cxn ang="0">
                <a:pos x="TX2666" y="TY2666"/>
              </a:cxn>
              <a:cxn ang="0">
                <a:pos x="TX2667" y="TY2667"/>
              </a:cxn>
              <a:cxn ang="0">
                <a:pos x="TX2668" y="TY2668"/>
              </a:cxn>
              <a:cxn ang="0">
                <a:pos x="TX2670" y="TY2670"/>
              </a:cxn>
              <a:cxn ang="0">
                <a:pos x="TX2671" y="TY2671"/>
              </a:cxn>
              <a:cxn ang="0">
                <a:pos x="TX2672" y="TY2672"/>
              </a:cxn>
              <a:cxn ang="0">
                <a:pos x="TX2673" y="TY2673"/>
              </a:cxn>
              <a:cxn ang="0">
                <a:pos x="TX2674" y="TY2674"/>
              </a:cxn>
              <a:cxn ang="0">
                <a:pos x="TX2675" y="TY2675"/>
              </a:cxn>
              <a:cxn ang="0">
                <a:pos x="TX2676" y="TY2676"/>
              </a:cxn>
              <a:cxn ang="0">
                <a:pos x="TX2678" y="TY2678"/>
              </a:cxn>
              <a:cxn ang="0">
                <a:pos x="TX2679" y="TY2679"/>
              </a:cxn>
              <a:cxn ang="0">
                <a:pos x="TX2680" y="TY2680"/>
              </a:cxn>
              <a:cxn ang="0">
                <a:pos x="TX2681" y="TY2681"/>
              </a:cxn>
              <a:cxn ang="0">
                <a:pos x="TX2682" y="TY2682"/>
              </a:cxn>
              <a:cxn ang="0">
                <a:pos x="TX2683" y="TY2683"/>
              </a:cxn>
              <a:cxn ang="0">
                <a:pos x="TX2684" y="TY2684"/>
              </a:cxn>
              <a:cxn ang="0">
                <a:pos x="TX2686" y="TY2686"/>
              </a:cxn>
              <a:cxn ang="0">
                <a:pos x="TX2687" y="TY2687"/>
              </a:cxn>
              <a:cxn ang="0">
                <a:pos x="TX2688" y="TY2688"/>
              </a:cxn>
              <a:cxn ang="0">
                <a:pos x="TX2689" y="TY2689"/>
              </a:cxn>
              <a:cxn ang="0">
                <a:pos x="TX2690" y="TY2690"/>
              </a:cxn>
              <a:cxn ang="0">
                <a:pos x="TX2691" y="TY2691"/>
              </a:cxn>
              <a:cxn ang="0">
                <a:pos x="TX2692" y="TY2692"/>
              </a:cxn>
              <a:cxn ang="0">
                <a:pos x="TX2693" y="TY2693"/>
              </a:cxn>
              <a:cxn ang="0">
                <a:pos x="TX2694" y="TY2694"/>
              </a:cxn>
              <a:cxn ang="0">
                <a:pos x="TX2695" y="TY2695"/>
              </a:cxn>
              <a:cxn ang="0">
                <a:pos x="TX2696" y="TY2696"/>
              </a:cxn>
              <a:cxn ang="0">
                <a:pos x="TX2698" y="TY2698"/>
              </a:cxn>
              <a:cxn ang="0">
                <a:pos x="TX2699" y="TY2699"/>
              </a:cxn>
              <a:cxn ang="0">
                <a:pos x="TX2700" y="TY2700"/>
              </a:cxn>
              <a:cxn ang="0">
                <a:pos x="TX2701" y="TY2701"/>
              </a:cxn>
              <a:cxn ang="0">
                <a:pos x="TX2702" y="TY2702"/>
              </a:cxn>
              <a:cxn ang="0">
                <a:pos x="TX2704" y="TY2704"/>
              </a:cxn>
              <a:cxn ang="0">
                <a:pos x="TX2705" y="TY2705"/>
              </a:cxn>
              <a:cxn ang="0">
                <a:pos x="TX2706" y="TY2706"/>
              </a:cxn>
              <a:cxn ang="0">
                <a:pos x="TX2707" y="TY2707"/>
              </a:cxn>
              <a:cxn ang="0">
                <a:pos x="TX2708" y="TY2708"/>
              </a:cxn>
              <a:cxn ang="0">
                <a:pos x="TX2709" y="TY2709"/>
              </a:cxn>
              <a:cxn ang="0">
                <a:pos x="TX2710" y="TY2710"/>
              </a:cxn>
              <a:cxn ang="0">
                <a:pos x="TX2711" y="TY2711"/>
              </a:cxn>
              <a:cxn ang="0">
                <a:pos x="TX2712" y="TY2712"/>
              </a:cxn>
              <a:cxn ang="0">
                <a:pos x="TX2713" y="TY2713"/>
              </a:cxn>
              <a:cxn ang="0">
                <a:pos x="TX2714" y="TY2714"/>
              </a:cxn>
              <a:cxn ang="0">
                <a:pos x="TX2716" y="TY2716"/>
              </a:cxn>
              <a:cxn ang="0">
                <a:pos x="TX2717" y="TY2717"/>
              </a:cxn>
              <a:cxn ang="0">
                <a:pos x="TX2718" y="TY2718"/>
              </a:cxn>
              <a:cxn ang="0">
                <a:pos x="TX2719" y="TY2719"/>
              </a:cxn>
              <a:cxn ang="0">
                <a:pos x="TX2720" y="TY2720"/>
              </a:cxn>
              <a:cxn ang="0">
                <a:pos x="TX2721" y="TY2721"/>
              </a:cxn>
              <a:cxn ang="0">
                <a:pos x="TX2722" y="TY2722"/>
              </a:cxn>
              <a:cxn ang="0">
                <a:pos x="TX2723" y="TY2723"/>
              </a:cxn>
              <a:cxn ang="0">
                <a:pos x="TX2724" y="TY2724"/>
              </a:cxn>
              <a:cxn ang="0">
                <a:pos x="TX2725" y="TY2725"/>
              </a:cxn>
              <a:cxn ang="0">
                <a:pos x="TX2726" y="TY2726"/>
              </a:cxn>
              <a:cxn ang="0">
                <a:pos x="TX2727" y="TY2727"/>
              </a:cxn>
              <a:cxn ang="0">
                <a:pos x="TX2728" y="TY2728"/>
              </a:cxn>
              <a:cxn ang="0">
                <a:pos x="TX2729" y="TY2729"/>
              </a:cxn>
              <a:cxn ang="0">
                <a:pos x="TX2730" y="TY2730"/>
              </a:cxn>
              <a:cxn ang="0">
                <a:pos x="TX2731" y="TY2731"/>
              </a:cxn>
              <a:cxn ang="0">
                <a:pos x="TX2732" y="TY2732"/>
              </a:cxn>
              <a:cxn ang="0">
                <a:pos x="TX2733" y="TY2733"/>
              </a:cxn>
              <a:cxn ang="0">
                <a:pos x="TX2734" y="TY2734"/>
              </a:cxn>
              <a:cxn ang="0">
                <a:pos x="TX2735" y="TY2735"/>
              </a:cxn>
              <a:cxn ang="0">
                <a:pos x="TX2737" y="TY2737"/>
              </a:cxn>
              <a:cxn ang="0">
                <a:pos x="TX2738" y="TY2738"/>
              </a:cxn>
              <a:cxn ang="0">
                <a:pos x="TX2739" y="TY2739"/>
              </a:cxn>
              <a:cxn ang="0">
                <a:pos x="TX2740" y="TY2740"/>
              </a:cxn>
              <a:cxn ang="0">
                <a:pos x="TX2741" y="TY2741"/>
              </a:cxn>
              <a:cxn ang="0">
                <a:pos x="TX2742" y="TY2742"/>
              </a:cxn>
              <a:cxn ang="0">
                <a:pos x="TX2743" y="TY2743"/>
              </a:cxn>
              <a:cxn ang="0">
                <a:pos x="TX2744" y="TY2744"/>
              </a:cxn>
              <a:cxn ang="0">
                <a:pos x="TX2746" y="TY2746"/>
              </a:cxn>
              <a:cxn ang="0">
                <a:pos x="TX2747" y="TY2747"/>
              </a:cxn>
              <a:cxn ang="0">
                <a:pos x="TX2748" y="TY2748"/>
              </a:cxn>
              <a:cxn ang="0">
                <a:pos x="TX2749" y="TY2749"/>
              </a:cxn>
              <a:cxn ang="0">
                <a:pos x="TX2750" y="TY2750"/>
              </a:cxn>
              <a:cxn ang="0">
                <a:pos x="TX2752" y="TY2752"/>
              </a:cxn>
              <a:cxn ang="0">
                <a:pos x="TX2753" y="TY2753"/>
              </a:cxn>
              <a:cxn ang="0">
                <a:pos x="TX2754" y="TY2754"/>
              </a:cxn>
              <a:cxn ang="0">
                <a:pos x="TX2755" y="TY2755"/>
              </a:cxn>
              <a:cxn ang="0">
                <a:pos x="TX2756" y="TY2756"/>
              </a:cxn>
              <a:cxn ang="0">
                <a:pos x="TX2757" y="TY2757"/>
              </a:cxn>
              <a:cxn ang="0">
                <a:pos x="TX2758" y="TY2758"/>
              </a:cxn>
              <a:cxn ang="0">
                <a:pos x="TX2759" y="TY2759"/>
              </a:cxn>
              <a:cxn ang="0">
                <a:pos x="TX2760" y="TY2760"/>
              </a:cxn>
              <a:cxn ang="0">
                <a:pos x="TX2761" y="TY2761"/>
              </a:cxn>
              <a:cxn ang="0">
                <a:pos x="TX2763" y="TY2763"/>
              </a:cxn>
              <a:cxn ang="0">
                <a:pos x="TX2764" y="TY2764"/>
              </a:cxn>
              <a:cxn ang="0">
                <a:pos x="TX2765" y="TY2765"/>
              </a:cxn>
              <a:cxn ang="0">
                <a:pos x="TX2766" y="TY2766"/>
              </a:cxn>
              <a:cxn ang="0">
                <a:pos x="TX2767" y="TY2767"/>
              </a:cxn>
              <a:cxn ang="0">
                <a:pos x="TX2768" y="TY2768"/>
              </a:cxn>
              <a:cxn ang="0">
                <a:pos x="TX2769" y="TY2769"/>
              </a:cxn>
              <a:cxn ang="0">
                <a:pos x="TX2770" y="TY2770"/>
              </a:cxn>
              <a:cxn ang="0">
                <a:pos x="TX2771" y="TY2771"/>
              </a:cxn>
              <a:cxn ang="0">
                <a:pos x="TX2772" y="TY2772"/>
              </a:cxn>
              <a:cxn ang="0">
                <a:pos x="TX2773" y="TY2773"/>
              </a:cxn>
              <a:cxn ang="0">
                <a:pos x="TX2774" y="TY2774"/>
              </a:cxn>
              <a:cxn ang="0">
                <a:pos x="TX2775" y="TY2775"/>
              </a:cxn>
              <a:cxn ang="0">
                <a:pos x="TX2776" y="TY2776"/>
              </a:cxn>
              <a:cxn ang="0">
                <a:pos x="TX2777" y="TY2777"/>
              </a:cxn>
              <a:cxn ang="0">
                <a:pos x="TX2778" y="TY2778"/>
              </a:cxn>
              <a:cxn ang="0">
                <a:pos x="TX2779" y="TY2779"/>
              </a:cxn>
              <a:cxn ang="0">
                <a:pos x="TX2780" y="TY2780"/>
              </a:cxn>
              <a:cxn ang="0">
                <a:pos x="TX2781" y="TY2781"/>
              </a:cxn>
              <a:cxn ang="0">
                <a:pos x="TX2782" y="TY2782"/>
              </a:cxn>
              <a:cxn ang="0">
                <a:pos x="TX2783" y="TY2783"/>
              </a:cxn>
              <a:cxn ang="0">
                <a:pos x="TX2784" y="TY2784"/>
              </a:cxn>
              <a:cxn ang="0">
                <a:pos x="TX2785" y="TY2785"/>
              </a:cxn>
              <a:cxn ang="0">
                <a:pos x="TX2786" y="TY2786"/>
              </a:cxn>
              <a:cxn ang="0">
                <a:pos x="TX2787" y="TY2787"/>
              </a:cxn>
              <a:cxn ang="0">
                <a:pos x="TX2788" y="TY2788"/>
              </a:cxn>
              <a:cxn ang="0">
                <a:pos x="TX2789" y="TY2789"/>
              </a:cxn>
              <a:cxn ang="0">
                <a:pos x="TX2790" y="TY2790"/>
              </a:cxn>
              <a:cxn ang="0">
                <a:pos x="TX2791" y="TY2791"/>
              </a:cxn>
              <a:cxn ang="0">
                <a:pos x="TX2792" y="TY2792"/>
              </a:cxn>
              <a:cxn ang="0">
                <a:pos x="TX2793" y="TY2793"/>
              </a:cxn>
              <a:cxn ang="0">
                <a:pos x="TX2794" y="TY2794"/>
              </a:cxn>
              <a:cxn ang="0">
                <a:pos x="TX2795" y="TY2795"/>
              </a:cxn>
              <a:cxn ang="0">
                <a:pos x="TX2796" y="TY2796"/>
              </a:cxn>
              <a:cxn ang="0">
                <a:pos x="TX2797" y="TY2797"/>
              </a:cxn>
              <a:cxn ang="0">
                <a:pos x="TX2798" y="TY2798"/>
              </a:cxn>
              <a:cxn ang="0">
                <a:pos x="TX2799" y="TY2799"/>
              </a:cxn>
              <a:cxn ang="0">
                <a:pos x="TX2800" y="TY2800"/>
              </a:cxn>
              <a:cxn ang="0">
                <a:pos x="TX2801" y="TY2801"/>
              </a:cxn>
              <a:cxn ang="0">
                <a:pos x="TX2802" y="TY2802"/>
              </a:cxn>
              <a:cxn ang="0">
                <a:pos x="TX2803" y="TY2803"/>
              </a:cxn>
              <a:cxn ang="0">
                <a:pos x="TX2804" y="TY2804"/>
              </a:cxn>
              <a:cxn ang="0">
                <a:pos x="TX2805" y="TY2805"/>
              </a:cxn>
              <a:cxn ang="0">
                <a:pos x="TX2806" y="TY2806"/>
              </a:cxn>
              <a:cxn ang="0">
                <a:pos x="TX2807" y="TY2807"/>
              </a:cxn>
              <a:cxn ang="0">
                <a:pos x="TX2808" y="TY2808"/>
              </a:cxn>
              <a:cxn ang="0">
                <a:pos x="TX2809" y="TY2809"/>
              </a:cxn>
              <a:cxn ang="0">
                <a:pos x="TX2811" y="TY2811"/>
              </a:cxn>
              <a:cxn ang="0">
                <a:pos x="TX2812" y="TY2812"/>
              </a:cxn>
              <a:cxn ang="0">
                <a:pos x="TX2813" y="TY2813"/>
              </a:cxn>
              <a:cxn ang="0">
                <a:pos x="TX2814" y="TY2814"/>
              </a:cxn>
              <a:cxn ang="0">
                <a:pos x="TX2815" y="TY2815"/>
              </a:cxn>
              <a:cxn ang="0">
                <a:pos x="TX2816" y="TY2816"/>
              </a:cxn>
              <a:cxn ang="0">
                <a:pos x="TX2817" y="TY2817"/>
              </a:cxn>
              <a:cxn ang="0">
                <a:pos x="TX2819" y="TY2819"/>
              </a:cxn>
              <a:cxn ang="0">
                <a:pos x="TX2820" y="TY2820"/>
              </a:cxn>
              <a:cxn ang="0">
                <a:pos x="TX2821" y="TY2821"/>
              </a:cxn>
              <a:cxn ang="0">
                <a:pos x="TX2822" y="TY2822"/>
              </a:cxn>
              <a:cxn ang="0">
                <a:pos x="TX2823" y="TY2823"/>
              </a:cxn>
              <a:cxn ang="0">
                <a:pos x="TX2824" y="TY2824"/>
              </a:cxn>
              <a:cxn ang="0">
                <a:pos x="TX2825" y="TY2825"/>
              </a:cxn>
              <a:cxn ang="0">
                <a:pos x="TX2826" y="TY2826"/>
              </a:cxn>
              <a:cxn ang="0">
                <a:pos x="TX2827" y="TY2827"/>
              </a:cxn>
              <a:cxn ang="0">
                <a:pos x="TX2828" y="TY2828"/>
              </a:cxn>
              <a:cxn ang="0">
                <a:pos x="TX2829" y="TY2829"/>
              </a:cxn>
              <a:cxn ang="0">
                <a:pos x="TX2830" y="TY2830"/>
              </a:cxn>
              <a:cxn ang="0">
                <a:pos x="TX2832" y="TY2832"/>
              </a:cxn>
              <a:cxn ang="0">
                <a:pos x="TX2833" y="TY2833"/>
              </a:cxn>
              <a:cxn ang="0">
                <a:pos x="TX2834" y="TY2834"/>
              </a:cxn>
              <a:cxn ang="0">
                <a:pos x="TX2835" y="TY2835"/>
              </a:cxn>
              <a:cxn ang="0">
                <a:pos x="TX2836" y="TY2836"/>
              </a:cxn>
              <a:cxn ang="0">
                <a:pos x="TX2837" y="TY2837"/>
              </a:cxn>
              <a:cxn ang="0">
                <a:pos x="TX2838" y="TY2838"/>
              </a:cxn>
              <a:cxn ang="0">
                <a:pos x="TX2839" y="TY2839"/>
              </a:cxn>
              <a:cxn ang="0">
                <a:pos x="TX2840" y="TY2840"/>
              </a:cxn>
              <a:cxn ang="0">
                <a:pos x="TX2841" y="TY2841"/>
              </a:cxn>
              <a:cxn ang="0">
                <a:pos x="TX2843" y="TY2843"/>
              </a:cxn>
              <a:cxn ang="0">
                <a:pos x="TX2844" y="TY2844"/>
              </a:cxn>
              <a:cxn ang="0">
                <a:pos x="TX2845" y="TY2845"/>
              </a:cxn>
              <a:cxn ang="0">
                <a:pos x="TX2846" y="TY2846"/>
              </a:cxn>
              <a:cxn ang="0">
                <a:pos x="TX2847" y="TY2847"/>
              </a:cxn>
              <a:cxn ang="0">
                <a:pos x="TX2848" y="TY2848"/>
              </a:cxn>
              <a:cxn ang="0">
                <a:pos x="TX2849" y="TY2849"/>
              </a:cxn>
              <a:cxn ang="0">
                <a:pos x="TX2850" y="TY2850"/>
              </a:cxn>
              <a:cxn ang="0">
                <a:pos x="TX2851" y="TY2851"/>
              </a:cxn>
              <a:cxn ang="0">
                <a:pos x="TX2852" y="TY2852"/>
              </a:cxn>
              <a:cxn ang="0">
                <a:pos x="TX2853" y="TY2853"/>
              </a:cxn>
              <a:cxn ang="0">
                <a:pos x="TX2854" y="TY2854"/>
              </a:cxn>
              <a:cxn ang="0">
                <a:pos x="TX2855" y="TY2855"/>
              </a:cxn>
              <a:cxn ang="0">
                <a:pos x="TX2856" y="TY2856"/>
              </a:cxn>
              <a:cxn ang="0">
                <a:pos x="TX2858" y="TY2858"/>
              </a:cxn>
              <a:cxn ang="0">
                <a:pos x="TX2859" y="TY2859"/>
              </a:cxn>
              <a:cxn ang="0">
                <a:pos x="TX2860" y="TY2860"/>
              </a:cxn>
              <a:cxn ang="0">
                <a:pos x="TX2861" y="TY2861"/>
              </a:cxn>
              <a:cxn ang="0">
                <a:pos x="TX2862" y="TY2862"/>
              </a:cxn>
              <a:cxn ang="0">
                <a:pos x="TX2863" y="TY2863"/>
              </a:cxn>
              <a:cxn ang="0">
                <a:pos x="TX2864" y="TY2864"/>
              </a:cxn>
              <a:cxn ang="0">
                <a:pos x="TX2866" y="TY2866"/>
              </a:cxn>
              <a:cxn ang="0">
                <a:pos x="TX2867" y="TY2867"/>
              </a:cxn>
              <a:cxn ang="0">
                <a:pos x="TX2868" y="TY2868"/>
              </a:cxn>
              <a:cxn ang="0">
                <a:pos x="TX2869" y="TY2869"/>
              </a:cxn>
              <a:cxn ang="0">
                <a:pos x="TX2870" y="TY2870"/>
              </a:cxn>
              <a:cxn ang="0">
                <a:pos x="TX2872" y="TY2872"/>
              </a:cxn>
              <a:cxn ang="0">
                <a:pos x="TX2873" y="TY2873"/>
              </a:cxn>
              <a:cxn ang="0">
                <a:pos x="TX2874" y="TY2874"/>
              </a:cxn>
              <a:cxn ang="0">
                <a:pos x="TX2875" y="TY2875"/>
              </a:cxn>
              <a:cxn ang="0">
                <a:pos x="TX2876" y="TY2876"/>
              </a:cxn>
              <a:cxn ang="0">
                <a:pos x="TX2877" y="TY2877"/>
              </a:cxn>
              <a:cxn ang="0">
                <a:pos x="TX2878" y="TY2878"/>
              </a:cxn>
              <a:cxn ang="0">
                <a:pos x="TX2879" y="TY2879"/>
              </a:cxn>
              <a:cxn ang="0">
                <a:pos x="TX2880" y="TY2880"/>
              </a:cxn>
              <a:cxn ang="0">
                <a:pos x="TX2881" y="TY2881"/>
              </a:cxn>
              <a:cxn ang="0">
                <a:pos x="TX2882" y="TY2882"/>
              </a:cxn>
              <a:cxn ang="0">
                <a:pos x="TX2883" y="TY2883"/>
              </a:cxn>
              <a:cxn ang="0">
                <a:pos x="TX2884" y="TY2884"/>
              </a:cxn>
              <a:cxn ang="0">
                <a:pos x="TX2885" y="TY2885"/>
              </a:cxn>
              <a:cxn ang="0">
                <a:pos x="TX2886" y="TY2886"/>
              </a:cxn>
              <a:cxn ang="0">
                <a:pos x="TX2887" y="TY2887"/>
              </a:cxn>
              <a:cxn ang="0">
                <a:pos x="TX2889" y="TY2889"/>
              </a:cxn>
              <a:cxn ang="0">
                <a:pos x="TX2890" y="TY2890"/>
              </a:cxn>
              <a:cxn ang="0">
                <a:pos x="TX2891" y="TY2891"/>
              </a:cxn>
              <a:cxn ang="0">
                <a:pos x="TX2892" y="TY2892"/>
              </a:cxn>
              <a:cxn ang="0">
                <a:pos x="TX2893" y="TY2893"/>
              </a:cxn>
              <a:cxn ang="0">
                <a:pos x="TX2894" y="TY2894"/>
              </a:cxn>
              <a:cxn ang="0">
                <a:pos x="TX2895" y="TY2895"/>
              </a:cxn>
              <a:cxn ang="0">
                <a:pos x="TX2896" y="TY2896"/>
              </a:cxn>
              <a:cxn ang="0">
                <a:pos x="TX2897" y="TY2897"/>
              </a:cxn>
              <a:cxn ang="0">
                <a:pos x="TX2898" y="TY2898"/>
              </a:cxn>
              <a:cxn ang="0">
                <a:pos x="TX2899" y="TY2899"/>
              </a:cxn>
              <a:cxn ang="0">
                <a:pos x="TX2900" y="TY2900"/>
              </a:cxn>
              <a:cxn ang="0">
                <a:pos x="TX2901" y="TY2901"/>
              </a:cxn>
              <a:cxn ang="0">
                <a:pos x="TX2902" y="TY2902"/>
              </a:cxn>
              <a:cxn ang="0">
                <a:pos x="TX2904" y="TY2904"/>
              </a:cxn>
              <a:cxn ang="0">
                <a:pos x="TX2905" y="TY2905"/>
              </a:cxn>
              <a:cxn ang="0">
                <a:pos x="TX2906" y="TY2906"/>
              </a:cxn>
              <a:cxn ang="0">
                <a:pos x="TX2907" y="TY2907"/>
              </a:cxn>
              <a:cxn ang="0">
                <a:pos x="TX2908" y="TY2908"/>
              </a:cxn>
              <a:cxn ang="0">
                <a:pos x="TX2909" y="TY2909"/>
              </a:cxn>
              <a:cxn ang="0">
                <a:pos x="TX2911" y="TY2911"/>
              </a:cxn>
              <a:cxn ang="0">
                <a:pos x="TX2912" y="TY2912"/>
              </a:cxn>
              <a:cxn ang="0">
                <a:pos x="TX2913" y="TY2913"/>
              </a:cxn>
              <a:cxn ang="0">
                <a:pos x="TX2914" y="TY2914"/>
              </a:cxn>
              <a:cxn ang="0">
                <a:pos x="TX2915" y="TY2915"/>
              </a:cxn>
              <a:cxn ang="0">
                <a:pos x="TX2916" y="TY2916"/>
              </a:cxn>
              <a:cxn ang="0">
                <a:pos x="TX2917" y="TY2917"/>
              </a:cxn>
              <a:cxn ang="0">
                <a:pos x="TX2919" y="TY2919"/>
              </a:cxn>
              <a:cxn ang="0">
                <a:pos x="TX2920" y="TY2920"/>
              </a:cxn>
              <a:cxn ang="0">
                <a:pos x="TX2921" y="TY2921"/>
              </a:cxn>
              <a:cxn ang="0">
                <a:pos x="TX2922" y="TY2922"/>
              </a:cxn>
              <a:cxn ang="0">
                <a:pos x="TX2923" y="TY2923"/>
              </a:cxn>
              <a:cxn ang="0">
                <a:pos x="TX2924" y="TY2924"/>
              </a:cxn>
              <a:cxn ang="0">
                <a:pos x="TX2925" y="TY2925"/>
              </a:cxn>
              <a:cxn ang="0">
                <a:pos x="TX2926" y="TY2926"/>
              </a:cxn>
              <a:cxn ang="0">
                <a:pos x="TX2927" y="TY2927"/>
              </a:cxn>
              <a:cxn ang="0">
                <a:pos x="TX2928" y="TY2928"/>
              </a:cxn>
              <a:cxn ang="0">
                <a:pos x="TX2929" y="TY2929"/>
              </a:cxn>
              <a:cxn ang="0">
                <a:pos x="TX2930" y="TY2930"/>
              </a:cxn>
              <a:cxn ang="0">
                <a:pos x="TX2931" y="TY2931"/>
              </a:cxn>
              <a:cxn ang="0">
                <a:pos x="TX2932" y="TY2932"/>
              </a:cxn>
              <a:cxn ang="0">
                <a:pos x="TX2933" y="TY2933"/>
              </a:cxn>
              <a:cxn ang="0">
                <a:pos x="TX2934" y="TY2934"/>
              </a:cxn>
              <a:cxn ang="0">
                <a:pos x="TX2935" y="TY2935"/>
              </a:cxn>
              <a:cxn ang="0">
                <a:pos x="TX2936" y="TY2936"/>
              </a:cxn>
              <a:cxn ang="0">
                <a:pos x="TX2937" y="TY2937"/>
              </a:cxn>
              <a:cxn ang="0">
                <a:pos x="TX2938" y="TY2938"/>
              </a:cxn>
              <a:cxn ang="0">
                <a:pos x="TX2939" y="TY2939"/>
              </a:cxn>
              <a:cxn ang="0">
                <a:pos x="TX2940" y="TY2940"/>
              </a:cxn>
              <a:cxn ang="0">
                <a:pos x="TX2941" y="TY2941"/>
              </a:cxn>
              <a:cxn ang="0">
                <a:pos x="TX2942" y="TY2942"/>
              </a:cxn>
              <a:cxn ang="0">
                <a:pos x="TX2943" y="TY2943"/>
              </a:cxn>
              <a:cxn ang="0">
                <a:pos x="TX2944" y="TY2944"/>
              </a:cxn>
              <a:cxn ang="0">
                <a:pos x="TX2945" y="TY2945"/>
              </a:cxn>
              <a:cxn ang="0">
                <a:pos x="TX2946" y="TY2946"/>
              </a:cxn>
              <a:cxn ang="0">
                <a:pos x="TX2947" y="TY2947"/>
              </a:cxn>
              <a:cxn ang="0">
                <a:pos x="TX2948" y="TY2948"/>
              </a:cxn>
              <a:cxn ang="0">
                <a:pos x="TX2949" y="TY2949"/>
              </a:cxn>
              <a:cxn ang="0">
                <a:pos x="TX2950" y="TY2950"/>
              </a:cxn>
              <a:cxn ang="0">
                <a:pos x="TX2951" y="TY2951"/>
              </a:cxn>
              <a:cxn ang="0">
                <a:pos x="TX2952" y="TY2952"/>
              </a:cxn>
              <a:cxn ang="0">
                <a:pos x="TX2953" y="TY2953"/>
              </a:cxn>
              <a:cxn ang="0">
                <a:pos x="TX2954" y="TY2954"/>
              </a:cxn>
              <a:cxn ang="0">
                <a:pos x="TX2955" y="TY2955"/>
              </a:cxn>
              <a:cxn ang="0">
                <a:pos x="TX2956" y="TY2956"/>
              </a:cxn>
              <a:cxn ang="0">
                <a:pos x="TX2957" y="TY2957"/>
              </a:cxn>
              <a:cxn ang="0">
                <a:pos x="TX2958" y="TY2958"/>
              </a:cxn>
              <a:cxn ang="0">
                <a:pos x="TX2959" y="TY2959"/>
              </a:cxn>
              <a:cxn ang="0">
                <a:pos x="TX2960" y="TY2960"/>
              </a:cxn>
              <a:cxn ang="0">
                <a:pos x="TX2961" y="TY2961"/>
              </a:cxn>
              <a:cxn ang="0">
                <a:pos x="TX2962" y="TY2962"/>
              </a:cxn>
              <a:cxn ang="0">
                <a:pos x="TX2963" y="TY2963"/>
              </a:cxn>
              <a:cxn ang="0">
                <a:pos x="TX2964" y="TY2964"/>
              </a:cxn>
              <a:cxn ang="0">
                <a:pos x="TX2965" y="TY2965"/>
              </a:cxn>
              <a:cxn ang="0">
                <a:pos x="TX2966" y="TY2966"/>
              </a:cxn>
              <a:cxn ang="0">
                <a:pos x="TX2967" y="TY2967"/>
              </a:cxn>
              <a:cxn ang="0">
                <a:pos x="TX2968" y="TY2968"/>
              </a:cxn>
              <a:cxn ang="0">
                <a:pos x="TX2969" y="TY2969"/>
              </a:cxn>
              <a:cxn ang="0">
                <a:pos x="TX2971" y="TY2971"/>
              </a:cxn>
              <a:cxn ang="0">
                <a:pos x="TX2972" y="TY2972"/>
              </a:cxn>
              <a:cxn ang="0">
                <a:pos x="TX2973" y="TY2973"/>
              </a:cxn>
              <a:cxn ang="0">
                <a:pos x="TX2974" y="TY2974"/>
              </a:cxn>
              <a:cxn ang="0">
                <a:pos x="TX2975" y="TY2975"/>
              </a:cxn>
              <a:cxn ang="0">
                <a:pos x="TX2976" y="TY2976"/>
              </a:cxn>
              <a:cxn ang="0">
                <a:pos x="TX2977" y="TY2977"/>
              </a:cxn>
              <a:cxn ang="0">
                <a:pos x="TX2978" y="TY2978"/>
              </a:cxn>
              <a:cxn ang="0">
                <a:pos x="TX2979" y="TY2979"/>
              </a:cxn>
              <a:cxn ang="0">
                <a:pos x="TX2980" y="TY2980"/>
              </a:cxn>
              <a:cxn ang="0">
                <a:pos x="TX2981" y="TY2981"/>
              </a:cxn>
              <a:cxn ang="0">
                <a:pos x="TX2983" y="TY2983"/>
              </a:cxn>
              <a:cxn ang="0">
                <a:pos x="TX2984" y="TY2984"/>
              </a:cxn>
              <a:cxn ang="0">
                <a:pos x="TX2985" y="TY2985"/>
              </a:cxn>
              <a:cxn ang="0">
                <a:pos x="TX2986" y="TY2986"/>
              </a:cxn>
              <a:cxn ang="0">
                <a:pos x="TX2987" y="TY2987"/>
              </a:cxn>
              <a:cxn ang="0">
                <a:pos x="TX2988" y="TY2988"/>
              </a:cxn>
              <a:cxn ang="0">
                <a:pos x="TX2989" y="TY2989"/>
              </a:cxn>
              <a:cxn ang="0">
                <a:pos x="TX2991" y="TY2991"/>
              </a:cxn>
              <a:cxn ang="0">
                <a:pos x="TX2992" y="TY2992"/>
              </a:cxn>
              <a:cxn ang="0">
                <a:pos x="TX2993" y="TY2993"/>
              </a:cxn>
              <a:cxn ang="0">
                <a:pos x="TX2994" y="TY2994"/>
              </a:cxn>
              <a:cxn ang="0">
                <a:pos x="TX2995" y="TY2995"/>
              </a:cxn>
              <a:cxn ang="0">
                <a:pos x="TX2997" y="TY2997"/>
              </a:cxn>
              <a:cxn ang="0">
                <a:pos x="TX2998" y="TY2998"/>
              </a:cxn>
              <a:cxn ang="0">
                <a:pos x="TX2999" y="TY2999"/>
              </a:cxn>
              <a:cxn ang="0">
                <a:pos x="TX3000" y="TY3000"/>
              </a:cxn>
              <a:cxn ang="0">
                <a:pos x="TX3001" y="TY3001"/>
              </a:cxn>
              <a:cxn ang="0">
                <a:pos x="TX3002" y="TY3002"/>
              </a:cxn>
              <a:cxn ang="0">
                <a:pos x="TX3003" y="TY3003"/>
              </a:cxn>
              <a:cxn ang="0">
                <a:pos x="TX3004" y="TY3004"/>
              </a:cxn>
              <a:cxn ang="0">
                <a:pos x="TX3005" y="TY3005"/>
              </a:cxn>
              <a:cxn ang="0">
                <a:pos x="TX3006" y="TY3006"/>
              </a:cxn>
              <a:cxn ang="0">
                <a:pos x="TX3007" y="TY3007"/>
              </a:cxn>
              <a:cxn ang="0">
                <a:pos x="TX3008" y="TY3008"/>
              </a:cxn>
              <a:cxn ang="0">
                <a:pos x="TX3009" y="TY3009"/>
              </a:cxn>
              <a:cxn ang="0">
                <a:pos x="TX3010" y="TY3010"/>
              </a:cxn>
              <a:cxn ang="0">
                <a:pos x="TX3011" y="TY3011"/>
              </a:cxn>
              <a:cxn ang="0">
                <a:pos x="TX3012" y="TY3012"/>
              </a:cxn>
              <a:cxn ang="0">
                <a:pos x="TX3013" y="TY3013"/>
              </a:cxn>
              <a:cxn ang="0">
                <a:pos x="TX3014" y="TY3014"/>
              </a:cxn>
              <a:cxn ang="0">
                <a:pos x="TX3015" y="TY3015"/>
              </a:cxn>
              <a:cxn ang="0">
                <a:pos x="TX3016" y="TY3016"/>
              </a:cxn>
              <a:cxn ang="0">
                <a:pos x="TX3017" y="TY3017"/>
              </a:cxn>
              <a:cxn ang="0">
                <a:pos x="TX3018" y="TY3018"/>
              </a:cxn>
              <a:cxn ang="0">
                <a:pos x="TX3019" y="TY3019"/>
              </a:cxn>
              <a:cxn ang="0">
                <a:pos x="TX3020" y="TY3020"/>
              </a:cxn>
              <a:cxn ang="0">
                <a:pos x="TX3021" y="TY3021"/>
              </a:cxn>
              <a:cxn ang="0">
                <a:pos x="TX3022" y="TY3022"/>
              </a:cxn>
              <a:cxn ang="0">
                <a:pos x="TX3023" y="TY3023"/>
              </a:cxn>
              <a:cxn ang="0">
                <a:pos x="TX3024" y="TY3024"/>
              </a:cxn>
              <a:cxn ang="0">
                <a:pos x="TX3025" y="TY3025"/>
              </a:cxn>
              <a:cxn ang="0">
                <a:pos x="TX3026" y="TY3026"/>
              </a:cxn>
              <a:cxn ang="0">
                <a:pos x="TX3027" y="TY3027"/>
              </a:cxn>
              <a:cxn ang="0">
                <a:pos x="TX3028" y="TY3028"/>
              </a:cxn>
              <a:cxn ang="0">
                <a:pos x="TX3029" y="TY3029"/>
              </a:cxn>
              <a:cxn ang="0">
                <a:pos x="TX3030" y="TY3030"/>
              </a:cxn>
              <a:cxn ang="0">
                <a:pos x="TX3031" y="TY3031"/>
              </a:cxn>
              <a:cxn ang="0">
                <a:pos x="TX3032" y="TY3032"/>
              </a:cxn>
              <a:cxn ang="0">
                <a:pos x="TX3033" y="TY3033"/>
              </a:cxn>
              <a:cxn ang="0">
                <a:pos x="TX3034" y="TY3034"/>
              </a:cxn>
              <a:cxn ang="0">
                <a:pos x="TX3035" y="TY3035"/>
              </a:cxn>
              <a:cxn ang="0">
                <a:pos x="TX3036" y="TY3036"/>
              </a:cxn>
              <a:cxn ang="0">
                <a:pos x="TX3037" y="TY3037"/>
              </a:cxn>
              <a:cxn ang="0">
                <a:pos x="TX3038" y="TY3038"/>
              </a:cxn>
              <a:cxn ang="0">
                <a:pos x="TX3039" y="TY3039"/>
              </a:cxn>
              <a:cxn ang="0">
                <a:pos x="TX3040" y="TY3040"/>
              </a:cxn>
              <a:cxn ang="0">
                <a:pos x="TX3041" y="TY3041"/>
              </a:cxn>
              <a:cxn ang="0">
                <a:pos x="TX3042" y="TY3042"/>
              </a:cxn>
              <a:cxn ang="0">
                <a:pos x="TX3043" y="TY3043"/>
              </a:cxn>
              <a:cxn ang="0">
                <a:pos x="TX3044" y="TY3044"/>
              </a:cxn>
              <a:cxn ang="0">
                <a:pos x="TX3045" y="TY3045"/>
              </a:cxn>
              <a:cxn ang="0">
                <a:pos x="TX3046" y="TY3046"/>
              </a:cxn>
              <a:cxn ang="0">
                <a:pos x="TX3047" y="TY3047"/>
              </a:cxn>
              <a:cxn ang="0">
                <a:pos x="TX3048" y="TY3048"/>
              </a:cxn>
              <a:cxn ang="0">
                <a:pos x="TX3049" y="TY3049"/>
              </a:cxn>
              <a:cxn ang="0">
                <a:pos x="TX3050" y="TY3050"/>
              </a:cxn>
              <a:cxn ang="0">
                <a:pos x="TX3051" y="TY3051"/>
              </a:cxn>
              <a:cxn ang="0">
                <a:pos x="TX3052" y="TY3052"/>
              </a:cxn>
              <a:cxn ang="0">
                <a:pos x="TX3054" y="TY3054"/>
              </a:cxn>
              <a:cxn ang="0">
                <a:pos x="TX3055" y="TY3055"/>
              </a:cxn>
              <a:cxn ang="0">
                <a:pos x="TX3056" y="TY3056"/>
              </a:cxn>
              <a:cxn ang="0">
                <a:pos x="TX3057" y="TY3057"/>
              </a:cxn>
              <a:cxn ang="0">
                <a:pos x="TX3058" y="TY3058"/>
              </a:cxn>
              <a:cxn ang="0">
                <a:pos x="TX3059" y="TY3059"/>
              </a:cxn>
              <a:cxn ang="0">
                <a:pos x="TX3061" y="TY3061"/>
              </a:cxn>
              <a:cxn ang="0">
                <a:pos x="TX3062" y="TY3062"/>
              </a:cxn>
              <a:cxn ang="0">
                <a:pos x="TX3063" y="TY3063"/>
              </a:cxn>
              <a:cxn ang="0">
                <a:pos x="TX3064" y="TY3064"/>
              </a:cxn>
              <a:cxn ang="0">
                <a:pos x="TX3065" y="TY3065"/>
              </a:cxn>
              <a:cxn ang="0">
                <a:pos x="TX3066" y="TY3066"/>
              </a:cxn>
              <a:cxn ang="0">
                <a:pos x="TX3067" y="TY3067"/>
              </a:cxn>
              <a:cxn ang="0">
                <a:pos x="TX3068" y="TY3068"/>
              </a:cxn>
              <a:cxn ang="0">
                <a:pos x="TX3069" y="TY3069"/>
              </a:cxn>
              <a:cxn ang="0">
                <a:pos x="TX3070" y="TY3070"/>
              </a:cxn>
              <a:cxn ang="0">
                <a:pos x="TX3071" y="TY3071"/>
              </a:cxn>
              <a:cxn ang="0">
                <a:pos x="TX3072" y="TY3072"/>
              </a:cxn>
              <a:cxn ang="0">
                <a:pos x="TX3073" y="TY3073"/>
              </a:cxn>
              <a:cxn ang="0">
                <a:pos x="TX3074" y="TY3074"/>
              </a:cxn>
              <a:cxn ang="0">
                <a:pos x="TX3075" y="TY3075"/>
              </a:cxn>
              <a:cxn ang="0">
                <a:pos x="TX3076" y="TY3076"/>
              </a:cxn>
              <a:cxn ang="0">
                <a:pos x="TX3077" y="TY3077"/>
              </a:cxn>
              <a:cxn ang="0">
                <a:pos x="TX3078" y="TY3078"/>
              </a:cxn>
              <a:cxn ang="0">
                <a:pos x="TX3079" y="TY3079"/>
              </a:cxn>
              <a:cxn ang="0">
                <a:pos x="TX3080" y="TY3080"/>
              </a:cxn>
              <a:cxn ang="0">
                <a:pos x="TX3082" y="TY3082"/>
              </a:cxn>
              <a:cxn ang="0">
                <a:pos x="TX3083" y="TY3083"/>
              </a:cxn>
              <a:cxn ang="0">
                <a:pos x="TX3084" y="TY3084"/>
              </a:cxn>
              <a:cxn ang="0">
                <a:pos x="TX3085" y="TY3085"/>
              </a:cxn>
              <a:cxn ang="0">
                <a:pos x="TX3086" y="TY3086"/>
              </a:cxn>
              <a:cxn ang="0">
                <a:pos x="TX3087" y="TY3087"/>
              </a:cxn>
              <a:cxn ang="0">
                <a:pos x="TX3088" y="TY3088"/>
              </a:cxn>
              <a:cxn ang="0">
                <a:pos x="TX3089" y="TY3089"/>
              </a:cxn>
              <a:cxn ang="0">
                <a:pos x="TX3090" y="TY3090"/>
              </a:cxn>
              <a:cxn ang="0">
                <a:pos x="TX3091" y="TY3091"/>
              </a:cxn>
              <a:cxn ang="0">
                <a:pos x="TX3092" y="TY3092"/>
              </a:cxn>
              <a:cxn ang="0">
                <a:pos x="TX3093" y="TY3093"/>
              </a:cxn>
              <a:cxn ang="0">
                <a:pos x="TX3094" y="TY3094"/>
              </a:cxn>
              <a:cxn ang="0">
                <a:pos x="TX3095" y="TY3095"/>
              </a:cxn>
              <a:cxn ang="0">
                <a:pos x="TX3096" y="TY3096"/>
              </a:cxn>
              <a:cxn ang="0">
                <a:pos x="TX3097" y="TY3097"/>
              </a:cxn>
              <a:cxn ang="0">
                <a:pos x="TX3098" y="TY3098"/>
              </a:cxn>
              <a:cxn ang="0">
                <a:pos x="TX3099" y="TY3099"/>
              </a:cxn>
              <a:cxn ang="0">
                <a:pos x="TX3100" y="TY3100"/>
              </a:cxn>
              <a:cxn ang="0">
                <a:pos x="TX3101" y="TY3101"/>
              </a:cxn>
              <a:cxn ang="0">
                <a:pos x="TX3102" y="TY3102"/>
              </a:cxn>
              <a:cxn ang="0">
                <a:pos x="TX3103" y="TY3103"/>
              </a:cxn>
              <a:cxn ang="0">
                <a:pos x="TX3104" y="TY3104"/>
              </a:cxn>
              <a:cxn ang="0">
                <a:pos x="TX3105" y="TY3105"/>
              </a:cxn>
              <a:cxn ang="0">
                <a:pos x="TX3106" y="TY3106"/>
              </a:cxn>
              <a:cxn ang="0">
                <a:pos x="TX3107" y="TY3107"/>
              </a:cxn>
              <a:cxn ang="0">
                <a:pos x="TX3108" y="TY3108"/>
              </a:cxn>
              <a:cxn ang="0">
                <a:pos x="TX3109" y="TY3109"/>
              </a:cxn>
              <a:cxn ang="0">
                <a:pos x="TX3110" y="TY3110"/>
              </a:cxn>
              <a:cxn ang="0">
                <a:pos x="TX3111" y="TY3111"/>
              </a:cxn>
              <a:cxn ang="0">
                <a:pos x="TX3112" y="TY3112"/>
              </a:cxn>
              <a:cxn ang="0">
                <a:pos x="TX3113" y="TY3113"/>
              </a:cxn>
              <a:cxn ang="0">
                <a:pos x="TX3114" y="TY3114"/>
              </a:cxn>
              <a:cxn ang="0">
                <a:pos x="TX3115" y="TY3115"/>
              </a:cxn>
              <a:cxn ang="0">
                <a:pos x="TX3116" y="TY3116"/>
              </a:cxn>
              <a:cxn ang="0">
                <a:pos x="TX3117" y="TY3117"/>
              </a:cxn>
              <a:cxn ang="0">
                <a:pos x="TX3118" y="TY3118"/>
              </a:cxn>
              <a:cxn ang="0">
                <a:pos x="TX3119" y="TY3119"/>
              </a:cxn>
              <a:cxn ang="0">
                <a:pos x="TX3120" y="TY3120"/>
              </a:cxn>
              <a:cxn ang="0">
                <a:pos x="TX3121" y="TY3121"/>
              </a:cxn>
              <a:cxn ang="0">
                <a:pos x="TX3122" y="TY3122"/>
              </a:cxn>
              <a:cxn ang="0">
                <a:pos x="TX3123" y="TY3123"/>
              </a:cxn>
              <a:cxn ang="0">
                <a:pos x="TX3124" y="TY3124"/>
              </a:cxn>
              <a:cxn ang="0">
                <a:pos x="TX3125" y="TY3125"/>
              </a:cxn>
              <a:cxn ang="0">
                <a:pos x="TX3126" y="TY3126"/>
              </a:cxn>
              <a:cxn ang="0">
                <a:pos x="TX3127" y="TY3127"/>
              </a:cxn>
              <a:cxn ang="0">
                <a:pos x="TX3128" y="TY3128"/>
              </a:cxn>
              <a:cxn ang="0">
                <a:pos x="TX3130" y="TY3130"/>
              </a:cxn>
              <a:cxn ang="0">
                <a:pos x="TX3131" y="TY3131"/>
              </a:cxn>
              <a:cxn ang="0">
                <a:pos x="TX3132" y="TY3132"/>
              </a:cxn>
              <a:cxn ang="0">
                <a:pos x="TX3133" y="TY3133"/>
              </a:cxn>
              <a:cxn ang="0">
                <a:pos x="TX3134" y="TY3134"/>
              </a:cxn>
              <a:cxn ang="0">
                <a:pos x="TX3135" y="TY3135"/>
              </a:cxn>
              <a:cxn ang="0">
                <a:pos x="TX3136" y="TY3136"/>
              </a:cxn>
              <a:cxn ang="0">
                <a:pos x="TX3137" y="TY3137"/>
              </a:cxn>
              <a:cxn ang="0">
                <a:pos x="TX3139" y="TY3139"/>
              </a:cxn>
              <a:cxn ang="0">
                <a:pos x="TX3140" y="TY3140"/>
              </a:cxn>
              <a:cxn ang="0">
                <a:pos x="TX3141" y="TY3141"/>
              </a:cxn>
              <a:cxn ang="0">
                <a:pos x="TX3142" y="TY3142"/>
              </a:cxn>
              <a:cxn ang="0">
                <a:pos x="TX3143" y="TY3143"/>
              </a:cxn>
              <a:cxn ang="0">
                <a:pos x="TX3144" y="TY3144"/>
              </a:cxn>
              <a:cxn ang="0">
                <a:pos x="TX3145" y="TY3145"/>
              </a:cxn>
              <a:cxn ang="0">
                <a:pos x="TX3146" y="TY3146"/>
              </a:cxn>
              <a:cxn ang="0">
                <a:pos x="TX3147" y="TY3147"/>
              </a:cxn>
              <a:cxn ang="0">
                <a:pos x="TX3148" y="TY3148"/>
              </a:cxn>
              <a:cxn ang="0">
                <a:pos x="TX3149" y="TY3149"/>
              </a:cxn>
              <a:cxn ang="0">
                <a:pos x="TX3150" y="TY3150"/>
              </a:cxn>
              <a:cxn ang="0">
                <a:pos x="TX3151" y="TY3151"/>
              </a:cxn>
              <a:cxn ang="0">
                <a:pos x="TX3152" y="TY3152"/>
              </a:cxn>
              <a:cxn ang="0">
                <a:pos x="TX3153" y="TY3153"/>
              </a:cxn>
              <a:cxn ang="0">
                <a:pos x="TX3154" y="TY3154"/>
              </a:cxn>
              <a:cxn ang="0">
                <a:pos x="TX3156" y="TY3156"/>
              </a:cxn>
              <a:cxn ang="0">
                <a:pos x="TX3157" y="TY3157"/>
              </a:cxn>
              <a:cxn ang="0">
                <a:pos x="TX3158" y="TY3158"/>
              </a:cxn>
              <a:cxn ang="0">
                <a:pos x="TX3159" y="TY3159"/>
              </a:cxn>
              <a:cxn ang="0">
                <a:pos x="TX3160" y="TY3160"/>
              </a:cxn>
              <a:cxn ang="0">
                <a:pos x="TX3162" y="TY3162"/>
              </a:cxn>
              <a:cxn ang="0">
                <a:pos x="TX3163" y="TY3163"/>
              </a:cxn>
              <a:cxn ang="0">
                <a:pos x="TX3164" y="TY3164"/>
              </a:cxn>
              <a:cxn ang="0">
                <a:pos x="TX3165" y="TY3165"/>
              </a:cxn>
              <a:cxn ang="0">
                <a:pos x="TX3166" y="TY3166"/>
              </a:cxn>
              <a:cxn ang="0">
                <a:pos x="TX3168" y="TY3168"/>
              </a:cxn>
              <a:cxn ang="0">
                <a:pos x="TX3169" y="TY3169"/>
              </a:cxn>
              <a:cxn ang="0">
                <a:pos x="TX3170" y="TY3170"/>
              </a:cxn>
              <a:cxn ang="0">
                <a:pos x="TX3171" y="TY3171"/>
              </a:cxn>
              <a:cxn ang="0">
                <a:pos x="TX3172" y="TY3172"/>
              </a:cxn>
              <a:cxn ang="0">
                <a:pos x="TX3173" y="TY3173"/>
              </a:cxn>
              <a:cxn ang="0">
                <a:pos x="TX3174" y="TY3174"/>
              </a:cxn>
              <a:cxn ang="0">
                <a:pos x="TX3176" y="TY3176"/>
              </a:cxn>
              <a:cxn ang="0">
                <a:pos x="TX3177" y="TY3177"/>
              </a:cxn>
              <a:cxn ang="0">
                <a:pos x="TX3178" y="TY3178"/>
              </a:cxn>
              <a:cxn ang="0">
                <a:pos x="TX3179" y="TY3179"/>
              </a:cxn>
              <a:cxn ang="0">
                <a:pos x="TX3180" y="TY3180"/>
              </a:cxn>
              <a:cxn ang="0">
                <a:pos x="TX3181" y="TY3181"/>
              </a:cxn>
              <a:cxn ang="0">
                <a:pos x="TX3182" y="TY3182"/>
              </a:cxn>
              <a:cxn ang="0">
                <a:pos x="TX3184" y="TY3184"/>
              </a:cxn>
              <a:cxn ang="0">
                <a:pos x="TX3185" y="TY3185"/>
              </a:cxn>
              <a:cxn ang="0">
                <a:pos x="TX3186" y="TY3186"/>
              </a:cxn>
              <a:cxn ang="0">
                <a:pos x="TX3187" y="TY3187"/>
              </a:cxn>
              <a:cxn ang="0">
                <a:pos x="TX3188" y="TY3188"/>
              </a:cxn>
              <a:cxn ang="0">
                <a:pos x="TX3189" y="TY3189"/>
              </a:cxn>
              <a:cxn ang="0">
                <a:pos x="TX3190" y="TY3190"/>
              </a:cxn>
              <a:cxn ang="0">
                <a:pos x="TX3191" y="TY3191"/>
              </a:cxn>
              <a:cxn ang="0">
                <a:pos x="TX3192" y="TY3192"/>
              </a:cxn>
              <a:cxn ang="0">
                <a:pos x="TX3193" y="TY3193"/>
              </a:cxn>
              <a:cxn ang="0">
                <a:pos x="TX3195" y="TY3195"/>
              </a:cxn>
              <a:cxn ang="0">
                <a:pos x="TX3196" y="TY3196"/>
              </a:cxn>
              <a:cxn ang="0">
                <a:pos x="TX3197" y="TY3197"/>
              </a:cxn>
              <a:cxn ang="0">
                <a:pos x="TX3198" y="TY3198"/>
              </a:cxn>
              <a:cxn ang="0">
                <a:pos x="TX3199" y="TY3199"/>
              </a:cxn>
              <a:cxn ang="0">
                <a:pos x="TX3200" y="TY3200"/>
              </a:cxn>
              <a:cxn ang="0">
                <a:pos x="TX3201" y="TY3201"/>
              </a:cxn>
              <a:cxn ang="0">
                <a:pos x="TX3202" y="TY3202"/>
              </a:cxn>
              <a:cxn ang="0">
                <a:pos x="TX3203" y="TY3203"/>
              </a:cxn>
              <a:cxn ang="0">
                <a:pos x="TX3204" y="TY3204"/>
              </a:cxn>
              <a:cxn ang="0">
                <a:pos x="TX3206" y="TY3206"/>
              </a:cxn>
              <a:cxn ang="0">
                <a:pos x="TX3207" y="TY3207"/>
              </a:cxn>
              <a:cxn ang="0">
                <a:pos x="TX3208" y="TY3208"/>
              </a:cxn>
              <a:cxn ang="0">
                <a:pos x="TX3209" y="TY3209"/>
              </a:cxn>
              <a:cxn ang="0">
                <a:pos x="TX3210" y="TY3210"/>
              </a:cxn>
              <a:cxn ang="0">
                <a:pos x="TX3211" y="TY3211"/>
              </a:cxn>
              <a:cxn ang="0">
                <a:pos x="TX3212" y="TY3212"/>
              </a:cxn>
              <a:cxn ang="0">
                <a:pos x="TX3213" y="TY3213"/>
              </a:cxn>
              <a:cxn ang="0">
                <a:pos x="TX3214" y="TY3214"/>
              </a:cxn>
              <a:cxn ang="0">
                <a:pos x="TX3215" y="TY3215"/>
              </a:cxn>
              <a:cxn ang="0">
                <a:pos x="TX3216" y="TY3216"/>
              </a:cxn>
              <a:cxn ang="0">
                <a:pos x="TX3217" y="TY3217"/>
              </a:cxn>
              <a:cxn ang="0">
                <a:pos x="TX3218" y="TY3218"/>
              </a:cxn>
              <a:cxn ang="0">
                <a:pos x="TX3219" y="TY3219"/>
              </a:cxn>
              <a:cxn ang="0">
                <a:pos x="TX3220" y="TY3220"/>
              </a:cxn>
              <a:cxn ang="0">
                <a:pos x="TX3221" y="TY3221"/>
              </a:cxn>
              <a:cxn ang="0">
                <a:pos x="TX3222" y="TY3222"/>
              </a:cxn>
              <a:cxn ang="0">
                <a:pos x="TX3223" y="TY3223"/>
              </a:cxn>
              <a:cxn ang="0">
                <a:pos x="TX3224" y="TY3224"/>
              </a:cxn>
              <a:cxn ang="0">
                <a:pos x="TX3225" y="TY3225"/>
              </a:cxn>
              <a:cxn ang="0">
                <a:pos x="TX3226" y="TY3226"/>
              </a:cxn>
              <a:cxn ang="0">
                <a:pos x="TX3227" y="TY3227"/>
              </a:cxn>
              <a:cxn ang="0">
                <a:pos x="TX3228" y="TY3228"/>
              </a:cxn>
              <a:cxn ang="0">
                <a:pos x="TX3230" y="TY3230"/>
              </a:cxn>
              <a:cxn ang="0">
                <a:pos x="TX3231" y="TY3231"/>
              </a:cxn>
              <a:cxn ang="0">
                <a:pos x="TX3232" y="TY3232"/>
              </a:cxn>
              <a:cxn ang="0">
                <a:pos x="TX3233" y="TY3233"/>
              </a:cxn>
              <a:cxn ang="0">
                <a:pos x="TX3234" y="TY3234"/>
              </a:cxn>
              <a:cxn ang="0">
                <a:pos x="TX3235" y="TY3235"/>
              </a:cxn>
              <a:cxn ang="0">
                <a:pos x="TX3236" y="TY3236"/>
              </a:cxn>
              <a:cxn ang="0">
                <a:pos x="TX3238" y="TY3238"/>
              </a:cxn>
              <a:cxn ang="0">
                <a:pos x="TX3239" y="TY3239"/>
              </a:cxn>
              <a:cxn ang="0">
                <a:pos x="TX3240" y="TY3240"/>
              </a:cxn>
              <a:cxn ang="0">
                <a:pos x="TX3241" y="TY3241"/>
              </a:cxn>
              <a:cxn ang="0">
                <a:pos x="TX3242" y="TY3242"/>
              </a:cxn>
              <a:cxn ang="0">
                <a:pos x="TX3244" y="TY3244"/>
              </a:cxn>
              <a:cxn ang="0">
                <a:pos x="TX3245" y="TY3245"/>
              </a:cxn>
              <a:cxn ang="0">
                <a:pos x="TX3246" y="TY3246"/>
              </a:cxn>
              <a:cxn ang="0">
                <a:pos x="TX3247" y="TY3247"/>
              </a:cxn>
              <a:cxn ang="0">
                <a:pos x="TX3248" y="TY3248"/>
              </a:cxn>
              <a:cxn ang="0">
                <a:pos x="TX3249" y="TY3249"/>
              </a:cxn>
              <a:cxn ang="0">
                <a:pos x="TX3251" y="TY3251"/>
              </a:cxn>
              <a:cxn ang="0">
                <a:pos x="TX3252" y="TY3252"/>
              </a:cxn>
              <a:cxn ang="0">
                <a:pos x="TX3253" y="TY3253"/>
              </a:cxn>
              <a:cxn ang="0">
                <a:pos x="TX3254" y="TY3254"/>
              </a:cxn>
              <a:cxn ang="0">
                <a:pos x="TX3255" y="TY3255"/>
              </a:cxn>
              <a:cxn ang="0">
                <a:pos x="TX3257" y="TY3257"/>
              </a:cxn>
              <a:cxn ang="0">
                <a:pos x="TX3258" y="TY3258"/>
              </a:cxn>
              <a:cxn ang="0">
                <a:pos x="TX3259" y="TY3259"/>
              </a:cxn>
              <a:cxn ang="0">
                <a:pos x="TX3260" y="TY3260"/>
              </a:cxn>
              <a:cxn ang="0">
                <a:pos x="TX3261" y="TY3261"/>
              </a:cxn>
              <a:cxn ang="0">
                <a:pos x="TX3262" y="TY3262"/>
              </a:cxn>
              <a:cxn ang="0">
                <a:pos x="TX3263" y="TY3263"/>
              </a:cxn>
              <a:cxn ang="0">
                <a:pos x="TX3264" y="TY3264"/>
              </a:cxn>
              <a:cxn ang="0">
                <a:pos x="TX3265" y="TY3265"/>
              </a:cxn>
              <a:cxn ang="0">
                <a:pos x="TX3266" y="TY3266"/>
              </a:cxn>
              <a:cxn ang="0">
                <a:pos x="TX3267" y="TY3267"/>
              </a:cxn>
              <a:cxn ang="0">
                <a:pos x="TX3269" y="TY3269"/>
              </a:cxn>
              <a:cxn ang="0">
                <a:pos x="TX3270" y="TY3270"/>
              </a:cxn>
              <a:cxn ang="0">
                <a:pos x="TX3271" y="TY3271"/>
              </a:cxn>
              <a:cxn ang="0">
                <a:pos x="TX3272" y="TY3272"/>
              </a:cxn>
              <a:cxn ang="0">
                <a:pos x="TX3273" y="TY3273"/>
              </a:cxn>
              <a:cxn ang="0">
                <a:pos x="TX3274" y="TY3274"/>
              </a:cxn>
              <a:cxn ang="0">
                <a:pos x="TX3276" y="TY3276"/>
              </a:cxn>
              <a:cxn ang="0">
                <a:pos x="TX3277" y="TY3277"/>
              </a:cxn>
              <a:cxn ang="0">
                <a:pos x="TX3278" y="TY3278"/>
              </a:cxn>
              <a:cxn ang="0">
                <a:pos x="TX3279" y="TY3279"/>
              </a:cxn>
              <a:cxn ang="0">
                <a:pos x="TX3280" y="TY3280"/>
              </a:cxn>
              <a:cxn ang="0">
                <a:pos x="TX3281" y="TY3281"/>
              </a:cxn>
              <a:cxn ang="0">
                <a:pos x="TX3282" y="TY3282"/>
              </a:cxn>
              <a:cxn ang="0">
                <a:pos x="TX3284" y="TY3284"/>
              </a:cxn>
              <a:cxn ang="0">
                <a:pos x="TX3285" y="TY3285"/>
              </a:cxn>
              <a:cxn ang="0">
                <a:pos x="TX3286" y="TY3286"/>
              </a:cxn>
              <a:cxn ang="0">
                <a:pos x="TX3287" y="TY3287"/>
              </a:cxn>
              <a:cxn ang="0">
                <a:pos x="TX3288" y="TY3288"/>
              </a:cxn>
              <a:cxn ang="0">
                <a:pos x="TX3289" y="TY3289"/>
              </a:cxn>
              <a:cxn ang="0">
                <a:pos x="TX3291" y="TY3291"/>
              </a:cxn>
              <a:cxn ang="0">
                <a:pos x="TX3292" y="TY3292"/>
              </a:cxn>
              <a:cxn ang="0">
                <a:pos x="TX3293" y="TY3293"/>
              </a:cxn>
              <a:cxn ang="0">
                <a:pos x="TX3294" y="TY3294"/>
              </a:cxn>
              <a:cxn ang="0">
                <a:pos x="TX3295" y="TY3295"/>
              </a:cxn>
              <a:cxn ang="0">
                <a:pos x="TX3297" y="TY3297"/>
              </a:cxn>
              <a:cxn ang="0">
                <a:pos x="TX3298" y="TY3298"/>
              </a:cxn>
              <a:cxn ang="0">
                <a:pos x="TX3299" y="TY3299"/>
              </a:cxn>
              <a:cxn ang="0">
                <a:pos x="TX3300" y="TY3300"/>
              </a:cxn>
              <a:cxn ang="0">
                <a:pos x="TX3301" y="TY3301"/>
              </a:cxn>
              <a:cxn ang="0">
                <a:pos x="TX3302" y="TY3302"/>
              </a:cxn>
              <a:cxn ang="0">
                <a:pos x="TX3304" y="TY3304"/>
              </a:cxn>
              <a:cxn ang="0">
                <a:pos x="TX3305" y="TY3305"/>
              </a:cxn>
              <a:cxn ang="0">
                <a:pos x="TX3306" y="TY3306"/>
              </a:cxn>
              <a:cxn ang="0">
                <a:pos x="TX3307" y="TY3307"/>
              </a:cxn>
              <a:cxn ang="0">
                <a:pos x="TX3308" y="TY3308"/>
              </a:cxn>
              <a:cxn ang="0">
                <a:pos x="TX3310" y="TY3310"/>
              </a:cxn>
              <a:cxn ang="0">
                <a:pos x="TX3311" y="TY3311"/>
              </a:cxn>
              <a:cxn ang="0">
                <a:pos x="TX3312" y="TY3312"/>
              </a:cxn>
              <a:cxn ang="0">
                <a:pos x="TX3313" y="TY3313"/>
              </a:cxn>
              <a:cxn ang="0">
                <a:pos x="TX3314" y="TY3314"/>
              </a:cxn>
              <a:cxn ang="0">
                <a:pos x="TX3316" y="TY3316"/>
              </a:cxn>
              <a:cxn ang="0">
                <a:pos x="TX3317" y="TY3317"/>
              </a:cxn>
              <a:cxn ang="0">
                <a:pos x="TX3318" y="TY3318"/>
              </a:cxn>
              <a:cxn ang="0">
                <a:pos x="TX3319" y="TY3319"/>
              </a:cxn>
              <a:cxn ang="0">
                <a:pos x="TX3320" y="TY3320"/>
              </a:cxn>
              <a:cxn ang="0">
                <a:pos x="TX3321" y="TY3321"/>
              </a:cxn>
              <a:cxn ang="0">
                <a:pos x="TX3322" y="TY3322"/>
              </a:cxn>
              <a:cxn ang="0">
                <a:pos x="TX3323" y="TY3323"/>
              </a:cxn>
              <a:cxn ang="0">
                <a:pos x="TX3324" y="TY3324"/>
              </a:cxn>
              <a:cxn ang="0">
                <a:pos x="TX3326" y="TY3326"/>
              </a:cxn>
              <a:cxn ang="0">
                <a:pos x="TX3327" y="TY3327"/>
              </a:cxn>
              <a:cxn ang="0">
                <a:pos x="TX3328" y="TY3328"/>
              </a:cxn>
              <a:cxn ang="0">
                <a:pos x="TX3329" y="TY3329"/>
              </a:cxn>
              <a:cxn ang="0">
                <a:pos x="TX3330" y="TY3330"/>
              </a:cxn>
              <a:cxn ang="0">
                <a:pos x="TX3331" y="TY3331"/>
              </a:cxn>
              <a:cxn ang="0">
                <a:pos x="TX3333" y="TY3333"/>
              </a:cxn>
              <a:cxn ang="0">
                <a:pos x="TX3334" y="TY3334"/>
              </a:cxn>
              <a:cxn ang="0">
                <a:pos x="TX3335" y="TY3335"/>
              </a:cxn>
              <a:cxn ang="0">
                <a:pos x="TX3336" y="TY3336"/>
              </a:cxn>
              <a:cxn ang="0">
                <a:pos x="TX3337" y="TY3337"/>
              </a:cxn>
              <a:cxn ang="0">
                <a:pos x="TX3338" y="TY3338"/>
              </a:cxn>
              <a:cxn ang="0">
                <a:pos x="TX3339" y="TY3339"/>
              </a:cxn>
              <a:cxn ang="0">
                <a:pos x="TX3340" y="TY3340"/>
              </a:cxn>
              <a:cxn ang="0">
                <a:pos x="TX3342" y="TY3342"/>
              </a:cxn>
              <a:cxn ang="0">
                <a:pos x="TX3343" y="TY3343"/>
              </a:cxn>
              <a:cxn ang="0">
                <a:pos x="TX3344" y="TY3344"/>
              </a:cxn>
              <a:cxn ang="0">
                <a:pos x="TX3345" y="TY3345"/>
              </a:cxn>
              <a:cxn ang="0">
                <a:pos x="TX3346" y="TY3346"/>
              </a:cxn>
              <a:cxn ang="0">
                <a:pos x="TX3347" y="TY3347"/>
              </a:cxn>
              <a:cxn ang="0">
                <a:pos x="TX3348" y="TY3348"/>
              </a:cxn>
              <a:cxn ang="0">
                <a:pos x="TX3349" y="TY3349"/>
              </a:cxn>
              <a:cxn ang="0">
                <a:pos x="TX3350" y="TY3350"/>
              </a:cxn>
              <a:cxn ang="0">
                <a:pos x="TX3351" y="TY3351"/>
              </a:cxn>
              <a:cxn ang="0">
                <a:pos x="TX3352" y="TY3352"/>
              </a:cxn>
              <a:cxn ang="0">
                <a:pos x="TX3353" y="TY3353"/>
              </a:cxn>
              <a:cxn ang="0">
                <a:pos x="TX3354" y="TY3354"/>
              </a:cxn>
              <a:cxn ang="0">
                <a:pos x="TX3355" y="TY3355"/>
              </a:cxn>
              <a:cxn ang="0">
                <a:pos x="TX3356" y="TY3356"/>
              </a:cxn>
              <a:cxn ang="0">
                <a:pos x="TX3358" y="TY3358"/>
              </a:cxn>
              <a:cxn ang="0">
                <a:pos x="TX3359" y="TY3359"/>
              </a:cxn>
              <a:cxn ang="0">
                <a:pos x="TX3360" y="TY3360"/>
              </a:cxn>
              <a:cxn ang="0">
                <a:pos x="TX3361" y="TY3361"/>
              </a:cxn>
              <a:cxn ang="0">
                <a:pos x="TX3362" y="TY3362"/>
              </a:cxn>
              <a:cxn ang="0">
                <a:pos x="TX3363" y="TY3363"/>
              </a:cxn>
              <a:cxn ang="0">
                <a:pos x="TX3365" y="TY3365"/>
              </a:cxn>
              <a:cxn ang="0">
                <a:pos x="TX3366" y="TY3366"/>
              </a:cxn>
              <a:cxn ang="0">
                <a:pos x="TX3367" y="TY3367"/>
              </a:cxn>
              <a:cxn ang="0">
                <a:pos x="TX3368" y="TY3368"/>
              </a:cxn>
              <a:cxn ang="0">
                <a:pos x="TX3369" y="TY3369"/>
              </a:cxn>
              <a:cxn ang="0">
                <a:pos x="TX3370" y="TY3370"/>
              </a:cxn>
              <a:cxn ang="0">
                <a:pos x="TX3371" y="TY3371"/>
              </a:cxn>
              <a:cxn ang="0">
                <a:pos x="TX3373" y="TY3373"/>
              </a:cxn>
              <a:cxn ang="0">
                <a:pos x="TX3374" y="TY3374"/>
              </a:cxn>
              <a:cxn ang="0">
                <a:pos x="TX3375" y="TY3375"/>
              </a:cxn>
              <a:cxn ang="0">
                <a:pos x="TX3376" y="TY3376"/>
              </a:cxn>
              <a:cxn ang="0">
                <a:pos x="TX3377" y="TY3377"/>
              </a:cxn>
              <a:cxn ang="0">
                <a:pos x="TX3378" y="TY3378"/>
              </a:cxn>
              <a:cxn ang="0">
                <a:pos x="TX3379" y="TY3379"/>
              </a:cxn>
              <a:cxn ang="0">
                <a:pos x="TX3380" y="TY3380"/>
              </a:cxn>
              <a:cxn ang="0">
                <a:pos x="TX3381" y="TY3381"/>
              </a:cxn>
              <a:cxn ang="0">
                <a:pos x="TX3382" y="TY3382"/>
              </a:cxn>
              <a:cxn ang="0">
                <a:pos x="TX3383" y="TY3383"/>
              </a:cxn>
              <a:cxn ang="0">
                <a:pos x="TX3384" y="TY3384"/>
              </a:cxn>
              <a:cxn ang="0">
                <a:pos x="TX3386" y="TY3386"/>
              </a:cxn>
              <a:cxn ang="0">
                <a:pos x="TX3387" y="TY3387"/>
              </a:cxn>
              <a:cxn ang="0">
                <a:pos x="TX3388" y="TY3388"/>
              </a:cxn>
              <a:cxn ang="0">
                <a:pos x="TX3389" y="TY3389"/>
              </a:cxn>
              <a:cxn ang="0">
                <a:pos x="TX3390" y="TY3390"/>
              </a:cxn>
              <a:cxn ang="0">
                <a:pos x="TX3391" y="TY3391"/>
              </a:cxn>
              <a:cxn ang="0">
                <a:pos x="TX3392" y="TY3392"/>
              </a:cxn>
              <a:cxn ang="0">
                <a:pos x="TX3393" y="TY3393"/>
              </a:cxn>
              <a:cxn ang="0">
                <a:pos x="TX3394" y="TY3394"/>
              </a:cxn>
              <a:cxn ang="0">
                <a:pos x="TX3395" y="TY3395"/>
              </a:cxn>
              <a:cxn ang="0">
                <a:pos x="TX3396" y="TY3396"/>
              </a:cxn>
              <a:cxn ang="0">
                <a:pos x="TX3397" y="TY3397"/>
              </a:cxn>
              <a:cxn ang="0">
                <a:pos x="TX3399" y="TY3399"/>
              </a:cxn>
              <a:cxn ang="0">
                <a:pos x="TX3400" y="TY3400"/>
              </a:cxn>
              <a:cxn ang="0">
                <a:pos x="TX3401" y="TY3401"/>
              </a:cxn>
              <a:cxn ang="0">
                <a:pos x="TX3402" y="TY3402"/>
              </a:cxn>
              <a:cxn ang="0">
                <a:pos x="TX3403" y="TY3403"/>
              </a:cxn>
              <a:cxn ang="0">
                <a:pos x="TX3404" y="TY3404"/>
              </a:cxn>
              <a:cxn ang="0">
                <a:pos x="TX3405" y="TY3405"/>
              </a:cxn>
              <a:cxn ang="0">
                <a:pos x="TX3406" y="TY3406"/>
              </a:cxn>
              <a:cxn ang="0">
                <a:pos x="TX3407" y="TY3407"/>
              </a:cxn>
              <a:cxn ang="0">
                <a:pos x="TX3408" y="TY3408"/>
              </a:cxn>
              <a:cxn ang="0">
                <a:pos x="TX3409" y="TY3409"/>
              </a:cxn>
              <a:cxn ang="0">
                <a:pos x="TX3410" y="TY3410"/>
              </a:cxn>
              <a:cxn ang="0">
                <a:pos x="TX3411" y="TY3411"/>
              </a:cxn>
              <a:cxn ang="0">
                <a:pos x="TX3412" y="TY3412"/>
              </a:cxn>
              <a:cxn ang="0">
                <a:pos x="TX3413" y="TY3413"/>
              </a:cxn>
              <a:cxn ang="0">
                <a:pos x="TX3414" y="TY3414"/>
              </a:cxn>
              <a:cxn ang="0">
                <a:pos x="TX3415" y="TY3415"/>
              </a:cxn>
              <a:cxn ang="0">
                <a:pos x="TX3416" y="TY3416"/>
              </a:cxn>
              <a:cxn ang="0">
                <a:pos x="TX3417" y="TY3417"/>
              </a:cxn>
              <a:cxn ang="0">
                <a:pos x="TX3418" y="TY3418"/>
              </a:cxn>
              <a:cxn ang="0">
                <a:pos x="TX3419" y="TY3419"/>
              </a:cxn>
              <a:cxn ang="0">
                <a:pos x="TX3420" y="TY3420"/>
              </a:cxn>
              <a:cxn ang="0">
                <a:pos x="TX3421" y="TY3421"/>
              </a:cxn>
              <a:cxn ang="0">
                <a:pos x="TX3422" y="TY3422"/>
              </a:cxn>
              <a:cxn ang="0">
                <a:pos x="TX3423" y="TY3423"/>
              </a:cxn>
              <a:cxn ang="0">
                <a:pos x="TX3425" y="TY3425"/>
              </a:cxn>
              <a:cxn ang="0">
                <a:pos x="TX3426" y="TY3426"/>
              </a:cxn>
              <a:cxn ang="0">
                <a:pos x="TX3427" y="TY3427"/>
              </a:cxn>
              <a:cxn ang="0">
                <a:pos x="TX3428" y="TY3428"/>
              </a:cxn>
              <a:cxn ang="0">
                <a:pos x="TX3429" y="TY3429"/>
              </a:cxn>
              <a:cxn ang="0">
                <a:pos x="TX3430" y="TY3430"/>
              </a:cxn>
              <a:cxn ang="0">
                <a:pos x="TX3431" y="TY3431"/>
              </a:cxn>
              <a:cxn ang="0">
                <a:pos x="TX3432" y="TY3432"/>
              </a:cxn>
              <a:cxn ang="0">
                <a:pos x="TX3434" y="TY3434"/>
              </a:cxn>
              <a:cxn ang="0">
                <a:pos x="TX3435" y="TY3435"/>
              </a:cxn>
              <a:cxn ang="0">
                <a:pos x="TX3436" y="TY3436"/>
              </a:cxn>
              <a:cxn ang="0">
                <a:pos x="TX3437" y="TY3437"/>
              </a:cxn>
              <a:cxn ang="0">
                <a:pos x="TX3438" y="TY3438"/>
              </a:cxn>
              <a:cxn ang="0">
                <a:pos x="TX3439" y="TY3439"/>
              </a:cxn>
              <a:cxn ang="0">
                <a:pos x="TX3440" y="TY3440"/>
              </a:cxn>
              <a:cxn ang="0">
                <a:pos x="TX3441" y="TY3441"/>
              </a:cxn>
              <a:cxn ang="0">
                <a:pos x="TX3442" y="TY3442"/>
              </a:cxn>
              <a:cxn ang="0">
                <a:pos x="TX3443" y="TY3443"/>
              </a:cxn>
              <a:cxn ang="0">
                <a:pos x="TX3444" y="TY3444"/>
              </a:cxn>
              <a:cxn ang="0">
                <a:pos x="TX3445" y="TY3445"/>
              </a:cxn>
              <a:cxn ang="0">
                <a:pos x="TX3446" y="TY3446"/>
              </a:cxn>
              <a:cxn ang="0">
                <a:pos x="TX3447" y="TY3447"/>
              </a:cxn>
              <a:cxn ang="0">
                <a:pos x="TX3448" y="TY3448"/>
              </a:cxn>
              <a:cxn ang="0">
                <a:pos x="TX3450" y="TY3450"/>
              </a:cxn>
              <a:cxn ang="0">
                <a:pos x="TX3451" y="TY3451"/>
              </a:cxn>
              <a:cxn ang="0">
                <a:pos x="TX3452" y="TY3452"/>
              </a:cxn>
              <a:cxn ang="0">
                <a:pos x="TX3453" y="TY3453"/>
              </a:cxn>
              <a:cxn ang="0">
                <a:pos x="TX3454" y="TY3454"/>
              </a:cxn>
              <a:cxn ang="0">
                <a:pos x="TX3455" y="TY3455"/>
              </a:cxn>
              <a:cxn ang="0">
                <a:pos x="TX3456" y="TY3456"/>
              </a:cxn>
              <a:cxn ang="0">
                <a:pos x="TX3458" y="TY3458"/>
              </a:cxn>
              <a:cxn ang="0">
                <a:pos x="TX3459" y="TY3459"/>
              </a:cxn>
              <a:cxn ang="0">
                <a:pos x="TX3460" y="TY3460"/>
              </a:cxn>
              <a:cxn ang="0">
                <a:pos x="TX3461" y="TY3461"/>
              </a:cxn>
              <a:cxn ang="0">
                <a:pos x="TX3462" y="TY3462"/>
              </a:cxn>
              <a:cxn ang="0">
                <a:pos x="TX3463" y="TY3463"/>
              </a:cxn>
              <a:cxn ang="0">
                <a:pos x="TX3464" y="TY3464"/>
              </a:cxn>
              <a:cxn ang="0">
                <a:pos x="TX3465" y="TY3465"/>
              </a:cxn>
              <a:cxn ang="0">
                <a:pos x="TX3466" y="TY3466"/>
              </a:cxn>
              <a:cxn ang="0">
                <a:pos x="TX3467" y="TY3467"/>
              </a:cxn>
              <a:cxn ang="0">
                <a:pos x="TX3468" y="TY3468"/>
              </a:cxn>
              <a:cxn ang="0">
                <a:pos x="TX3469" y="TY3469"/>
              </a:cxn>
              <a:cxn ang="0">
                <a:pos x="TX3471" y="TY3471"/>
              </a:cxn>
              <a:cxn ang="0">
                <a:pos x="TX3472" y="TY3472"/>
              </a:cxn>
              <a:cxn ang="0">
                <a:pos x="TX3473" y="TY3473"/>
              </a:cxn>
              <a:cxn ang="0">
                <a:pos x="TX3474" y="TY3474"/>
              </a:cxn>
              <a:cxn ang="0">
                <a:pos x="TX3475" y="TY3475"/>
              </a:cxn>
              <a:cxn ang="0">
                <a:pos x="TX3476" y="TY3476"/>
              </a:cxn>
              <a:cxn ang="0">
                <a:pos x="TX3477" y="TY3477"/>
              </a:cxn>
              <a:cxn ang="0">
                <a:pos x="TX3479" y="TY3479"/>
              </a:cxn>
              <a:cxn ang="0">
                <a:pos x="TX3480" y="TY3480"/>
              </a:cxn>
              <a:cxn ang="0">
                <a:pos x="TX3481" y="TY3481"/>
              </a:cxn>
              <a:cxn ang="0">
                <a:pos x="TX3482" y="TY3482"/>
              </a:cxn>
              <a:cxn ang="0">
                <a:pos x="TX3483" y="TY3483"/>
              </a:cxn>
              <a:cxn ang="0">
                <a:pos x="TX3484" y="TY3484"/>
              </a:cxn>
              <a:cxn ang="0">
                <a:pos x="TX3485" y="TY3485"/>
              </a:cxn>
              <a:cxn ang="0">
                <a:pos x="TX3486" y="TY3486"/>
              </a:cxn>
              <a:cxn ang="0">
                <a:pos x="TX3487" y="TY3487"/>
              </a:cxn>
              <a:cxn ang="0">
                <a:pos x="TX3489" y="TY3489"/>
              </a:cxn>
              <a:cxn ang="0">
                <a:pos x="TX3490" y="TY3490"/>
              </a:cxn>
              <a:cxn ang="0">
                <a:pos x="TX3491" y="TY3491"/>
              </a:cxn>
              <a:cxn ang="0">
                <a:pos x="TX3492" y="TY3492"/>
              </a:cxn>
              <a:cxn ang="0">
                <a:pos x="TX3493" y="TY3493"/>
              </a:cxn>
              <a:cxn ang="0">
                <a:pos x="TX3494" y="TY3494"/>
              </a:cxn>
              <a:cxn ang="0">
                <a:pos x="TX3495" y="TY3495"/>
              </a:cxn>
              <a:cxn ang="0">
                <a:pos x="TX3497" y="TY3497"/>
              </a:cxn>
              <a:cxn ang="0">
                <a:pos x="TX3498" y="TY3498"/>
              </a:cxn>
              <a:cxn ang="0">
                <a:pos x="TX3499" y="TY3499"/>
              </a:cxn>
              <a:cxn ang="0">
                <a:pos x="TX3500" y="TY3500"/>
              </a:cxn>
              <a:cxn ang="0">
                <a:pos x="TX3501" y="TY3501"/>
              </a:cxn>
              <a:cxn ang="0">
                <a:pos x="TX3502" y="TY3502"/>
              </a:cxn>
              <a:cxn ang="0">
                <a:pos x="TX3503" y="TY3503"/>
              </a:cxn>
              <a:cxn ang="0">
                <a:pos x="TX3504" y="TY3504"/>
              </a:cxn>
              <a:cxn ang="0">
                <a:pos x="TX3505" y="TY3505"/>
              </a:cxn>
              <a:cxn ang="0">
                <a:pos x="TX3506" y="TY3506"/>
              </a:cxn>
              <a:cxn ang="0">
                <a:pos x="TX3507" y="TY3507"/>
              </a:cxn>
              <a:cxn ang="0">
                <a:pos x="TX3508" y="TY3508"/>
              </a:cxn>
              <a:cxn ang="0">
                <a:pos x="TX3509" y="TY3509"/>
              </a:cxn>
              <a:cxn ang="0">
                <a:pos x="TX3511" y="TY3511"/>
              </a:cxn>
              <a:cxn ang="0">
                <a:pos x="TX3512" y="TY3512"/>
              </a:cxn>
              <a:cxn ang="0">
                <a:pos x="TX3513" y="TY3513"/>
              </a:cxn>
              <a:cxn ang="0">
                <a:pos x="TX3514" y="TY3514"/>
              </a:cxn>
              <a:cxn ang="0">
                <a:pos x="TX3515" y="TY3515"/>
              </a:cxn>
              <a:cxn ang="0">
                <a:pos x="TX3516" y="TY3516"/>
              </a:cxn>
              <a:cxn ang="0">
                <a:pos x="TX3517" y="TY3517"/>
              </a:cxn>
              <a:cxn ang="0">
                <a:pos x="TX3518" y="TY3518"/>
              </a:cxn>
              <a:cxn ang="0">
                <a:pos x="TX3519" y="TY3519"/>
              </a:cxn>
              <a:cxn ang="0">
                <a:pos x="TX3520" y="TY3520"/>
              </a:cxn>
              <a:cxn ang="0">
                <a:pos x="TX3521" y="TY3521"/>
              </a:cxn>
              <a:cxn ang="0">
                <a:pos x="TX3522" y="TY3522"/>
              </a:cxn>
              <a:cxn ang="0">
                <a:pos x="TX3523" y="TY3523"/>
              </a:cxn>
              <a:cxn ang="0">
                <a:pos x="TX3525" y="TY3525"/>
              </a:cxn>
              <a:cxn ang="0">
                <a:pos x="TX3526" y="TY3526"/>
              </a:cxn>
              <a:cxn ang="0">
                <a:pos x="TX3527" y="TY3527"/>
              </a:cxn>
              <a:cxn ang="0">
                <a:pos x="TX3528" y="TY3528"/>
              </a:cxn>
              <a:cxn ang="0">
                <a:pos x="TX3529" y="TY3529"/>
              </a:cxn>
              <a:cxn ang="0">
                <a:pos x="TX3530" y="TY3530"/>
              </a:cxn>
              <a:cxn ang="0">
                <a:pos x="TX3531" y="TY3531"/>
              </a:cxn>
              <a:cxn ang="0">
                <a:pos x="TX3532" y="TY3532"/>
              </a:cxn>
              <a:cxn ang="0">
                <a:pos x="TX3533" y="TY3533"/>
              </a:cxn>
              <a:cxn ang="0">
                <a:pos x="TX3534" y="TY3534"/>
              </a:cxn>
              <a:cxn ang="0">
                <a:pos x="TX3536" y="TY3536"/>
              </a:cxn>
              <a:cxn ang="0">
                <a:pos x="TX3537" y="TY3537"/>
              </a:cxn>
              <a:cxn ang="0">
                <a:pos x="TX3538" y="TY3538"/>
              </a:cxn>
              <a:cxn ang="0">
                <a:pos x="TX3539" y="TY3539"/>
              </a:cxn>
              <a:cxn ang="0">
                <a:pos x="TX3540" y="TY3540"/>
              </a:cxn>
              <a:cxn ang="0">
                <a:pos x="TX3541" y="TY3541"/>
              </a:cxn>
              <a:cxn ang="0">
                <a:pos x="TX3542" y="TY3542"/>
              </a:cxn>
              <a:cxn ang="0">
                <a:pos x="TX3544" y="TY3544"/>
              </a:cxn>
              <a:cxn ang="0">
                <a:pos x="TX3545" y="TY3545"/>
              </a:cxn>
              <a:cxn ang="0">
                <a:pos x="TX3546" y="TY3546"/>
              </a:cxn>
              <a:cxn ang="0">
                <a:pos x="TX3547" y="TY3547"/>
              </a:cxn>
              <a:cxn ang="0">
                <a:pos x="TX3548" y="TY3548"/>
              </a:cxn>
              <a:cxn ang="0">
                <a:pos x="TX3550" y="TY3550"/>
              </a:cxn>
              <a:cxn ang="0">
                <a:pos x="TX3551" y="TY3551"/>
              </a:cxn>
              <a:cxn ang="0">
                <a:pos x="TX3552" y="TY3552"/>
              </a:cxn>
              <a:cxn ang="0">
                <a:pos x="TX3553" y="TY3553"/>
              </a:cxn>
              <a:cxn ang="0">
                <a:pos x="TX3554" y="TY3554"/>
              </a:cxn>
              <a:cxn ang="0">
                <a:pos x="TX3556" y="TY3556"/>
              </a:cxn>
              <a:cxn ang="0">
                <a:pos x="TX3557" y="TY3557"/>
              </a:cxn>
              <a:cxn ang="0">
                <a:pos x="TX3558" y="TY3558"/>
              </a:cxn>
              <a:cxn ang="0">
                <a:pos x="TX3559" y="TY3559"/>
              </a:cxn>
              <a:cxn ang="0">
                <a:pos x="TX3560" y="TY3560"/>
              </a:cxn>
              <a:cxn ang="0">
                <a:pos x="TX3561" y="TY3561"/>
              </a:cxn>
              <a:cxn ang="0">
                <a:pos x="TX3563" y="TY3563"/>
              </a:cxn>
              <a:cxn ang="0">
                <a:pos x="TX3564" y="TY3564"/>
              </a:cxn>
              <a:cxn ang="0">
                <a:pos x="TX3565" y="TY3565"/>
              </a:cxn>
              <a:cxn ang="0">
                <a:pos x="TX3566" y="TY3566"/>
              </a:cxn>
              <a:cxn ang="0">
                <a:pos x="TX3567" y="TY3567"/>
              </a:cxn>
              <a:cxn ang="0">
                <a:pos x="TX3568" y="TY3568"/>
              </a:cxn>
              <a:cxn ang="0">
                <a:pos x="TX3569" y="TY3569"/>
              </a:cxn>
              <a:cxn ang="0">
                <a:pos x="TX3570" y="TY3570"/>
              </a:cxn>
              <a:cxn ang="0">
                <a:pos x="TX3571" y="TY3571"/>
              </a:cxn>
              <a:cxn ang="0">
                <a:pos x="TX3573" y="TY3573"/>
              </a:cxn>
              <a:cxn ang="0">
                <a:pos x="TX3574" y="TY3574"/>
              </a:cxn>
              <a:cxn ang="0">
                <a:pos x="TX3575" y="TY3575"/>
              </a:cxn>
              <a:cxn ang="0">
                <a:pos x="TX3576" y="TY3576"/>
              </a:cxn>
              <a:cxn ang="0">
                <a:pos x="TX3577" y="TY3577"/>
              </a:cxn>
              <a:cxn ang="0">
                <a:pos x="TX3578" y="TY3578"/>
              </a:cxn>
              <a:cxn ang="0">
                <a:pos x="TX3579" y="TY3579"/>
              </a:cxn>
              <a:cxn ang="0">
                <a:pos x="TX3580" y="TY3580"/>
              </a:cxn>
              <a:cxn ang="0">
                <a:pos x="TX3581" y="TY3581"/>
              </a:cxn>
              <a:cxn ang="0">
                <a:pos x="TX3582" y="TY3582"/>
              </a:cxn>
              <a:cxn ang="0">
                <a:pos x="TX3583" y="TY3583"/>
              </a:cxn>
              <a:cxn ang="0">
                <a:pos x="TX3585" y="TY3585"/>
              </a:cxn>
              <a:cxn ang="0">
                <a:pos x="TX3586" y="TY3586"/>
              </a:cxn>
              <a:cxn ang="0">
                <a:pos x="TX3587" y="TY3587"/>
              </a:cxn>
              <a:cxn ang="0">
                <a:pos x="TX3588" y="TY3588"/>
              </a:cxn>
              <a:cxn ang="0">
                <a:pos x="TX3589" y="TY3589"/>
              </a:cxn>
              <a:cxn ang="0">
                <a:pos x="TX3591" y="TY3591"/>
              </a:cxn>
              <a:cxn ang="0">
                <a:pos x="TX3592" y="TY3592"/>
              </a:cxn>
              <a:cxn ang="0">
                <a:pos x="TX3593" y="TY3593"/>
              </a:cxn>
              <a:cxn ang="0">
                <a:pos x="TX3594" y="TY3594"/>
              </a:cxn>
              <a:cxn ang="0">
                <a:pos x="TX3595" y="TY3595"/>
              </a:cxn>
              <a:cxn ang="0">
                <a:pos x="TX3596" y="TY3596"/>
              </a:cxn>
              <a:cxn ang="0">
                <a:pos x="TX3597" y="TY3597"/>
              </a:cxn>
              <a:cxn ang="0">
                <a:pos x="TX3598" y="TY3598"/>
              </a:cxn>
              <a:cxn ang="0">
                <a:pos x="TX3599" y="TY3599"/>
              </a:cxn>
              <a:cxn ang="0">
                <a:pos x="TX3601" y="TY3601"/>
              </a:cxn>
              <a:cxn ang="0">
                <a:pos x="TX3602" y="TY3602"/>
              </a:cxn>
              <a:cxn ang="0">
                <a:pos x="TX3603" y="TY3603"/>
              </a:cxn>
              <a:cxn ang="0">
                <a:pos x="TX3604" y="TY3604"/>
              </a:cxn>
              <a:cxn ang="0">
                <a:pos x="TX3605" y="TY3605"/>
              </a:cxn>
              <a:cxn ang="0">
                <a:pos x="TX3606" y="TY3606"/>
              </a:cxn>
              <a:cxn ang="0">
                <a:pos x="TX3607" y="TY3607"/>
              </a:cxn>
              <a:cxn ang="0">
                <a:pos x="TX3608" y="TY3608"/>
              </a:cxn>
              <a:cxn ang="0">
                <a:pos x="TX3610" y="TY3610"/>
              </a:cxn>
              <a:cxn ang="0">
                <a:pos x="TX3611" y="TY3611"/>
              </a:cxn>
              <a:cxn ang="0">
                <a:pos x="TX3612" y="TY3612"/>
              </a:cxn>
              <a:cxn ang="0">
                <a:pos x="TX3613" y="TY3613"/>
              </a:cxn>
              <a:cxn ang="0">
                <a:pos x="TX3614" y="TY3614"/>
              </a:cxn>
              <a:cxn ang="0">
                <a:pos x="TX3615" y="TY3615"/>
              </a:cxn>
              <a:cxn ang="0">
                <a:pos x="TX3616" y="TY3616"/>
              </a:cxn>
              <a:cxn ang="0">
                <a:pos x="TX3618" y="TY3618"/>
              </a:cxn>
              <a:cxn ang="0">
                <a:pos x="TX3619" y="TY3619"/>
              </a:cxn>
              <a:cxn ang="0">
                <a:pos x="TX3620" y="TY3620"/>
              </a:cxn>
              <a:cxn ang="0">
                <a:pos x="TX3621" y="TY3621"/>
              </a:cxn>
              <a:cxn ang="0">
                <a:pos x="TX3622" y="TY3622"/>
              </a:cxn>
              <a:cxn ang="0">
                <a:pos x="TX3623" y="TY3623"/>
              </a:cxn>
              <a:cxn ang="0">
                <a:pos x="TX3624" y="TY3624"/>
              </a:cxn>
              <a:cxn ang="0">
                <a:pos x="TX3625" y="TY3625"/>
              </a:cxn>
              <a:cxn ang="0">
                <a:pos x="TX3626" y="TY3626"/>
              </a:cxn>
              <a:cxn ang="0">
                <a:pos x="TX3628" y="TY3628"/>
              </a:cxn>
              <a:cxn ang="0">
                <a:pos x="TX3629" y="TY3629"/>
              </a:cxn>
              <a:cxn ang="0">
                <a:pos x="TX3630" y="TY3630"/>
              </a:cxn>
              <a:cxn ang="0">
                <a:pos x="TX3631" y="TY3631"/>
              </a:cxn>
              <a:cxn ang="0">
                <a:pos x="TX3632" y="TY3632"/>
              </a:cxn>
              <a:cxn ang="0">
                <a:pos x="TX3633" y="TY3633"/>
              </a:cxn>
              <a:cxn ang="0">
                <a:pos x="TX3634" y="TY3634"/>
              </a:cxn>
              <a:cxn ang="0">
                <a:pos x="TX3636" y="TY3636"/>
              </a:cxn>
              <a:cxn ang="0">
                <a:pos x="TX3637" y="TY3637"/>
              </a:cxn>
              <a:cxn ang="0">
                <a:pos x="TX3638" y="TY3638"/>
              </a:cxn>
              <a:cxn ang="0">
                <a:pos x="TX3639" y="TY3639"/>
              </a:cxn>
              <a:cxn ang="0">
                <a:pos x="TX3640" y="TY3640"/>
              </a:cxn>
              <a:cxn ang="0">
                <a:pos x="TX3642" y="TY3642"/>
              </a:cxn>
              <a:cxn ang="0">
                <a:pos x="TX3643" y="TY3643"/>
              </a:cxn>
              <a:cxn ang="0">
                <a:pos x="TX3644" y="TY3644"/>
              </a:cxn>
              <a:cxn ang="0">
                <a:pos x="TX3645" y="TY3645"/>
              </a:cxn>
              <a:cxn ang="0">
                <a:pos x="TX3646" y="TY3646"/>
              </a:cxn>
              <a:cxn ang="0">
                <a:pos x="TX3647" y="TY3647"/>
              </a:cxn>
              <a:cxn ang="0">
                <a:pos x="TX3648" y="TY3648"/>
              </a:cxn>
              <a:cxn ang="0">
                <a:pos x="TX3650" y="TY3650"/>
              </a:cxn>
              <a:cxn ang="0">
                <a:pos x="TX3651" y="TY3651"/>
              </a:cxn>
              <a:cxn ang="0">
                <a:pos x="TX3652" y="TY3652"/>
              </a:cxn>
              <a:cxn ang="0">
                <a:pos x="TX3653" y="TY3653"/>
              </a:cxn>
              <a:cxn ang="0">
                <a:pos x="TX3654" y="TY3654"/>
              </a:cxn>
              <a:cxn ang="0">
                <a:pos x="TX3655" y="TY3655"/>
              </a:cxn>
              <a:cxn ang="0">
                <a:pos x="TX3656" y="TY3656"/>
              </a:cxn>
              <a:cxn ang="0">
                <a:pos x="TX3657" y="TY3657"/>
              </a:cxn>
              <a:cxn ang="0">
                <a:pos x="TX3659" y="TY3659"/>
              </a:cxn>
              <a:cxn ang="0">
                <a:pos x="TX3660" y="TY3660"/>
              </a:cxn>
              <a:cxn ang="0">
                <a:pos x="TX3661" y="TY3661"/>
              </a:cxn>
              <a:cxn ang="0">
                <a:pos x="TX3662" y="TY3662"/>
              </a:cxn>
              <a:cxn ang="0">
                <a:pos x="TX3663" y="TY3663"/>
              </a:cxn>
              <a:cxn ang="0">
                <a:pos x="TX3665" y="TY3665"/>
              </a:cxn>
              <a:cxn ang="0">
                <a:pos x="TX3666" y="TY3666"/>
              </a:cxn>
              <a:cxn ang="0">
                <a:pos x="TX3667" y="TY3667"/>
              </a:cxn>
              <a:cxn ang="0">
                <a:pos x="TX3668" y="TY3668"/>
              </a:cxn>
              <a:cxn ang="0">
                <a:pos x="TX3669" y="TY3669"/>
              </a:cxn>
              <a:cxn ang="0">
                <a:pos x="TX3670" y="TY3670"/>
              </a:cxn>
              <a:cxn ang="0">
                <a:pos x="TX3671" y="TY3671"/>
              </a:cxn>
              <a:cxn ang="0">
                <a:pos x="TX3672" y="TY3672"/>
              </a:cxn>
              <a:cxn ang="0">
                <a:pos x="TX3673" y="TY3673"/>
              </a:cxn>
              <a:cxn ang="0">
                <a:pos x="TX3674" y="TY3674"/>
              </a:cxn>
              <a:cxn ang="0">
                <a:pos x="TX3676" y="TY3676"/>
              </a:cxn>
              <a:cxn ang="0">
                <a:pos x="TX3677" y="TY3677"/>
              </a:cxn>
              <a:cxn ang="0">
                <a:pos x="TX3678" y="TY3678"/>
              </a:cxn>
              <a:cxn ang="0">
                <a:pos x="TX3679" y="TY3679"/>
              </a:cxn>
              <a:cxn ang="0">
                <a:pos x="TX3680" y="TY3680"/>
              </a:cxn>
              <a:cxn ang="0">
                <a:pos x="TX3681" y="TY3681"/>
              </a:cxn>
              <a:cxn ang="0">
                <a:pos x="TX3683" y="TY3683"/>
              </a:cxn>
              <a:cxn ang="0">
                <a:pos x="TX3684" y="TY3684"/>
              </a:cxn>
              <a:cxn ang="0">
                <a:pos x="TX3685" y="TY3685"/>
              </a:cxn>
              <a:cxn ang="0">
                <a:pos x="TX3686" y="TY3686"/>
              </a:cxn>
              <a:cxn ang="0">
                <a:pos x="TX3687" y="TY3687"/>
              </a:cxn>
              <a:cxn ang="0">
                <a:pos x="TX3688" y="TY3688"/>
              </a:cxn>
              <a:cxn ang="0">
                <a:pos x="TX3689" y="TY3689"/>
              </a:cxn>
              <a:cxn ang="0">
                <a:pos x="TX3690" y="TY3690"/>
              </a:cxn>
              <a:cxn ang="0">
                <a:pos x="TX3691" y="TY3691"/>
              </a:cxn>
              <a:cxn ang="0">
                <a:pos x="TX3692" y="TY3692"/>
              </a:cxn>
              <a:cxn ang="0">
                <a:pos x="TX3693" y="TY3693"/>
              </a:cxn>
              <a:cxn ang="0">
                <a:pos x="TX3694" y="TY3694"/>
              </a:cxn>
              <a:cxn ang="0">
                <a:pos x="TX3695" y="TY3695"/>
              </a:cxn>
              <a:cxn ang="0">
                <a:pos x="TX3696" y="TY3696"/>
              </a:cxn>
              <a:cxn ang="0">
                <a:pos x="TX3697" y="TY3697"/>
              </a:cxn>
              <a:cxn ang="0">
                <a:pos x="TX3698" y="TY3698"/>
              </a:cxn>
              <a:cxn ang="0">
                <a:pos x="TX3699" y="TY3699"/>
              </a:cxn>
              <a:cxn ang="0">
                <a:pos x="TX3700" y="TY3700"/>
              </a:cxn>
              <a:cxn ang="0">
                <a:pos x="TX3701" y="TY3701"/>
              </a:cxn>
              <a:cxn ang="0">
                <a:pos x="TX3702" y="TY3702"/>
              </a:cxn>
              <a:cxn ang="0">
                <a:pos x="TX3703" y="TY3703"/>
              </a:cxn>
              <a:cxn ang="0">
                <a:pos x="TX3704" y="TY3704"/>
              </a:cxn>
              <a:cxn ang="0">
                <a:pos x="TX3705" y="TY3705"/>
              </a:cxn>
              <a:cxn ang="0">
                <a:pos x="TX3706" y="TY3706"/>
              </a:cxn>
              <a:cxn ang="0">
                <a:pos x="TX3707" y="TY3707"/>
              </a:cxn>
              <a:cxn ang="0">
                <a:pos x="TX3708" y="TY3708"/>
              </a:cxn>
              <a:cxn ang="0">
                <a:pos x="TX3709" y="TY3709"/>
              </a:cxn>
              <a:cxn ang="0">
                <a:pos x="TX3710" y="TY3710"/>
              </a:cxn>
              <a:cxn ang="0">
                <a:pos x="TX3711" y="TY3711"/>
              </a:cxn>
              <a:cxn ang="0">
                <a:pos x="TX3712" y="TY3712"/>
              </a:cxn>
              <a:cxn ang="0">
                <a:pos x="TX3713" y="TY3713"/>
              </a:cxn>
              <a:cxn ang="0">
                <a:pos x="TX3714" y="TY3714"/>
              </a:cxn>
              <a:cxn ang="0">
                <a:pos x="TX3715" y="TY3715"/>
              </a:cxn>
              <a:cxn ang="0">
                <a:pos x="TX3716" y="TY3716"/>
              </a:cxn>
              <a:cxn ang="0">
                <a:pos x="TX3717" y="TY3717"/>
              </a:cxn>
              <a:cxn ang="0">
                <a:pos x="TX3718" y="TY3718"/>
              </a:cxn>
              <a:cxn ang="0">
                <a:pos x="TX3719" y="TY3719"/>
              </a:cxn>
              <a:cxn ang="0">
                <a:pos x="TX3720" y="TY3720"/>
              </a:cxn>
              <a:cxn ang="0">
                <a:pos x="TX3721" y="TY3721"/>
              </a:cxn>
              <a:cxn ang="0">
                <a:pos x="TX3722" y="TY3722"/>
              </a:cxn>
              <a:cxn ang="0">
                <a:pos x="TX3723" y="TY3723"/>
              </a:cxn>
              <a:cxn ang="0">
                <a:pos x="TX3724" y="TY3724"/>
              </a:cxn>
              <a:cxn ang="0">
                <a:pos x="TX3725" y="TY3725"/>
              </a:cxn>
              <a:cxn ang="0">
                <a:pos x="TX3726" y="TY3726"/>
              </a:cxn>
              <a:cxn ang="0">
                <a:pos x="TX3727" y="TY3727"/>
              </a:cxn>
              <a:cxn ang="0">
                <a:pos x="TX3728" y="TY3728"/>
              </a:cxn>
              <a:cxn ang="0">
                <a:pos x="TX3729" y="TY3729"/>
              </a:cxn>
              <a:cxn ang="0">
                <a:pos x="TX3730" y="TY3730"/>
              </a:cxn>
              <a:cxn ang="0">
                <a:pos x="TX3731" y="TY3731"/>
              </a:cxn>
              <a:cxn ang="0">
                <a:pos x="TX3732" y="TY3732"/>
              </a:cxn>
              <a:cxn ang="0">
                <a:pos x="TX3733" y="TY3733"/>
              </a:cxn>
              <a:cxn ang="0">
                <a:pos x="TX3734" y="TY3734"/>
              </a:cxn>
              <a:cxn ang="0">
                <a:pos x="TX3735" y="TY3735"/>
              </a:cxn>
              <a:cxn ang="0">
                <a:pos x="TX3736" y="TY3736"/>
              </a:cxn>
              <a:cxn ang="0">
                <a:pos x="TX3737" y="TY3737"/>
              </a:cxn>
              <a:cxn ang="0">
                <a:pos x="TX3738" y="TY3738"/>
              </a:cxn>
              <a:cxn ang="0">
                <a:pos x="TX3739" y="TY3739"/>
              </a:cxn>
              <a:cxn ang="0">
                <a:pos x="TX3740" y="TY3740"/>
              </a:cxn>
              <a:cxn ang="0">
                <a:pos x="TX3741" y="TY3741"/>
              </a:cxn>
              <a:cxn ang="0">
                <a:pos x="TX3742" y="TY3742"/>
              </a:cxn>
              <a:cxn ang="0">
                <a:pos x="TX3743" y="TY3743"/>
              </a:cxn>
              <a:cxn ang="0">
                <a:pos x="TX3744" y="TY3744"/>
              </a:cxn>
              <a:cxn ang="0">
                <a:pos x="TX3745" y="TY3745"/>
              </a:cxn>
              <a:cxn ang="0">
                <a:pos x="TX3746" y="TY3746"/>
              </a:cxn>
              <a:cxn ang="0">
                <a:pos x="TX3747" y="TY3747"/>
              </a:cxn>
              <a:cxn ang="0">
                <a:pos x="TX3748" y="TY3748"/>
              </a:cxn>
              <a:cxn ang="0">
                <a:pos x="TX3749" y="TY3749"/>
              </a:cxn>
              <a:cxn ang="0">
                <a:pos x="TX3750" y="TY3750"/>
              </a:cxn>
              <a:cxn ang="0">
                <a:pos x="TX3751" y="TY3751"/>
              </a:cxn>
              <a:cxn ang="0">
                <a:pos x="TX3752" y="TY3752"/>
              </a:cxn>
              <a:cxn ang="0">
                <a:pos x="TX3753" y="TY3753"/>
              </a:cxn>
              <a:cxn ang="0">
                <a:pos x="TX3754" y="TY3754"/>
              </a:cxn>
              <a:cxn ang="0">
                <a:pos x="TX3755" y="TY3755"/>
              </a:cxn>
              <a:cxn ang="0">
                <a:pos x="TX3756" y="TY3756"/>
              </a:cxn>
              <a:cxn ang="0">
                <a:pos x="TX3758" y="TY3758"/>
              </a:cxn>
              <a:cxn ang="0">
                <a:pos x="TX3759" y="TY3759"/>
              </a:cxn>
              <a:cxn ang="0">
                <a:pos x="TX3760" y="TY3760"/>
              </a:cxn>
              <a:cxn ang="0">
                <a:pos x="TX3761" y="TY3761"/>
              </a:cxn>
              <a:cxn ang="0">
                <a:pos x="TX3762" y="TY3762"/>
              </a:cxn>
              <a:cxn ang="0">
                <a:pos x="TX3763" y="TY3763"/>
              </a:cxn>
              <a:cxn ang="0">
                <a:pos x="TX3764" y="TY3764"/>
              </a:cxn>
              <a:cxn ang="0">
                <a:pos x="TX3765" y="TY3765"/>
              </a:cxn>
              <a:cxn ang="0">
                <a:pos x="TX3766" y="TY3766"/>
              </a:cxn>
              <a:cxn ang="0">
                <a:pos x="TX3768" y="TY3768"/>
              </a:cxn>
              <a:cxn ang="0">
                <a:pos x="TX3769" y="TY3769"/>
              </a:cxn>
              <a:cxn ang="0">
                <a:pos x="TX3770" y="TY3770"/>
              </a:cxn>
              <a:cxn ang="0">
                <a:pos x="TX3771" y="TY3771"/>
              </a:cxn>
              <a:cxn ang="0">
                <a:pos x="TX3772" y="TY3772"/>
              </a:cxn>
              <a:cxn ang="0">
                <a:pos x="TX3773" y="TY3773"/>
              </a:cxn>
              <a:cxn ang="0">
                <a:pos x="TX3774" y="TY3774"/>
              </a:cxn>
              <a:cxn ang="0">
                <a:pos x="TX3775" y="TY3775"/>
              </a:cxn>
              <a:cxn ang="0">
                <a:pos x="TX3777" y="TY3777"/>
              </a:cxn>
              <a:cxn ang="0">
                <a:pos x="TX3778" y="TY3778"/>
              </a:cxn>
              <a:cxn ang="0">
                <a:pos x="TX3779" y="TY3779"/>
              </a:cxn>
              <a:cxn ang="0">
                <a:pos x="TX3780" y="TY3780"/>
              </a:cxn>
              <a:cxn ang="0">
                <a:pos x="TX3781" y="TY3781"/>
              </a:cxn>
              <a:cxn ang="0">
                <a:pos x="TX3783" y="TY3783"/>
              </a:cxn>
              <a:cxn ang="0">
                <a:pos x="TX3784" y="TY3784"/>
              </a:cxn>
              <a:cxn ang="0">
                <a:pos x="TX3785" y="TY3785"/>
              </a:cxn>
              <a:cxn ang="0">
                <a:pos x="TX3786" y="TY3786"/>
              </a:cxn>
              <a:cxn ang="0">
                <a:pos x="TX3787" y="TY3787"/>
              </a:cxn>
              <a:cxn ang="0">
                <a:pos x="TX3789" y="TY3789"/>
              </a:cxn>
              <a:cxn ang="0">
                <a:pos x="TX3790" y="TY3790"/>
              </a:cxn>
              <a:cxn ang="0">
                <a:pos x="TX3791" y="TY3791"/>
              </a:cxn>
              <a:cxn ang="0">
                <a:pos x="TX3792" y="TY3792"/>
              </a:cxn>
              <a:cxn ang="0">
                <a:pos x="TX3793" y="TY3793"/>
              </a:cxn>
              <a:cxn ang="0">
                <a:pos x="TX3794" y="TY3794"/>
              </a:cxn>
              <a:cxn ang="0">
                <a:pos x="TX3795" y="TY3795"/>
              </a:cxn>
              <a:cxn ang="0">
                <a:pos x="TX3796" y="TY3796"/>
              </a:cxn>
              <a:cxn ang="0">
                <a:pos x="TX3797" y="TY3797"/>
              </a:cxn>
              <a:cxn ang="0">
                <a:pos x="TX3798" y="TY3798"/>
              </a:cxn>
              <a:cxn ang="0">
                <a:pos x="TX3799" y="TY3799"/>
              </a:cxn>
              <a:cxn ang="0">
                <a:pos x="TX3801" y="TY3801"/>
              </a:cxn>
              <a:cxn ang="0">
                <a:pos x="TX3802" y="TY3802"/>
              </a:cxn>
              <a:cxn ang="0">
                <a:pos x="TX3803" y="TY3803"/>
              </a:cxn>
              <a:cxn ang="0">
                <a:pos x="TX3804" y="TY3804"/>
              </a:cxn>
              <a:cxn ang="0">
                <a:pos x="TX3805" y="TY3805"/>
              </a:cxn>
              <a:cxn ang="0">
                <a:pos x="TX3806" y="TY3806"/>
              </a:cxn>
              <a:cxn ang="0">
                <a:pos x="TX3807" y="TY3807"/>
              </a:cxn>
              <a:cxn ang="0">
                <a:pos x="TX3809" y="TY3809"/>
              </a:cxn>
              <a:cxn ang="0">
                <a:pos x="TX3810" y="TY3810"/>
              </a:cxn>
              <a:cxn ang="0">
                <a:pos x="TX3811" y="TY3811"/>
              </a:cxn>
              <a:cxn ang="0">
                <a:pos x="TX3812" y="TY3812"/>
              </a:cxn>
              <a:cxn ang="0">
                <a:pos x="TX3813" y="TY3813"/>
              </a:cxn>
              <a:cxn ang="0">
                <a:pos x="TX3814" y="TY3814"/>
              </a:cxn>
              <a:cxn ang="0">
                <a:pos x="TX3816" y="TY3816"/>
              </a:cxn>
              <a:cxn ang="0">
                <a:pos x="TX3817" y="TY3817"/>
              </a:cxn>
              <a:cxn ang="0">
                <a:pos x="TX3818" y="TY3818"/>
              </a:cxn>
              <a:cxn ang="0">
                <a:pos x="TX3819" y="TY3819"/>
              </a:cxn>
              <a:cxn ang="0">
                <a:pos x="TX3820" y="TY3820"/>
              </a:cxn>
              <a:cxn ang="0">
                <a:pos x="TX3821" y="TY3821"/>
              </a:cxn>
              <a:cxn ang="0">
                <a:pos x="TX3822" y="TY3822"/>
              </a:cxn>
              <a:cxn ang="0">
                <a:pos x="TX3824" y="TY3824"/>
              </a:cxn>
              <a:cxn ang="0">
                <a:pos x="TX3825" y="TY3825"/>
              </a:cxn>
              <a:cxn ang="0">
                <a:pos x="TX3826" y="TY3826"/>
              </a:cxn>
              <a:cxn ang="0">
                <a:pos x="TX3827" y="TY3827"/>
              </a:cxn>
              <a:cxn ang="0">
                <a:pos x="TX3828" y="TY3828"/>
              </a:cxn>
              <a:cxn ang="0">
                <a:pos x="TX3829" y="TY3829"/>
              </a:cxn>
              <a:cxn ang="0">
                <a:pos x="TX3831" y="TY3831"/>
              </a:cxn>
              <a:cxn ang="0">
                <a:pos x="TX3832" y="TY3832"/>
              </a:cxn>
              <a:cxn ang="0">
                <a:pos x="TX3833" y="TY3833"/>
              </a:cxn>
              <a:cxn ang="0">
                <a:pos x="TX3834" y="TY3834"/>
              </a:cxn>
              <a:cxn ang="0">
                <a:pos x="TX3835" y="TY3835"/>
              </a:cxn>
              <a:cxn ang="0">
                <a:pos x="TX3836" y="TY3836"/>
              </a:cxn>
              <a:cxn ang="0">
                <a:pos x="TX3837" y="TY3837"/>
              </a:cxn>
              <a:cxn ang="0">
                <a:pos x="TX3838" y="TY3838"/>
              </a:cxn>
              <a:cxn ang="0">
                <a:pos x="TX3839" y="TY3839"/>
              </a:cxn>
              <a:cxn ang="0">
                <a:pos x="TX3840" y="TY3840"/>
              </a:cxn>
              <a:cxn ang="0">
                <a:pos x="TX3842" y="TY3842"/>
              </a:cxn>
              <a:cxn ang="0">
                <a:pos x="TX3843" y="TY3843"/>
              </a:cxn>
              <a:cxn ang="0">
                <a:pos x="TX3844" y="TY3844"/>
              </a:cxn>
              <a:cxn ang="0">
                <a:pos x="TX3845" y="TY3845"/>
              </a:cxn>
              <a:cxn ang="0">
                <a:pos x="TX3846" y="TY3846"/>
              </a:cxn>
              <a:cxn ang="0">
                <a:pos x="TX3847" y="TY3847"/>
              </a:cxn>
              <a:cxn ang="0">
                <a:pos x="TX3848" y="TY3848"/>
              </a:cxn>
              <a:cxn ang="0">
                <a:pos x="TX3850" y="TY3850"/>
              </a:cxn>
              <a:cxn ang="0">
                <a:pos x="TX3851" y="TY3851"/>
              </a:cxn>
              <a:cxn ang="0">
                <a:pos x="TX3852" y="TY3852"/>
              </a:cxn>
              <a:cxn ang="0">
                <a:pos x="TX3853" y="TY3853"/>
              </a:cxn>
              <a:cxn ang="0">
                <a:pos x="TX3854" y="TY3854"/>
              </a:cxn>
              <a:cxn ang="0">
                <a:pos x="TX3856" y="TY3856"/>
              </a:cxn>
              <a:cxn ang="0">
                <a:pos x="TX3857" y="TY3857"/>
              </a:cxn>
              <a:cxn ang="0">
                <a:pos x="TX3858" y="TY3858"/>
              </a:cxn>
              <a:cxn ang="0">
                <a:pos x="TX3859" y="TY3859"/>
              </a:cxn>
              <a:cxn ang="0">
                <a:pos x="TX3860" y="TY3860"/>
              </a:cxn>
              <a:cxn ang="0">
                <a:pos x="TX3861" y="TY3861"/>
              </a:cxn>
              <a:cxn ang="0">
                <a:pos x="TX3862" y="TY3862"/>
              </a:cxn>
              <a:cxn ang="0">
                <a:pos x="TX3863" y="TY3863"/>
              </a:cxn>
              <a:cxn ang="0">
                <a:pos x="TX3864" y="TY3864"/>
              </a:cxn>
              <a:cxn ang="0">
                <a:pos x="TX3865" y="TY3865"/>
              </a:cxn>
              <a:cxn ang="0">
                <a:pos x="TX3866" y="TY3866"/>
              </a:cxn>
              <a:cxn ang="0">
                <a:pos x="TX3867" y="TY3867"/>
              </a:cxn>
              <a:cxn ang="0">
                <a:pos x="TX3868" y="TY3868"/>
              </a:cxn>
              <a:cxn ang="0">
                <a:pos x="TX3869" y="TY3869"/>
              </a:cxn>
              <a:cxn ang="0">
                <a:pos x="TX3870" y="TY3870"/>
              </a:cxn>
              <a:cxn ang="0">
                <a:pos x="TX3871" y="TY3871"/>
              </a:cxn>
              <a:cxn ang="0">
                <a:pos x="TX3872" y="TY3872"/>
              </a:cxn>
              <a:cxn ang="0">
                <a:pos x="TX3874" y="TY3874"/>
              </a:cxn>
              <a:cxn ang="0">
                <a:pos x="TX3875" y="TY3875"/>
              </a:cxn>
              <a:cxn ang="0">
                <a:pos x="TX3876" y="TY3876"/>
              </a:cxn>
              <a:cxn ang="0">
                <a:pos x="TX3877" y="TY3877"/>
              </a:cxn>
              <a:cxn ang="0">
                <a:pos x="TX3878" y="TY3878"/>
              </a:cxn>
              <a:cxn ang="0">
                <a:pos x="TX3879" y="TY3879"/>
              </a:cxn>
              <a:cxn ang="0">
                <a:pos x="TX3881" y="TY3881"/>
              </a:cxn>
              <a:cxn ang="0">
                <a:pos x="TX3882" y="TY3882"/>
              </a:cxn>
              <a:cxn ang="0">
                <a:pos x="TX3883" y="TY3883"/>
              </a:cxn>
              <a:cxn ang="0">
                <a:pos x="TX3884" y="TY3884"/>
              </a:cxn>
              <a:cxn ang="0">
                <a:pos x="TX3885" y="TY3885"/>
              </a:cxn>
              <a:cxn ang="0">
                <a:pos x="TX3887" y="TY3887"/>
              </a:cxn>
              <a:cxn ang="0">
                <a:pos x="TX3888" y="TY3888"/>
              </a:cxn>
              <a:cxn ang="0">
                <a:pos x="TX3889" y="TY3889"/>
              </a:cxn>
              <a:cxn ang="0">
                <a:pos x="TX3890" y="TY3890"/>
              </a:cxn>
              <a:cxn ang="0">
                <a:pos x="TX3891" y="TY3891"/>
              </a:cxn>
              <a:cxn ang="0">
                <a:pos x="TX3893" y="TY3893"/>
              </a:cxn>
              <a:cxn ang="0">
                <a:pos x="TX3894" y="TY3894"/>
              </a:cxn>
              <a:cxn ang="0">
                <a:pos x="TX3895" y="TY3895"/>
              </a:cxn>
              <a:cxn ang="0">
                <a:pos x="TX3896" y="TY3896"/>
              </a:cxn>
              <a:cxn ang="0">
                <a:pos x="TX3897" y="TY3897"/>
              </a:cxn>
              <a:cxn ang="0">
                <a:pos x="TX3898" y="TY3898"/>
              </a:cxn>
              <a:cxn ang="0">
                <a:pos x="TX3899" y="TY3899"/>
              </a:cxn>
              <a:cxn ang="0">
                <a:pos x="TX3901" y="TY3901"/>
              </a:cxn>
              <a:cxn ang="0">
                <a:pos x="TX3902" y="TY3902"/>
              </a:cxn>
              <a:cxn ang="0">
                <a:pos x="TX3903" y="TY3903"/>
              </a:cxn>
              <a:cxn ang="0">
                <a:pos x="TX3904" y="TY3904"/>
              </a:cxn>
              <a:cxn ang="0">
                <a:pos x="TX3905" y="TY3905"/>
              </a:cxn>
              <a:cxn ang="0">
                <a:pos x="TX3907" y="TY3907"/>
              </a:cxn>
              <a:cxn ang="0">
                <a:pos x="TX3908" y="TY3908"/>
              </a:cxn>
              <a:cxn ang="0">
                <a:pos x="TX3909" y="TY3909"/>
              </a:cxn>
              <a:cxn ang="0">
                <a:pos x="TX3910" y="TY3910"/>
              </a:cxn>
              <a:cxn ang="0">
                <a:pos x="TX3911" y="TY3911"/>
              </a:cxn>
              <a:cxn ang="0">
                <a:pos x="TX3913" y="TY3913"/>
              </a:cxn>
              <a:cxn ang="0">
                <a:pos x="TX3914" y="TY3914"/>
              </a:cxn>
              <a:cxn ang="0">
                <a:pos x="TX3915" y="TY3915"/>
              </a:cxn>
              <a:cxn ang="0">
                <a:pos x="TX3916" y="TY3916"/>
              </a:cxn>
              <a:cxn ang="0">
                <a:pos x="TX3917" y="TY3917"/>
              </a:cxn>
              <a:cxn ang="0">
                <a:pos x="TX3918" y="TY3918"/>
              </a:cxn>
              <a:cxn ang="0">
                <a:pos x="TX3919" y="TY3919"/>
              </a:cxn>
              <a:cxn ang="0">
                <a:pos x="TX3921" y="TY3921"/>
              </a:cxn>
              <a:cxn ang="0">
                <a:pos x="TX3922" y="TY3922"/>
              </a:cxn>
              <a:cxn ang="0">
                <a:pos x="TX3923" y="TY3923"/>
              </a:cxn>
              <a:cxn ang="0">
                <a:pos x="TX3924" y="TY3924"/>
              </a:cxn>
              <a:cxn ang="0">
                <a:pos x="TX3925" y="TY3925"/>
              </a:cxn>
              <a:cxn ang="0">
                <a:pos x="TX3926" y="TY3926"/>
              </a:cxn>
              <a:cxn ang="0">
                <a:pos x="TX3927" y="TY3927"/>
              </a:cxn>
              <a:cxn ang="0">
                <a:pos x="TX3928" y="TY3928"/>
              </a:cxn>
              <a:cxn ang="0">
                <a:pos x="TX3929" y="TY3929"/>
              </a:cxn>
              <a:cxn ang="0">
                <a:pos x="TX3931" y="TY3931"/>
              </a:cxn>
              <a:cxn ang="0">
                <a:pos x="TX3932" y="TY3932"/>
              </a:cxn>
              <a:cxn ang="0">
                <a:pos x="TX3933" y="TY3933"/>
              </a:cxn>
              <a:cxn ang="0">
                <a:pos x="TX3934" y="TY3934"/>
              </a:cxn>
              <a:cxn ang="0">
                <a:pos x="TX3935" y="TY3935"/>
              </a:cxn>
              <a:cxn ang="0">
                <a:pos x="TX3936" y="TY3936"/>
              </a:cxn>
              <a:cxn ang="0">
                <a:pos x="TX3937" y="TY3937"/>
              </a:cxn>
              <a:cxn ang="0">
                <a:pos x="TX3938" y="TY3938"/>
              </a:cxn>
              <a:cxn ang="0">
                <a:pos x="TX3939" y="TY3939"/>
              </a:cxn>
              <a:cxn ang="0">
                <a:pos x="TX3940" y="TY3940"/>
              </a:cxn>
              <a:cxn ang="0">
                <a:pos x="TX3941" y="TY3941"/>
              </a:cxn>
              <a:cxn ang="0">
                <a:pos x="TX3942" y="TY3942"/>
              </a:cxn>
              <a:cxn ang="0">
                <a:pos x="TX3943" y="TY3943"/>
              </a:cxn>
              <a:cxn ang="0">
                <a:pos x="TX3944" y="TY3944"/>
              </a:cxn>
              <a:cxn ang="0">
                <a:pos x="TX3945" y="TY3945"/>
              </a:cxn>
              <a:cxn ang="0">
                <a:pos x="TX3946" y="TY3946"/>
              </a:cxn>
              <a:cxn ang="0">
                <a:pos x="TX3947" y="TY3947"/>
              </a:cxn>
              <a:cxn ang="0">
                <a:pos x="TX3948" y="TY3948"/>
              </a:cxn>
              <a:cxn ang="0">
                <a:pos x="TX3949" y="TY3949"/>
              </a:cxn>
              <a:cxn ang="0">
                <a:pos x="TX3950" y="TY3950"/>
              </a:cxn>
              <a:cxn ang="0">
                <a:pos x="TX3951" y="TY3951"/>
              </a:cxn>
              <a:cxn ang="0">
                <a:pos x="TX3952" y="TY3952"/>
              </a:cxn>
              <a:cxn ang="0">
                <a:pos x="TX3953" y="TY3953"/>
              </a:cxn>
              <a:cxn ang="0">
                <a:pos x="TX3954" y="TY3954"/>
              </a:cxn>
              <a:cxn ang="0">
                <a:pos x="TX3955" y="TY3955"/>
              </a:cxn>
              <a:cxn ang="0">
                <a:pos x="TX3956" y="TY3956"/>
              </a:cxn>
              <a:cxn ang="0">
                <a:pos x="TX3957" y="TY3957"/>
              </a:cxn>
              <a:cxn ang="0">
                <a:pos x="TX3958" y="TY3958"/>
              </a:cxn>
              <a:cxn ang="0">
                <a:pos x="TX3959" y="TY3959"/>
              </a:cxn>
              <a:cxn ang="0">
                <a:pos x="TX3960" y="TY3960"/>
              </a:cxn>
              <a:cxn ang="0">
                <a:pos x="TX3961" y="TY3961"/>
              </a:cxn>
              <a:cxn ang="0">
                <a:pos x="TX3962" y="TY3962"/>
              </a:cxn>
              <a:cxn ang="0">
                <a:pos x="TX3963" y="TY3963"/>
              </a:cxn>
              <a:cxn ang="0">
                <a:pos x="TX3964" y="TY3964"/>
              </a:cxn>
              <a:cxn ang="0">
                <a:pos x="TX3965" y="TY3965"/>
              </a:cxn>
              <a:cxn ang="0">
                <a:pos x="TX3966" y="TY3966"/>
              </a:cxn>
              <a:cxn ang="0">
                <a:pos x="TX3967" y="TY3967"/>
              </a:cxn>
              <a:cxn ang="0">
                <a:pos x="TX3968" y="TY3968"/>
              </a:cxn>
              <a:cxn ang="0">
                <a:pos x="TX3969" y="TY3969"/>
              </a:cxn>
              <a:cxn ang="0">
                <a:pos x="TX3970" y="TY3970"/>
              </a:cxn>
              <a:cxn ang="0">
                <a:pos x="TX3971" y="TY3971"/>
              </a:cxn>
              <a:cxn ang="0">
                <a:pos x="TX3973" y="TY3973"/>
              </a:cxn>
              <a:cxn ang="0">
                <a:pos x="TX3974" y="TY3974"/>
              </a:cxn>
              <a:cxn ang="0">
                <a:pos x="TX3975" y="TY3975"/>
              </a:cxn>
              <a:cxn ang="0">
                <a:pos x="TX3976" y="TY3976"/>
              </a:cxn>
              <a:cxn ang="0">
                <a:pos x="TX3977" y="TY3977"/>
              </a:cxn>
              <a:cxn ang="0">
                <a:pos x="TX3979" y="TY3979"/>
              </a:cxn>
              <a:cxn ang="0">
                <a:pos x="TX3980" y="TY3980"/>
              </a:cxn>
              <a:cxn ang="0">
                <a:pos x="TX3981" y="TY3981"/>
              </a:cxn>
              <a:cxn ang="0">
                <a:pos x="TX3982" y="TY3982"/>
              </a:cxn>
              <a:cxn ang="0">
                <a:pos x="TX3983" y="TY3983"/>
              </a:cxn>
              <a:cxn ang="0">
                <a:pos x="TX3984" y="TY3984"/>
              </a:cxn>
              <a:cxn ang="0">
                <a:pos x="TX3985" y="TY3985"/>
              </a:cxn>
              <a:cxn ang="0">
                <a:pos x="TX3986" y="TY3986"/>
              </a:cxn>
              <a:cxn ang="0">
                <a:pos x="TX3987" y="TY3987"/>
              </a:cxn>
              <a:cxn ang="0">
                <a:pos x="TX3988" y="TY3988"/>
              </a:cxn>
              <a:cxn ang="0">
                <a:pos x="TX3989" y="TY3989"/>
              </a:cxn>
              <a:cxn ang="0">
                <a:pos x="TX3990" y="TY3990"/>
              </a:cxn>
              <a:cxn ang="0">
                <a:pos x="TX3991" y="TY3991"/>
              </a:cxn>
              <a:cxn ang="0">
                <a:pos x="TX3992" y="TY3992"/>
              </a:cxn>
              <a:cxn ang="0">
                <a:pos x="TX3994" y="TY3994"/>
              </a:cxn>
              <a:cxn ang="0">
                <a:pos x="TX3995" y="TY3995"/>
              </a:cxn>
              <a:cxn ang="0">
                <a:pos x="TX3996" y="TY3996"/>
              </a:cxn>
              <a:cxn ang="0">
                <a:pos x="TX3997" y="TY3997"/>
              </a:cxn>
              <a:cxn ang="0">
                <a:pos x="TX3998" y="TY3998"/>
              </a:cxn>
              <a:cxn ang="0">
                <a:pos x="TX3999" y="TY3999"/>
              </a:cxn>
              <a:cxn ang="0">
                <a:pos x="TX4000" y="TY4000"/>
              </a:cxn>
              <a:cxn ang="0">
                <a:pos x="TX4001" y="TY4001"/>
              </a:cxn>
              <a:cxn ang="0">
                <a:pos x="TX4002" y="TY4002"/>
              </a:cxn>
              <a:cxn ang="0">
                <a:pos x="TX4003" y="TY4003"/>
              </a:cxn>
              <a:cxn ang="0">
                <a:pos x="TX4004" y="TY4004"/>
              </a:cxn>
              <a:cxn ang="0">
                <a:pos x="TX4005" y="TY4005"/>
              </a:cxn>
              <a:cxn ang="0">
                <a:pos x="TX4006" y="TY4006"/>
              </a:cxn>
              <a:cxn ang="0">
                <a:pos x="TX4008" y="TY4008"/>
              </a:cxn>
              <a:cxn ang="0">
                <a:pos x="TX4009" y="TY4009"/>
              </a:cxn>
              <a:cxn ang="0">
                <a:pos x="TX4010" y="TY4010"/>
              </a:cxn>
              <a:cxn ang="0">
                <a:pos x="TX4011" y="TY4011"/>
              </a:cxn>
              <a:cxn ang="0">
                <a:pos x="TX4012" y="TY4012"/>
              </a:cxn>
              <a:cxn ang="0">
                <a:pos x="TX4013" y="TY4013"/>
              </a:cxn>
              <a:cxn ang="0">
                <a:pos x="TX4014" y="TY4014"/>
              </a:cxn>
              <a:cxn ang="0">
                <a:pos x="TX4015" y="TY4015"/>
              </a:cxn>
              <a:cxn ang="0">
                <a:pos x="TX4017" y="TY4017"/>
              </a:cxn>
              <a:cxn ang="0">
                <a:pos x="TX4018" y="TY4018"/>
              </a:cxn>
              <a:cxn ang="0">
                <a:pos x="TX4019" y="TY4019"/>
              </a:cxn>
              <a:cxn ang="0">
                <a:pos x="TX4020" y="TY4020"/>
              </a:cxn>
              <a:cxn ang="0">
                <a:pos x="TX4021" y="TY4021"/>
              </a:cxn>
              <a:cxn ang="0">
                <a:pos x="TX4022" y="TY4022"/>
              </a:cxn>
              <a:cxn ang="0">
                <a:pos x="TX4023" y="TY4023"/>
              </a:cxn>
              <a:cxn ang="0">
                <a:pos x="TX4024" y="TY4024"/>
              </a:cxn>
              <a:cxn ang="0">
                <a:pos x="TX4025" y="TY4025"/>
              </a:cxn>
              <a:cxn ang="0">
                <a:pos x="TX4026" y="TY4026"/>
              </a:cxn>
              <a:cxn ang="0">
                <a:pos x="TX4027" y="TY4027"/>
              </a:cxn>
              <a:cxn ang="0">
                <a:pos x="TX4029" y="TY4029"/>
              </a:cxn>
              <a:cxn ang="0">
                <a:pos x="TX4030" y="TY4030"/>
              </a:cxn>
              <a:cxn ang="0">
                <a:pos x="TX4031" y="TY4031"/>
              </a:cxn>
              <a:cxn ang="0">
                <a:pos x="TX4032" y="TY4032"/>
              </a:cxn>
              <a:cxn ang="0">
                <a:pos x="TX4033" y="TY4033"/>
              </a:cxn>
              <a:cxn ang="0">
                <a:pos x="TX4034" y="TY4034"/>
              </a:cxn>
              <a:cxn ang="0">
                <a:pos x="TX4035" y="TY4035"/>
              </a:cxn>
              <a:cxn ang="0">
                <a:pos x="TX4036" y="TY4036"/>
              </a:cxn>
              <a:cxn ang="0">
                <a:pos x="TX4038" y="TY4038"/>
              </a:cxn>
              <a:cxn ang="0">
                <a:pos x="TX4039" y="TY4039"/>
              </a:cxn>
              <a:cxn ang="0">
                <a:pos x="TX4040" y="TY4040"/>
              </a:cxn>
              <a:cxn ang="0">
                <a:pos x="TX4041" y="TY4041"/>
              </a:cxn>
              <a:cxn ang="0">
                <a:pos x="TX4042" y="TY4042"/>
              </a:cxn>
              <a:cxn ang="0">
                <a:pos x="TX4043" y="TY4043"/>
              </a:cxn>
              <a:cxn ang="0">
                <a:pos x="TX4044" y="TY4044"/>
              </a:cxn>
              <a:cxn ang="0">
                <a:pos x="TX4046" y="TY4046"/>
              </a:cxn>
              <a:cxn ang="0">
                <a:pos x="TX4047" y="TY4047"/>
              </a:cxn>
              <a:cxn ang="0">
                <a:pos x="TX4048" y="TY4048"/>
              </a:cxn>
              <a:cxn ang="0">
                <a:pos x="TX4049" y="TY4049"/>
              </a:cxn>
              <a:cxn ang="0">
                <a:pos x="TX4050" y="TY4050"/>
              </a:cxn>
              <a:cxn ang="0">
                <a:pos x="TX4051" y="TY4051"/>
              </a:cxn>
              <a:cxn ang="0">
                <a:pos x="TX4052" y="TY4052"/>
              </a:cxn>
              <a:cxn ang="0">
                <a:pos x="TX4053" y="TY4053"/>
              </a:cxn>
              <a:cxn ang="0">
                <a:pos x="TX4054" y="TY4054"/>
              </a:cxn>
              <a:cxn ang="0">
                <a:pos x="TX4056" y="TY4056"/>
              </a:cxn>
              <a:cxn ang="0">
                <a:pos x="TX4057" y="TY4057"/>
              </a:cxn>
              <a:cxn ang="0">
                <a:pos x="TX4058" y="TY4058"/>
              </a:cxn>
              <a:cxn ang="0">
                <a:pos x="TX4059" y="TY4059"/>
              </a:cxn>
              <a:cxn ang="0">
                <a:pos x="TX4060" y="TY4060"/>
              </a:cxn>
              <a:cxn ang="0">
                <a:pos x="TX4061" y="TY4061"/>
              </a:cxn>
              <a:cxn ang="0">
                <a:pos x="TX4062" y="TY4062"/>
              </a:cxn>
              <a:cxn ang="0">
                <a:pos x="TX4063" y="TY4063"/>
              </a:cxn>
              <a:cxn ang="0">
                <a:pos x="TX4064" y="TY4064"/>
              </a:cxn>
              <a:cxn ang="0">
                <a:pos x="TX4065" y="TY4065"/>
              </a:cxn>
              <a:cxn ang="0">
                <a:pos x="TX4066" y="TY4066"/>
              </a:cxn>
              <a:cxn ang="0">
                <a:pos x="TX4067" y="TY4067"/>
              </a:cxn>
              <a:cxn ang="0">
                <a:pos x="TX4068" y="TY4068"/>
              </a:cxn>
              <a:cxn ang="0">
                <a:pos x="TX4069" y="TY4069"/>
              </a:cxn>
              <a:cxn ang="0">
                <a:pos x="TX4070" y="TY4070"/>
              </a:cxn>
              <a:cxn ang="0">
                <a:pos x="TX4072" y="TY4072"/>
              </a:cxn>
              <a:cxn ang="0">
                <a:pos x="TX4073" y="TY4073"/>
              </a:cxn>
              <a:cxn ang="0">
                <a:pos x="TX4074" y="TY4074"/>
              </a:cxn>
              <a:cxn ang="0">
                <a:pos x="TX4075" y="TY4075"/>
              </a:cxn>
              <a:cxn ang="0">
                <a:pos x="TX4076" y="TY4076"/>
              </a:cxn>
              <a:cxn ang="0">
                <a:pos x="TX4077" y="TY4077"/>
              </a:cxn>
              <a:cxn ang="0">
                <a:pos x="TX4078" y="TY4078"/>
              </a:cxn>
              <a:cxn ang="0">
                <a:pos x="TX4079" y="TY4079"/>
              </a:cxn>
              <a:cxn ang="0">
                <a:pos x="TX4080" y="TY4080"/>
              </a:cxn>
              <a:cxn ang="0">
                <a:pos x="TX4081" y="TY4081"/>
              </a:cxn>
              <a:cxn ang="0">
                <a:pos x="TX4082" y="TY4082"/>
              </a:cxn>
              <a:cxn ang="0">
                <a:pos x="TX4083" y="TY4083"/>
              </a:cxn>
              <a:cxn ang="0">
                <a:pos x="TX4084" y="TY4084"/>
              </a:cxn>
              <a:cxn ang="0">
                <a:pos x="TX4086" y="TY4086"/>
              </a:cxn>
              <a:cxn ang="0">
                <a:pos x="TX4087" y="TY4087"/>
              </a:cxn>
              <a:cxn ang="0">
                <a:pos x="TX4088" y="TY4088"/>
              </a:cxn>
              <a:cxn ang="0">
                <a:pos x="TX4089" y="TY4089"/>
              </a:cxn>
              <a:cxn ang="0">
                <a:pos x="TX4090" y="TY4090"/>
              </a:cxn>
              <a:cxn ang="0">
                <a:pos x="TX4091" y="TY4091"/>
              </a:cxn>
              <a:cxn ang="0">
                <a:pos x="TX4092" y="TY4092"/>
              </a:cxn>
              <a:cxn ang="0">
                <a:pos x="TX4094" y="TY4094"/>
              </a:cxn>
              <a:cxn ang="0">
                <a:pos x="TX4095" y="TY4095"/>
              </a:cxn>
              <a:cxn ang="0">
                <a:pos x="TX4096" y="TY4096"/>
              </a:cxn>
              <a:cxn ang="0">
                <a:pos x="TX4097" y="TY4097"/>
              </a:cxn>
              <a:cxn ang="0">
                <a:pos x="TX4098" y="TY4098"/>
              </a:cxn>
              <a:cxn ang="0">
                <a:pos x="TX4099" y="TY4099"/>
              </a:cxn>
              <a:cxn ang="0">
                <a:pos x="TX4101" y="TY4101"/>
              </a:cxn>
              <a:cxn ang="0">
                <a:pos x="TX4102" y="TY4102"/>
              </a:cxn>
              <a:cxn ang="0">
                <a:pos x="TX4103" y="TY4103"/>
              </a:cxn>
              <a:cxn ang="0">
                <a:pos x="TX4104" y="TY4104"/>
              </a:cxn>
              <a:cxn ang="0">
                <a:pos x="TX4105" y="TY4105"/>
              </a:cxn>
              <a:cxn ang="0">
                <a:pos x="TX4106" y="TY4106"/>
              </a:cxn>
              <a:cxn ang="0">
                <a:pos x="TX4107" y="TY4107"/>
              </a:cxn>
              <a:cxn ang="0">
                <a:pos x="TX4108" y="TY4108"/>
              </a:cxn>
              <a:cxn ang="0">
                <a:pos x="TX4110" y="TY4110"/>
              </a:cxn>
              <a:cxn ang="0">
                <a:pos x="TX4111" y="TY4111"/>
              </a:cxn>
              <a:cxn ang="0">
                <a:pos x="TX4112" y="TY4112"/>
              </a:cxn>
              <a:cxn ang="0">
                <a:pos x="TX4113" y="TY4113"/>
              </a:cxn>
              <a:cxn ang="0">
                <a:pos x="TX4114" y="TY4114"/>
              </a:cxn>
              <a:cxn ang="0">
                <a:pos x="TX4115" y="TY4115"/>
              </a:cxn>
              <a:cxn ang="0">
                <a:pos x="TX4116" y="TY4116"/>
              </a:cxn>
              <a:cxn ang="0">
                <a:pos x="TX4117" y="TY4117"/>
              </a:cxn>
              <a:cxn ang="0">
                <a:pos x="TX4119" y="TY4119"/>
              </a:cxn>
              <a:cxn ang="0">
                <a:pos x="TX4120" y="TY4120"/>
              </a:cxn>
              <a:cxn ang="0">
                <a:pos x="TX4121" y="TY4121"/>
              </a:cxn>
              <a:cxn ang="0">
                <a:pos x="TX4122" y="TY4122"/>
              </a:cxn>
              <a:cxn ang="0">
                <a:pos x="TX4123" y="TY4123"/>
              </a:cxn>
              <a:cxn ang="0">
                <a:pos x="TX4124" y="TY4124"/>
              </a:cxn>
              <a:cxn ang="0">
                <a:pos x="TX4125" y="TY4125"/>
              </a:cxn>
              <a:cxn ang="0">
                <a:pos x="TX4126" y="TY4126"/>
              </a:cxn>
              <a:cxn ang="0">
                <a:pos x="TX4127" y="TY4127"/>
              </a:cxn>
              <a:cxn ang="0">
                <a:pos x="TX4128" y="TY4128"/>
              </a:cxn>
              <a:cxn ang="0">
                <a:pos x="TX4129" y="TY4129"/>
              </a:cxn>
              <a:cxn ang="0">
                <a:pos x="TX4131" y="TY4131"/>
              </a:cxn>
              <a:cxn ang="0">
                <a:pos x="TX4132" y="TY4132"/>
              </a:cxn>
              <a:cxn ang="0">
                <a:pos x="TX4133" y="TY4133"/>
              </a:cxn>
              <a:cxn ang="0">
                <a:pos x="TX4134" y="TY4134"/>
              </a:cxn>
              <a:cxn ang="0">
                <a:pos x="TX4135" y="TY4135"/>
              </a:cxn>
              <a:cxn ang="0">
                <a:pos x="TX4136" y="TY4136"/>
              </a:cxn>
              <a:cxn ang="0">
                <a:pos x="TX4137" y="TY4137"/>
              </a:cxn>
              <a:cxn ang="0">
                <a:pos x="TX4138" y="TY4138"/>
              </a:cxn>
              <a:cxn ang="0">
                <a:pos x="TX4139" y="TY4139"/>
              </a:cxn>
              <a:cxn ang="0">
                <a:pos x="TX4141" y="TY4141"/>
              </a:cxn>
              <a:cxn ang="0">
                <a:pos x="TX4142" y="TY4142"/>
              </a:cxn>
              <a:cxn ang="0">
                <a:pos x="TX4143" y="TY4143"/>
              </a:cxn>
              <a:cxn ang="0">
                <a:pos x="TX4144" y="TY4144"/>
              </a:cxn>
              <a:cxn ang="0">
                <a:pos x="TX4145" y="TY4145"/>
              </a:cxn>
              <a:cxn ang="0">
                <a:pos x="TX4147" y="TY4147"/>
              </a:cxn>
              <a:cxn ang="0">
                <a:pos x="TX4148" y="TY4148"/>
              </a:cxn>
              <a:cxn ang="0">
                <a:pos x="TX4149" y="TY4149"/>
              </a:cxn>
              <a:cxn ang="0">
                <a:pos x="TX4150" y="TY4150"/>
              </a:cxn>
              <a:cxn ang="0">
                <a:pos x="TX4151" y="TY4151"/>
              </a:cxn>
              <a:cxn ang="0">
                <a:pos x="TX4152" y="TY4152"/>
              </a:cxn>
              <a:cxn ang="0">
                <a:pos x="TX4153" y="TY4153"/>
              </a:cxn>
              <a:cxn ang="0">
                <a:pos x="TX4155" y="TY4155"/>
              </a:cxn>
              <a:cxn ang="0">
                <a:pos x="TX4156" y="TY4156"/>
              </a:cxn>
              <a:cxn ang="0">
                <a:pos x="TX4157" y="TY4157"/>
              </a:cxn>
              <a:cxn ang="0">
                <a:pos x="TX4158" y="TY4158"/>
              </a:cxn>
              <a:cxn ang="0">
                <a:pos x="TX4159" y="TY4159"/>
              </a:cxn>
              <a:cxn ang="0">
                <a:pos x="TX4160" y="TY4160"/>
              </a:cxn>
              <a:cxn ang="0">
                <a:pos x="TX4161" y="TY4161"/>
              </a:cxn>
              <a:cxn ang="0">
                <a:pos x="TX4162" y="TY4162"/>
              </a:cxn>
              <a:cxn ang="0">
                <a:pos x="TX4163" y="TY4163"/>
              </a:cxn>
              <a:cxn ang="0">
                <a:pos x="TX4164" y="TY4164"/>
              </a:cxn>
              <a:cxn ang="0">
                <a:pos x="TX4165" y="TY4165"/>
              </a:cxn>
              <a:cxn ang="0">
                <a:pos x="TX4167" y="TY4167"/>
              </a:cxn>
              <a:cxn ang="0">
                <a:pos x="TX4168" y="TY4168"/>
              </a:cxn>
              <a:cxn ang="0">
                <a:pos x="TX4169" y="TY4169"/>
              </a:cxn>
              <a:cxn ang="0">
                <a:pos x="TX4170" y="TY4170"/>
              </a:cxn>
              <a:cxn ang="0">
                <a:pos x="TX4171" y="TY4171"/>
              </a:cxn>
              <a:cxn ang="0">
                <a:pos x="TX4173" y="TY4173"/>
              </a:cxn>
              <a:cxn ang="0">
                <a:pos x="TX4174" y="TY4174"/>
              </a:cxn>
              <a:cxn ang="0">
                <a:pos x="TX4175" y="TY4175"/>
              </a:cxn>
              <a:cxn ang="0">
                <a:pos x="TX4176" y="TY4176"/>
              </a:cxn>
              <a:cxn ang="0">
                <a:pos x="TX4177" y="TY4177"/>
              </a:cxn>
              <a:cxn ang="0">
                <a:pos x="TX4178" y="TY4178"/>
              </a:cxn>
              <a:cxn ang="0">
                <a:pos x="TX4179" y="TY4179"/>
              </a:cxn>
              <a:cxn ang="0">
                <a:pos x="TX4180" y="TY4180"/>
              </a:cxn>
              <a:cxn ang="0">
                <a:pos x="TX4181" y="TY4181"/>
              </a:cxn>
              <a:cxn ang="0">
                <a:pos x="TX4182" y="TY4182"/>
              </a:cxn>
              <a:cxn ang="0">
                <a:pos x="TX4184" y="TY4184"/>
              </a:cxn>
              <a:cxn ang="0">
                <a:pos x="TX4185" y="TY4185"/>
              </a:cxn>
              <a:cxn ang="0">
                <a:pos x="TX4186" y="TY4186"/>
              </a:cxn>
              <a:cxn ang="0">
                <a:pos x="TX4187" y="TY4187"/>
              </a:cxn>
              <a:cxn ang="0">
                <a:pos x="TX4188" y="TY4188"/>
              </a:cxn>
              <a:cxn ang="0">
                <a:pos x="TX4190" y="TY4190"/>
              </a:cxn>
              <a:cxn ang="0">
                <a:pos x="TX4191" y="TY4191"/>
              </a:cxn>
              <a:cxn ang="0">
                <a:pos x="TX4192" y="TY4192"/>
              </a:cxn>
              <a:cxn ang="0">
                <a:pos x="TX4193" y="TY4193"/>
              </a:cxn>
              <a:cxn ang="0">
                <a:pos x="TX4194" y="TY4194"/>
              </a:cxn>
              <a:cxn ang="0">
                <a:pos x="TX4195" y="TY4195"/>
              </a:cxn>
              <a:cxn ang="0">
                <a:pos x="TX4196" y="TY4196"/>
              </a:cxn>
              <a:cxn ang="0">
                <a:pos x="TX4197" y="TY4197"/>
              </a:cxn>
              <a:cxn ang="0">
                <a:pos x="TX4198" y="TY4198"/>
              </a:cxn>
              <a:cxn ang="0">
                <a:pos x="TX4199" y="TY4199"/>
              </a:cxn>
              <a:cxn ang="0">
                <a:pos x="TX4200" y="TY4200"/>
              </a:cxn>
              <a:cxn ang="0">
                <a:pos x="TX4201" y="TY4201"/>
              </a:cxn>
              <a:cxn ang="0">
                <a:pos x="TX4202" y="TY4202"/>
              </a:cxn>
              <a:cxn ang="0">
                <a:pos x="TX4204" y="TY4204"/>
              </a:cxn>
              <a:cxn ang="0">
                <a:pos x="TX4205" y="TY4205"/>
              </a:cxn>
              <a:cxn ang="0">
                <a:pos x="TX4206" y="TY4206"/>
              </a:cxn>
              <a:cxn ang="0">
                <a:pos x="TX4207" y="TY4207"/>
              </a:cxn>
              <a:cxn ang="0">
                <a:pos x="TX4208" y="TY4208"/>
              </a:cxn>
              <a:cxn ang="0">
                <a:pos x="TX4209" y="TY4209"/>
              </a:cxn>
              <a:cxn ang="0">
                <a:pos x="TX4211" y="TY4211"/>
              </a:cxn>
              <a:cxn ang="0">
                <a:pos x="TX4212" y="TY4212"/>
              </a:cxn>
              <a:cxn ang="0">
                <a:pos x="TX4213" y="TY4213"/>
              </a:cxn>
              <a:cxn ang="0">
                <a:pos x="TX4214" y="TY4214"/>
              </a:cxn>
              <a:cxn ang="0">
                <a:pos x="TX4215" y="TY4215"/>
              </a:cxn>
              <a:cxn ang="0">
                <a:pos x="TX4216" y="TY4216"/>
              </a:cxn>
              <a:cxn ang="0">
                <a:pos x="TX4217" y="TY4217"/>
              </a:cxn>
              <a:cxn ang="0">
                <a:pos x="TX4218" y="TY4218"/>
              </a:cxn>
              <a:cxn ang="0">
                <a:pos x="TX4219" y="TY4219"/>
              </a:cxn>
              <a:cxn ang="0">
                <a:pos x="TX4220" y="TY4220"/>
              </a:cxn>
              <a:cxn ang="0">
                <a:pos x="TX4222" y="TY4222"/>
              </a:cxn>
              <a:cxn ang="0">
                <a:pos x="TX4223" y="TY4223"/>
              </a:cxn>
              <a:cxn ang="0">
                <a:pos x="TX4224" y="TY4224"/>
              </a:cxn>
              <a:cxn ang="0">
                <a:pos x="TX4225" y="TY4225"/>
              </a:cxn>
              <a:cxn ang="0">
                <a:pos x="TX4226" y="TY4226"/>
              </a:cxn>
              <a:cxn ang="0">
                <a:pos x="TX4227" y="TY4227"/>
              </a:cxn>
              <a:cxn ang="0">
                <a:pos x="TX4228" y="TY4228"/>
              </a:cxn>
              <a:cxn ang="0">
                <a:pos x="TX4230" y="TY4230"/>
              </a:cxn>
              <a:cxn ang="0">
                <a:pos x="TX4231" y="TY4231"/>
              </a:cxn>
              <a:cxn ang="0">
                <a:pos x="TX4232" y="TY4232"/>
              </a:cxn>
              <a:cxn ang="0">
                <a:pos x="TX4233" y="TY4233"/>
              </a:cxn>
              <a:cxn ang="0">
                <a:pos x="TX4234" y="TY4234"/>
              </a:cxn>
              <a:cxn ang="0">
                <a:pos x="TX4235" y="TY4235"/>
              </a:cxn>
              <a:cxn ang="0">
                <a:pos x="TX4236" y="TY4236"/>
              </a:cxn>
              <a:cxn ang="0">
                <a:pos x="TX4237" y="TY4237"/>
              </a:cxn>
              <a:cxn ang="0">
                <a:pos x="TX4238" y="TY4238"/>
              </a:cxn>
              <a:cxn ang="0">
                <a:pos x="TX4239" y="TY4239"/>
              </a:cxn>
              <a:cxn ang="0">
                <a:pos x="TX4241" y="TY4241"/>
              </a:cxn>
              <a:cxn ang="0">
                <a:pos x="TX4242" y="TY4242"/>
              </a:cxn>
              <a:cxn ang="0">
                <a:pos x="TX4243" y="TY4243"/>
              </a:cxn>
              <a:cxn ang="0">
                <a:pos x="TX4244" y="TY4244"/>
              </a:cxn>
              <a:cxn ang="0">
                <a:pos x="TX4245" y="TY4245"/>
              </a:cxn>
              <a:cxn ang="0">
                <a:pos x="TX4246" y="TY4246"/>
              </a:cxn>
              <a:cxn ang="0">
                <a:pos x="TX4248" y="TY4248"/>
              </a:cxn>
              <a:cxn ang="0">
                <a:pos x="TX4249" y="TY4249"/>
              </a:cxn>
              <a:cxn ang="0">
                <a:pos x="TX4250" y="TY4250"/>
              </a:cxn>
              <a:cxn ang="0">
                <a:pos x="TX4251" y="TY4251"/>
              </a:cxn>
              <a:cxn ang="0">
                <a:pos x="TX4252" y="TY4252"/>
              </a:cxn>
              <a:cxn ang="0">
                <a:pos x="TX4254" y="TY4254"/>
              </a:cxn>
              <a:cxn ang="0">
                <a:pos x="TX4255" y="TY4255"/>
              </a:cxn>
              <a:cxn ang="0">
                <a:pos x="TX4256" y="TY4256"/>
              </a:cxn>
              <a:cxn ang="0">
                <a:pos x="TX4257" y="TY4257"/>
              </a:cxn>
              <a:cxn ang="0">
                <a:pos x="TX4258" y="TY4258"/>
              </a:cxn>
              <a:cxn ang="0">
                <a:pos x="TX4259" y="TY4259"/>
              </a:cxn>
              <a:cxn ang="0">
                <a:pos x="TX4260" y="TY4260"/>
              </a:cxn>
              <a:cxn ang="0">
                <a:pos x="TX4261" y="TY4261"/>
              </a:cxn>
              <a:cxn ang="0">
                <a:pos x="TX4263" y="TY4263"/>
              </a:cxn>
              <a:cxn ang="0">
                <a:pos x="TX4264" y="TY4264"/>
              </a:cxn>
              <a:cxn ang="0">
                <a:pos x="TX4265" y="TY4265"/>
              </a:cxn>
              <a:cxn ang="0">
                <a:pos x="TX4266" y="TY4266"/>
              </a:cxn>
              <a:cxn ang="0">
                <a:pos x="TX4267" y="TY4267"/>
              </a:cxn>
              <a:cxn ang="0">
                <a:pos x="TX4269" y="TY4269"/>
              </a:cxn>
              <a:cxn ang="0">
                <a:pos x="TX4270" y="TY4270"/>
              </a:cxn>
              <a:cxn ang="0">
                <a:pos x="TX4271" y="TY4271"/>
              </a:cxn>
              <a:cxn ang="0">
                <a:pos x="TX4272" y="TY4272"/>
              </a:cxn>
              <a:cxn ang="0">
                <a:pos x="TX4273" y="TY4273"/>
              </a:cxn>
              <a:cxn ang="0">
                <a:pos x="TX4275" y="TY4275"/>
              </a:cxn>
              <a:cxn ang="0">
                <a:pos x="TX4276" y="TY4276"/>
              </a:cxn>
              <a:cxn ang="0">
                <a:pos x="TX4277" y="TY4277"/>
              </a:cxn>
              <a:cxn ang="0">
                <a:pos x="TX4278" y="TY4278"/>
              </a:cxn>
              <a:cxn ang="0">
                <a:pos x="TX4279" y="TY4279"/>
              </a:cxn>
              <a:cxn ang="0">
                <a:pos x="TX4281" y="TY4281"/>
              </a:cxn>
              <a:cxn ang="0">
                <a:pos x="TX4282" y="TY4282"/>
              </a:cxn>
              <a:cxn ang="0">
                <a:pos x="TX4283" y="TY4283"/>
              </a:cxn>
              <a:cxn ang="0">
                <a:pos x="TX4284" y="TY4284"/>
              </a:cxn>
              <a:cxn ang="0">
                <a:pos x="TX4285" y="TY4285"/>
              </a:cxn>
              <a:cxn ang="0">
                <a:pos x="TX4286" y="TY4286"/>
              </a:cxn>
              <a:cxn ang="0">
                <a:pos x="TX4287" y="TY4287"/>
              </a:cxn>
              <a:cxn ang="0">
                <a:pos x="TX4288" y="TY4288"/>
              </a:cxn>
              <a:cxn ang="0">
                <a:pos x="TX4289" y="TY4289"/>
              </a:cxn>
              <a:cxn ang="0">
                <a:pos x="TX4290" y="TY4290"/>
              </a:cxn>
              <a:cxn ang="0">
                <a:pos x="TX4291" y="TY4291"/>
              </a:cxn>
              <a:cxn ang="0">
                <a:pos x="TX4292" y="TY4292"/>
              </a:cxn>
              <a:cxn ang="0">
                <a:pos x="TX4293" y="TY4293"/>
              </a:cxn>
              <a:cxn ang="0">
                <a:pos x="TX4294" y="TY4294"/>
              </a:cxn>
              <a:cxn ang="0">
                <a:pos x="TX4295" y="TY4295"/>
              </a:cxn>
              <a:cxn ang="0">
                <a:pos x="TX4296" y="TY4296"/>
              </a:cxn>
              <a:cxn ang="0">
                <a:pos x="TX4298" y="TY4298"/>
              </a:cxn>
              <a:cxn ang="0">
                <a:pos x="TX4299" y="TY4299"/>
              </a:cxn>
              <a:cxn ang="0">
                <a:pos x="TX4300" y="TY4300"/>
              </a:cxn>
              <a:cxn ang="0">
                <a:pos x="TX4301" y="TY4301"/>
              </a:cxn>
              <a:cxn ang="0">
                <a:pos x="TX4302" y="TY4302"/>
              </a:cxn>
              <a:cxn ang="0">
                <a:pos x="TX4304" y="TY4304"/>
              </a:cxn>
              <a:cxn ang="0">
                <a:pos x="TX4305" y="TY4305"/>
              </a:cxn>
              <a:cxn ang="0">
                <a:pos x="TX4306" y="TY4306"/>
              </a:cxn>
              <a:cxn ang="0">
                <a:pos x="TX4307" y="TY4307"/>
              </a:cxn>
              <a:cxn ang="0">
                <a:pos x="TX4308" y="TY4308"/>
              </a:cxn>
              <a:cxn ang="0">
                <a:pos x="TX4309" y="TY4309"/>
              </a:cxn>
              <a:cxn ang="0">
                <a:pos x="TX4310" y="TY4310"/>
              </a:cxn>
              <a:cxn ang="0">
                <a:pos x="TX4311" y="TY4311"/>
              </a:cxn>
              <a:cxn ang="0">
                <a:pos x="TX4312" y="TY4312"/>
              </a:cxn>
              <a:cxn ang="0">
                <a:pos x="TX4313" y="TY4313"/>
              </a:cxn>
              <a:cxn ang="0">
                <a:pos x="TX4314" y="TY4314"/>
              </a:cxn>
              <a:cxn ang="0">
                <a:pos x="TX4315" y="TY4315"/>
              </a:cxn>
              <a:cxn ang="0">
                <a:pos x="TX4316" y="TY4316"/>
              </a:cxn>
              <a:cxn ang="0">
                <a:pos x="TX4318" y="TY4318"/>
              </a:cxn>
              <a:cxn ang="0">
                <a:pos x="TX4319" y="TY4319"/>
              </a:cxn>
              <a:cxn ang="0">
                <a:pos x="TX4320" y="TY4320"/>
              </a:cxn>
              <a:cxn ang="0">
                <a:pos x="TX4321" y="TY4321"/>
              </a:cxn>
              <a:cxn ang="0">
                <a:pos x="TX4322" y="TY4322"/>
              </a:cxn>
              <a:cxn ang="0">
                <a:pos x="TX4323" y="TY4323"/>
              </a:cxn>
              <a:cxn ang="0">
                <a:pos x="TX4325" y="TY4325"/>
              </a:cxn>
              <a:cxn ang="0">
                <a:pos x="TX4326" y="TY4326"/>
              </a:cxn>
              <a:cxn ang="0">
                <a:pos x="TX4327" y="TY4327"/>
              </a:cxn>
              <a:cxn ang="0">
                <a:pos x="TX4328" y="TY4328"/>
              </a:cxn>
              <a:cxn ang="0">
                <a:pos x="TX4329" y="TY4329"/>
              </a:cxn>
              <a:cxn ang="0">
                <a:pos x="TX4330" y="TY4330"/>
              </a:cxn>
              <a:cxn ang="0">
                <a:pos x="TX4331" y="TY4331"/>
              </a:cxn>
              <a:cxn ang="0">
                <a:pos x="TX4333" y="TY4333"/>
              </a:cxn>
              <a:cxn ang="0">
                <a:pos x="TX4334" y="TY4334"/>
              </a:cxn>
              <a:cxn ang="0">
                <a:pos x="TX4335" y="TY4335"/>
              </a:cxn>
              <a:cxn ang="0">
                <a:pos x="TX4336" y="TY4336"/>
              </a:cxn>
              <a:cxn ang="0">
                <a:pos x="TX4337" y="TY4337"/>
              </a:cxn>
              <a:cxn ang="0">
                <a:pos x="TX4338" y="TY4338"/>
              </a:cxn>
              <a:cxn ang="0">
                <a:pos x="TX4339" y="TY4339"/>
              </a:cxn>
              <a:cxn ang="0">
                <a:pos x="TX4340" y="TY4340"/>
              </a:cxn>
              <a:cxn ang="0">
                <a:pos x="TX4341" y="TY4341"/>
              </a:cxn>
              <a:cxn ang="0">
                <a:pos x="TX4343" y="TY4343"/>
              </a:cxn>
              <a:cxn ang="0">
                <a:pos x="TX4344" y="TY4344"/>
              </a:cxn>
              <a:cxn ang="0">
                <a:pos x="TX4345" y="TY4345"/>
              </a:cxn>
              <a:cxn ang="0">
                <a:pos x="TX4346" y="TY4346"/>
              </a:cxn>
              <a:cxn ang="0">
                <a:pos x="TX4347" y="TY4347"/>
              </a:cxn>
              <a:cxn ang="0">
                <a:pos x="TX4348" y="TY4348"/>
              </a:cxn>
              <a:cxn ang="0">
                <a:pos x="TX4349" y="TY4349"/>
              </a:cxn>
              <a:cxn ang="0">
                <a:pos x="TX4350" y="TY4350"/>
              </a:cxn>
              <a:cxn ang="0">
                <a:pos x="TX4352" y="TY4352"/>
              </a:cxn>
              <a:cxn ang="0">
                <a:pos x="TX4353" y="TY4353"/>
              </a:cxn>
              <a:cxn ang="0">
                <a:pos x="TX4354" y="TY4354"/>
              </a:cxn>
              <a:cxn ang="0">
                <a:pos x="TX4355" y="TY4355"/>
              </a:cxn>
              <a:cxn ang="0">
                <a:pos x="TX4356" y="TY4356"/>
              </a:cxn>
              <a:cxn ang="0">
                <a:pos x="TX4358" y="TY4358"/>
              </a:cxn>
              <a:cxn ang="0">
                <a:pos x="TX4359" y="TY4359"/>
              </a:cxn>
              <a:cxn ang="0">
                <a:pos x="TX4360" y="TY4360"/>
              </a:cxn>
              <a:cxn ang="0">
                <a:pos x="TX4361" y="TY4361"/>
              </a:cxn>
              <a:cxn ang="0">
                <a:pos x="TX4362" y="TY4362"/>
              </a:cxn>
              <a:cxn ang="0">
                <a:pos x="TX4363" y="TY4363"/>
              </a:cxn>
              <a:cxn ang="0">
                <a:pos x="TX4364" y="TY4364"/>
              </a:cxn>
              <a:cxn ang="0">
                <a:pos x="TX4365" y="TY4365"/>
              </a:cxn>
              <a:cxn ang="0">
                <a:pos x="TX4366" y="TY4366"/>
              </a:cxn>
              <a:cxn ang="0">
                <a:pos x="TX4367" y="TY4367"/>
              </a:cxn>
              <a:cxn ang="0">
                <a:pos x="TX4368" y="TY4368"/>
              </a:cxn>
              <a:cxn ang="0">
                <a:pos x="TX4369" y="TY4369"/>
              </a:cxn>
              <a:cxn ang="0">
                <a:pos x="TX4370" y="TY4370"/>
              </a:cxn>
              <a:cxn ang="0">
                <a:pos x="TX4371" y="TY4371"/>
              </a:cxn>
              <a:cxn ang="0">
                <a:pos x="TX4372" y="TY4372"/>
              </a:cxn>
              <a:cxn ang="0">
                <a:pos x="TX4373" y="TY4373"/>
              </a:cxn>
              <a:cxn ang="0">
                <a:pos x="TX4374" y="TY4374"/>
              </a:cxn>
              <a:cxn ang="0">
                <a:pos x="TX4375" y="TY4375"/>
              </a:cxn>
              <a:cxn ang="0">
                <a:pos x="TX4376" y="TY4376"/>
              </a:cxn>
              <a:cxn ang="0">
                <a:pos x="TX4377" y="TY4377"/>
              </a:cxn>
              <a:cxn ang="0">
                <a:pos x="TX4378" y="TY4378"/>
              </a:cxn>
              <a:cxn ang="0">
                <a:pos x="TX4379" y="TY4379"/>
              </a:cxn>
              <a:cxn ang="0">
                <a:pos x="TX4380" y="TY4380"/>
              </a:cxn>
              <a:cxn ang="0">
                <a:pos x="TX4381" y="TY4381"/>
              </a:cxn>
              <a:cxn ang="0">
                <a:pos x="TX4382" y="TY4382"/>
              </a:cxn>
              <a:cxn ang="0">
                <a:pos x="TX4383" y="TY4383"/>
              </a:cxn>
              <a:cxn ang="0">
                <a:pos x="TX4384" y="TY4384"/>
              </a:cxn>
              <a:cxn ang="0">
                <a:pos x="TX4385" y="TY4385"/>
              </a:cxn>
              <a:cxn ang="0">
                <a:pos x="TX4386" y="TY4386"/>
              </a:cxn>
              <a:cxn ang="0">
                <a:pos x="TX4388" y="TY4388"/>
              </a:cxn>
              <a:cxn ang="0">
                <a:pos x="TX4389" y="TY4389"/>
              </a:cxn>
              <a:cxn ang="0">
                <a:pos x="TX4390" y="TY4390"/>
              </a:cxn>
              <a:cxn ang="0">
                <a:pos x="TX4391" y="TY4391"/>
              </a:cxn>
              <a:cxn ang="0">
                <a:pos x="TX4392" y="TY4392"/>
              </a:cxn>
              <a:cxn ang="0">
                <a:pos x="TX4393" y="TY4393"/>
              </a:cxn>
              <a:cxn ang="0">
                <a:pos x="TX4395" y="TY4395"/>
              </a:cxn>
              <a:cxn ang="0">
                <a:pos x="TX4396" y="TY4396"/>
              </a:cxn>
              <a:cxn ang="0">
                <a:pos x="TX4397" y="TY4397"/>
              </a:cxn>
              <a:cxn ang="0">
                <a:pos x="TX4398" y="TY4398"/>
              </a:cxn>
              <a:cxn ang="0">
                <a:pos x="TX4399" y="TY4399"/>
              </a:cxn>
              <a:cxn ang="0">
                <a:pos x="TX4400" y="TY4400"/>
              </a:cxn>
              <a:cxn ang="0">
                <a:pos x="TX4401" y="TY4401"/>
              </a:cxn>
              <a:cxn ang="0">
                <a:pos x="TX4402" y="TY4402"/>
              </a:cxn>
              <a:cxn ang="0">
                <a:pos x="TX4403" y="TY4403"/>
              </a:cxn>
              <a:cxn ang="0">
                <a:pos x="TX4404" y="TY4404"/>
              </a:cxn>
              <a:cxn ang="0">
                <a:pos x="TX4405" y="TY4405"/>
              </a:cxn>
              <a:cxn ang="0">
                <a:pos x="TX4407" y="TY4407"/>
              </a:cxn>
              <a:cxn ang="0">
                <a:pos x="TX4408" y="TY4408"/>
              </a:cxn>
              <a:cxn ang="0">
                <a:pos x="TX4409" y="TY4409"/>
              </a:cxn>
              <a:cxn ang="0">
                <a:pos x="TX4410" y="TY4410"/>
              </a:cxn>
              <a:cxn ang="0">
                <a:pos x="TX4411" y="TY4411"/>
              </a:cxn>
              <a:cxn ang="0">
                <a:pos x="TX4412" y="TY4412"/>
              </a:cxn>
              <a:cxn ang="0">
                <a:pos x="TX4413" y="TY4413"/>
              </a:cxn>
              <a:cxn ang="0">
                <a:pos x="TX4414" y="TY4414"/>
              </a:cxn>
              <a:cxn ang="0">
                <a:pos x="TX4415" y="TY4415"/>
              </a:cxn>
              <a:cxn ang="0">
                <a:pos x="TX4417" y="TY4417"/>
              </a:cxn>
              <a:cxn ang="0">
                <a:pos x="TX4418" y="TY4418"/>
              </a:cxn>
              <a:cxn ang="0">
                <a:pos x="TX4419" y="TY4419"/>
              </a:cxn>
              <a:cxn ang="0">
                <a:pos x="TX4420" y="TY4420"/>
              </a:cxn>
              <a:cxn ang="0">
                <a:pos x="TX4421" y="TY4421"/>
              </a:cxn>
              <a:cxn ang="0">
                <a:pos x="TX4422" y="TY4422"/>
              </a:cxn>
              <a:cxn ang="0">
                <a:pos x="TX4423" y="TY4423"/>
              </a:cxn>
              <a:cxn ang="0">
                <a:pos x="TX4424" y="TY4424"/>
              </a:cxn>
              <a:cxn ang="0">
                <a:pos x="TX4426" y="TY4426"/>
              </a:cxn>
              <a:cxn ang="0">
                <a:pos x="TX4427" y="TY4427"/>
              </a:cxn>
              <a:cxn ang="0">
                <a:pos x="TX4428" y="TY4428"/>
              </a:cxn>
              <a:cxn ang="0">
                <a:pos x="TX4429" y="TY4429"/>
              </a:cxn>
              <a:cxn ang="0">
                <a:pos x="TX4430" y="TY4430"/>
              </a:cxn>
              <a:cxn ang="0">
                <a:pos x="TX4431" y="TY4431"/>
              </a:cxn>
              <a:cxn ang="0">
                <a:pos x="TX4432" y="TY4432"/>
              </a:cxn>
              <a:cxn ang="0">
                <a:pos x="TX4433" y="TY4433"/>
              </a:cxn>
              <a:cxn ang="0">
                <a:pos x="TX4434" y="TY4434"/>
              </a:cxn>
              <a:cxn ang="0">
                <a:pos x="TX4435" y="TY4435"/>
              </a:cxn>
              <a:cxn ang="0">
                <a:pos x="TX4436" y="TY4436"/>
              </a:cxn>
              <a:cxn ang="0">
                <a:pos x="TX4437" y="TY4437"/>
              </a:cxn>
              <a:cxn ang="0">
                <a:pos x="TX4438" y="TY4438"/>
              </a:cxn>
              <a:cxn ang="0">
                <a:pos x="TX4439" y="TY4439"/>
              </a:cxn>
              <a:cxn ang="0">
                <a:pos x="TX4440" y="TY4440"/>
              </a:cxn>
              <a:cxn ang="0">
                <a:pos x="TX4442" y="TY4442"/>
              </a:cxn>
              <a:cxn ang="0">
                <a:pos x="TX4443" y="TY4443"/>
              </a:cxn>
              <a:cxn ang="0">
                <a:pos x="TX4444" y="TY4444"/>
              </a:cxn>
              <a:cxn ang="0">
                <a:pos x="TX4445" y="TY4445"/>
              </a:cxn>
              <a:cxn ang="0">
                <a:pos x="TX4446" y="TY4446"/>
              </a:cxn>
              <a:cxn ang="0">
                <a:pos x="TX4448" y="TY4448"/>
              </a:cxn>
              <a:cxn ang="0">
                <a:pos x="TX4449" y="TY4449"/>
              </a:cxn>
              <a:cxn ang="0">
                <a:pos x="TX4450" y="TY4450"/>
              </a:cxn>
              <a:cxn ang="0">
                <a:pos x="TX4451" y="TY4451"/>
              </a:cxn>
              <a:cxn ang="0">
                <a:pos x="TX4452" y="TY4452"/>
              </a:cxn>
              <a:cxn ang="0">
                <a:pos x="TX4453" y="TY4453"/>
              </a:cxn>
              <a:cxn ang="0">
                <a:pos x="TX4455" y="TY4455"/>
              </a:cxn>
              <a:cxn ang="0">
                <a:pos x="TX4456" y="TY4456"/>
              </a:cxn>
              <a:cxn ang="0">
                <a:pos x="TX4457" y="TY4457"/>
              </a:cxn>
              <a:cxn ang="0">
                <a:pos x="TX4458" y="TY4458"/>
              </a:cxn>
              <a:cxn ang="0">
                <a:pos x="TX4459" y="TY4459"/>
              </a:cxn>
              <a:cxn ang="0">
                <a:pos x="TX4460" y="TY4460"/>
              </a:cxn>
              <a:cxn ang="0">
                <a:pos x="TX4461" y="TY4461"/>
              </a:cxn>
              <a:cxn ang="0">
                <a:pos x="TX4463" y="TY4463"/>
              </a:cxn>
              <a:cxn ang="0">
                <a:pos x="TX4464" y="TY4464"/>
              </a:cxn>
              <a:cxn ang="0">
                <a:pos x="TX4465" y="TY4465"/>
              </a:cxn>
              <a:cxn ang="0">
                <a:pos x="TX4466" y="TY4466"/>
              </a:cxn>
              <a:cxn ang="0">
                <a:pos x="TX4467" y="TY4467"/>
              </a:cxn>
              <a:cxn ang="0">
                <a:pos x="TX4468" y="TY4468"/>
              </a:cxn>
              <a:cxn ang="0">
                <a:pos x="TX4470" y="TY4470"/>
              </a:cxn>
              <a:cxn ang="0">
                <a:pos x="TX4471" y="TY4471"/>
              </a:cxn>
              <a:cxn ang="0">
                <a:pos x="TX4472" y="TY4472"/>
              </a:cxn>
              <a:cxn ang="0">
                <a:pos x="TX4473" y="TY4473"/>
              </a:cxn>
              <a:cxn ang="0">
                <a:pos x="TX4474" y="TY4474"/>
              </a:cxn>
              <a:cxn ang="0">
                <a:pos x="TX4475" y="TY4475"/>
              </a:cxn>
              <a:cxn ang="0">
                <a:pos x="TX4476" y="TY4476"/>
              </a:cxn>
              <a:cxn ang="0">
                <a:pos x="TX4477" y="TY4477"/>
              </a:cxn>
              <a:cxn ang="0">
                <a:pos x="TX4478" y="TY4478"/>
              </a:cxn>
              <a:cxn ang="0">
                <a:pos x="TX4480" y="TY4480"/>
              </a:cxn>
              <a:cxn ang="0">
                <a:pos x="TX4481" y="TY4481"/>
              </a:cxn>
              <a:cxn ang="0">
                <a:pos x="TX4482" y="TY4482"/>
              </a:cxn>
              <a:cxn ang="0">
                <a:pos x="TX4483" y="TY4483"/>
              </a:cxn>
              <a:cxn ang="0">
                <a:pos x="TX4484" y="TY4484"/>
              </a:cxn>
              <a:cxn ang="0">
                <a:pos x="TX4486" y="TY4486"/>
              </a:cxn>
              <a:cxn ang="0">
                <a:pos x="TX4487" y="TY4487"/>
              </a:cxn>
              <a:cxn ang="0">
                <a:pos x="TX4488" y="TY4488"/>
              </a:cxn>
              <a:cxn ang="0">
                <a:pos x="TX4489" y="TY4489"/>
              </a:cxn>
              <a:cxn ang="0">
                <a:pos x="TX4490" y="TY4490"/>
              </a:cxn>
              <a:cxn ang="0">
                <a:pos x="TX4491" y="TY4491"/>
              </a:cxn>
              <a:cxn ang="0">
                <a:pos x="TX4492" y="TY4492"/>
              </a:cxn>
              <a:cxn ang="0">
                <a:pos x="TX4493" y="TY4493"/>
              </a:cxn>
              <a:cxn ang="0">
                <a:pos x="TX4494" y="TY4494"/>
              </a:cxn>
              <a:cxn ang="0">
                <a:pos x="TX4496" y="TY4496"/>
              </a:cxn>
              <a:cxn ang="0">
                <a:pos x="TX4497" y="TY4497"/>
              </a:cxn>
              <a:cxn ang="0">
                <a:pos x="TX4498" y="TY4498"/>
              </a:cxn>
              <a:cxn ang="0">
                <a:pos x="TX4499" y="TY4499"/>
              </a:cxn>
              <a:cxn ang="0">
                <a:pos x="TX4500" y="TY4500"/>
              </a:cxn>
              <a:cxn ang="0">
                <a:pos x="TX4501" y="TY4501"/>
              </a:cxn>
              <a:cxn ang="0">
                <a:pos x="TX4502" y="TY4502"/>
              </a:cxn>
              <a:cxn ang="0">
                <a:pos x="TX4503" y="TY4503"/>
              </a:cxn>
              <a:cxn ang="0">
                <a:pos x="TX4504" y="TY4504"/>
              </a:cxn>
              <a:cxn ang="0">
                <a:pos x="TX4505" y="TY4505"/>
              </a:cxn>
              <a:cxn ang="0">
                <a:pos x="TX4506" y="TY4506"/>
              </a:cxn>
              <a:cxn ang="0">
                <a:pos x="TX4507" y="TY4507"/>
              </a:cxn>
              <a:cxn ang="0">
                <a:pos x="TX4508" y="TY4508"/>
              </a:cxn>
              <a:cxn ang="0">
                <a:pos x="TX4510" y="TY4510"/>
              </a:cxn>
              <a:cxn ang="0">
                <a:pos x="TX4511" y="TY4511"/>
              </a:cxn>
              <a:cxn ang="0">
                <a:pos x="TX4512" y="TY4512"/>
              </a:cxn>
              <a:cxn ang="0">
                <a:pos x="TX4513" y="TY4513"/>
              </a:cxn>
              <a:cxn ang="0">
                <a:pos x="TX4514" y="TY4514"/>
              </a:cxn>
              <a:cxn ang="0">
                <a:pos x="TX4515" y="TY4515"/>
              </a:cxn>
              <a:cxn ang="0">
                <a:pos x="TX4517" y="TY4517"/>
              </a:cxn>
              <a:cxn ang="0">
                <a:pos x="TX4518" y="TY4518"/>
              </a:cxn>
              <a:cxn ang="0">
                <a:pos x="TX4519" y="TY4519"/>
              </a:cxn>
              <a:cxn ang="0">
                <a:pos x="TX4520" y="TY4520"/>
              </a:cxn>
              <a:cxn ang="0">
                <a:pos x="TX4521" y="TY4521"/>
              </a:cxn>
              <a:cxn ang="0">
                <a:pos x="TX4522" y="TY4522"/>
              </a:cxn>
              <a:cxn ang="0">
                <a:pos x="TX4523" y="TY4523"/>
              </a:cxn>
              <a:cxn ang="0">
                <a:pos x="TX4524" y="TY4524"/>
              </a:cxn>
              <a:cxn ang="0">
                <a:pos x="TX4525" y="TY4525"/>
              </a:cxn>
              <a:cxn ang="0">
                <a:pos x="TX4526" y="TY4526"/>
              </a:cxn>
              <a:cxn ang="0">
                <a:pos x="TX4527" y="TY4527"/>
              </a:cxn>
              <a:cxn ang="0">
                <a:pos x="TX4528" y="TY4528"/>
              </a:cxn>
              <a:cxn ang="0">
                <a:pos x="TX4529" y="TY4529"/>
              </a:cxn>
              <a:cxn ang="0">
                <a:pos x="TX4530" y="TY4530"/>
              </a:cxn>
              <a:cxn ang="0">
                <a:pos x="TX4531" y="TY4531"/>
              </a:cxn>
              <a:cxn ang="0">
                <a:pos x="TX4532" y="TY4532"/>
              </a:cxn>
              <a:cxn ang="0">
                <a:pos x="TX4533" y="TY4533"/>
              </a:cxn>
              <a:cxn ang="0">
                <a:pos x="TX4535" y="TY4535"/>
              </a:cxn>
              <a:cxn ang="0">
                <a:pos x="TX4536" y="TY4536"/>
              </a:cxn>
              <a:cxn ang="0">
                <a:pos x="TX4537" y="TY4537"/>
              </a:cxn>
              <a:cxn ang="0">
                <a:pos x="TX4538" y="TY4538"/>
              </a:cxn>
              <a:cxn ang="0">
                <a:pos x="TX4539" y="TY4539"/>
              </a:cxn>
              <a:cxn ang="0">
                <a:pos x="TX4540" y="TY4540"/>
              </a:cxn>
              <a:cxn ang="0">
                <a:pos x="TX4541" y="TY4541"/>
              </a:cxn>
              <a:cxn ang="0">
                <a:pos x="TX4542" y="TY4542"/>
              </a:cxn>
              <a:cxn ang="0">
                <a:pos x="TX4543" y="TY4543"/>
              </a:cxn>
              <a:cxn ang="0">
                <a:pos x="TX4544" y="TY4544"/>
              </a:cxn>
              <a:cxn ang="0">
                <a:pos x="TX4545" y="TY4545"/>
              </a:cxn>
              <a:cxn ang="0">
                <a:pos x="TX4546" y="TY4546"/>
              </a:cxn>
              <a:cxn ang="0">
                <a:pos x="TX4547" y="TY4547"/>
              </a:cxn>
              <a:cxn ang="0">
                <a:pos x="TX4548" y="TY4548"/>
              </a:cxn>
              <a:cxn ang="0">
                <a:pos x="TX4550" y="TY4550"/>
              </a:cxn>
              <a:cxn ang="0">
                <a:pos x="TX4551" y="TY4551"/>
              </a:cxn>
              <a:cxn ang="0">
                <a:pos x="TX4552" y="TY4552"/>
              </a:cxn>
              <a:cxn ang="0">
                <a:pos x="TX4553" y="TY4553"/>
              </a:cxn>
              <a:cxn ang="0">
                <a:pos x="TX4554" y="TY4554"/>
              </a:cxn>
              <a:cxn ang="0">
                <a:pos x="TX4555" y="TY4555"/>
              </a:cxn>
              <a:cxn ang="0">
                <a:pos x="TX4556" y="TY4556"/>
              </a:cxn>
              <a:cxn ang="0">
                <a:pos x="TX4557" y="TY4557"/>
              </a:cxn>
              <a:cxn ang="0">
                <a:pos x="TX4558" y="TY4558"/>
              </a:cxn>
              <a:cxn ang="0">
                <a:pos x="TX4559" y="TY4559"/>
              </a:cxn>
              <a:cxn ang="0">
                <a:pos x="TX4560" y="TY4560"/>
              </a:cxn>
              <a:cxn ang="0">
                <a:pos x="TX4561" y="TY4561"/>
              </a:cxn>
              <a:cxn ang="0">
                <a:pos x="TX4562" y="TY4562"/>
              </a:cxn>
              <a:cxn ang="0">
                <a:pos x="TX4563" y="TY4563"/>
              </a:cxn>
              <a:cxn ang="0">
                <a:pos x="TX4564" y="TY4564"/>
              </a:cxn>
              <a:cxn ang="0">
                <a:pos x="TX4565" y="TY4565"/>
              </a:cxn>
              <a:cxn ang="0">
                <a:pos x="TX4566" y="TY4566"/>
              </a:cxn>
              <a:cxn ang="0">
                <a:pos x="TX4567" y="TY4567"/>
              </a:cxn>
              <a:cxn ang="0">
                <a:pos x="TX4568" y="TY4568"/>
              </a:cxn>
              <a:cxn ang="0">
                <a:pos x="TX4569" y="TY4569"/>
              </a:cxn>
              <a:cxn ang="0">
                <a:pos x="TX4570" y="TY4570"/>
              </a:cxn>
              <a:cxn ang="0">
                <a:pos x="TX4571" y="TY4571"/>
              </a:cxn>
              <a:cxn ang="0">
                <a:pos x="TX4572" y="TY4572"/>
              </a:cxn>
              <a:cxn ang="0">
                <a:pos x="TX4573" y="TY4573"/>
              </a:cxn>
              <a:cxn ang="0">
                <a:pos x="TX4574" y="TY4574"/>
              </a:cxn>
              <a:cxn ang="0">
                <a:pos x="TX4576" y="TY4576"/>
              </a:cxn>
              <a:cxn ang="0">
                <a:pos x="TX4577" y="TY4577"/>
              </a:cxn>
              <a:cxn ang="0">
                <a:pos x="TX4578" y="TY4578"/>
              </a:cxn>
              <a:cxn ang="0">
                <a:pos x="TX4579" y="TY4579"/>
              </a:cxn>
              <a:cxn ang="0">
                <a:pos x="TX4580" y="TY4580"/>
              </a:cxn>
              <a:cxn ang="0">
                <a:pos x="TX4581" y="TY4581"/>
              </a:cxn>
              <a:cxn ang="0">
                <a:pos x="TX4582" y="TY4582"/>
              </a:cxn>
              <a:cxn ang="0">
                <a:pos x="TX4583" y="TY4583"/>
              </a:cxn>
              <a:cxn ang="0">
                <a:pos x="TX4584" y="TY4584"/>
              </a:cxn>
              <a:cxn ang="0">
                <a:pos x="TX4586" y="TY4586"/>
              </a:cxn>
              <a:cxn ang="0">
                <a:pos x="TX4587" y="TY4587"/>
              </a:cxn>
              <a:cxn ang="0">
                <a:pos x="TX4588" y="TY4588"/>
              </a:cxn>
              <a:cxn ang="0">
                <a:pos x="TX4589" y="TY4589"/>
              </a:cxn>
              <a:cxn ang="0">
                <a:pos x="TX4590" y="TY4590"/>
              </a:cxn>
              <a:cxn ang="0">
                <a:pos x="TX4591" y="TY4591"/>
              </a:cxn>
              <a:cxn ang="0">
                <a:pos x="TX4592" y="TY4592"/>
              </a:cxn>
              <a:cxn ang="0">
                <a:pos x="TX4593" y="TY4593"/>
              </a:cxn>
              <a:cxn ang="0">
                <a:pos x="TX4595" y="TY4595"/>
              </a:cxn>
              <a:cxn ang="0">
                <a:pos x="TX4596" y="TY4596"/>
              </a:cxn>
              <a:cxn ang="0">
                <a:pos x="TX4597" y="TY4597"/>
              </a:cxn>
              <a:cxn ang="0">
                <a:pos x="TX4598" y="TY4598"/>
              </a:cxn>
              <a:cxn ang="0">
                <a:pos x="TX4599" y="TY4599"/>
              </a:cxn>
              <a:cxn ang="0">
                <a:pos x="TX4600" y="TY4600"/>
              </a:cxn>
              <a:cxn ang="0">
                <a:pos x="TX4601" y="TY4601"/>
              </a:cxn>
              <a:cxn ang="0">
                <a:pos x="TX4602" y="TY4602"/>
              </a:cxn>
              <a:cxn ang="0">
                <a:pos x="TX4603" y="TY4603"/>
              </a:cxn>
              <a:cxn ang="0">
                <a:pos x="TX4605" y="TY4605"/>
              </a:cxn>
              <a:cxn ang="0">
                <a:pos x="TX4606" y="TY4606"/>
              </a:cxn>
              <a:cxn ang="0">
                <a:pos x="TX4607" y="TY4607"/>
              </a:cxn>
              <a:cxn ang="0">
                <a:pos x="TX4608" y="TY4608"/>
              </a:cxn>
              <a:cxn ang="0">
                <a:pos x="TX4609" y="TY4609"/>
              </a:cxn>
              <a:cxn ang="0">
                <a:pos x="TX4610" y="TY4610"/>
              </a:cxn>
              <a:cxn ang="0">
                <a:pos x="TX4611" y="TY4611"/>
              </a:cxn>
              <a:cxn ang="0">
                <a:pos x="TX4612" y="TY4612"/>
              </a:cxn>
              <a:cxn ang="0">
                <a:pos x="TX4613" y="TY4613"/>
              </a:cxn>
              <a:cxn ang="0">
                <a:pos x="TX4615" y="TY4615"/>
              </a:cxn>
              <a:cxn ang="0">
                <a:pos x="TX4616" y="TY4616"/>
              </a:cxn>
              <a:cxn ang="0">
                <a:pos x="TX4617" y="TY4617"/>
              </a:cxn>
              <a:cxn ang="0">
                <a:pos x="TX4618" y="TY4618"/>
              </a:cxn>
              <a:cxn ang="0">
                <a:pos x="TX4619" y="TY4619"/>
              </a:cxn>
              <a:cxn ang="0">
                <a:pos x="TX4621" y="TY4621"/>
              </a:cxn>
              <a:cxn ang="0">
                <a:pos x="TX4622" y="TY4622"/>
              </a:cxn>
              <a:cxn ang="0">
                <a:pos x="TX4623" y="TY4623"/>
              </a:cxn>
              <a:cxn ang="0">
                <a:pos x="TX4624" y="TY4624"/>
              </a:cxn>
              <a:cxn ang="0">
                <a:pos x="TX4625" y="TY4625"/>
              </a:cxn>
              <a:cxn ang="0">
                <a:pos x="TX4626" y="TY4626"/>
              </a:cxn>
              <a:cxn ang="0">
                <a:pos x="TX4627" y="TY4627"/>
              </a:cxn>
              <a:cxn ang="0">
                <a:pos x="TX4628" y="TY4628"/>
              </a:cxn>
              <a:cxn ang="0">
                <a:pos x="TX4629" y="TY4629"/>
              </a:cxn>
              <a:cxn ang="0">
                <a:pos x="TX4630" y="TY4630"/>
              </a:cxn>
              <a:cxn ang="0">
                <a:pos x="TX4631" y="TY4631"/>
              </a:cxn>
              <a:cxn ang="0">
                <a:pos x="TX4633" y="TY4633"/>
              </a:cxn>
              <a:cxn ang="0">
                <a:pos x="TX4634" y="TY4634"/>
              </a:cxn>
              <a:cxn ang="0">
                <a:pos x="TX4635" y="TY4635"/>
              </a:cxn>
              <a:cxn ang="0">
                <a:pos x="TX4636" y="TY4636"/>
              </a:cxn>
              <a:cxn ang="0">
                <a:pos x="TX4637" y="TY4637"/>
              </a:cxn>
              <a:cxn ang="0">
                <a:pos x="TX4638" y="TY4638"/>
              </a:cxn>
              <a:cxn ang="0">
                <a:pos x="TX4639" y="TY4639"/>
              </a:cxn>
              <a:cxn ang="0">
                <a:pos x="TX4641" y="TY4641"/>
              </a:cxn>
              <a:cxn ang="0">
                <a:pos x="TX4642" y="TY4642"/>
              </a:cxn>
              <a:cxn ang="0">
                <a:pos x="TX4643" y="TY4643"/>
              </a:cxn>
              <a:cxn ang="0">
                <a:pos x="TX4644" y="TY4644"/>
              </a:cxn>
              <a:cxn ang="0">
                <a:pos x="TX4645" y="TY4645"/>
              </a:cxn>
              <a:cxn ang="0">
                <a:pos x="TX4647" y="TY4647"/>
              </a:cxn>
              <a:cxn ang="0">
                <a:pos x="TX4648" y="TY4648"/>
              </a:cxn>
              <a:cxn ang="0">
                <a:pos x="TX4649" y="TY4649"/>
              </a:cxn>
              <a:cxn ang="0">
                <a:pos x="TX4650" y="TY4650"/>
              </a:cxn>
              <a:cxn ang="0">
                <a:pos x="TX4651" y="TY4651"/>
              </a:cxn>
              <a:cxn ang="0">
                <a:pos x="TX4653" y="TY4653"/>
              </a:cxn>
              <a:cxn ang="0">
                <a:pos x="TX4654" y="TY4654"/>
              </a:cxn>
              <a:cxn ang="0">
                <a:pos x="TX4655" y="TY4655"/>
              </a:cxn>
              <a:cxn ang="0">
                <a:pos x="TX4656" y="TY4656"/>
              </a:cxn>
              <a:cxn ang="0">
                <a:pos x="TX4657" y="TY4657"/>
              </a:cxn>
              <a:cxn ang="0">
                <a:pos x="TX4658" y="TY4658"/>
              </a:cxn>
              <a:cxn ang="0">
                <a:pos x="TX4659" y="TY4659"/>
              </a:cxn>
              <a:cxn ang="0">
                <a:pos x="TX4660" y="TY4660"/>
              </a:cxn>
              <a:cxn ang="0">
                <a:pos x="TX4661" y="TY4661"/>
              </a:cxn>
              <a:cxn ang="0">
                <a:pos x="TX4662" y="TY4662"/>
              </a:cxn>
              <a:cxn ang="0">
                <a:pos x="TX4663" y="TY4663"/>
              </a:cxn>
              <a:cxn ang="0">
                <a:pos x="TX4664" y="TY4664"/>
              </a:cxn>
              <a:cxn ang="0">
                <a:pos x="TX4666" y="TY4666"/>
              </a:cxn>
              <a:cxn ang="0">
                <a:pos x="TX4667" y="TY4667"/>
              </a:cxn>
              <a:cxn ang="0">
                <a:pos x="TX4668" y="TY4668"/>
              </a:cxn>
              <a:cxn ang="0">
                <a:pos x="TX4669" y="TY4669"/>
              </a:cxn>
              <a:cxn ang="0">
                <a:pos x="TX4670" y="TY4670"/>
              </a:cxn>
              <a:cxn ang="0">
                <a:pos x="TX4671" y="TY4671"/>
              </a:cxn>
              <a:cxn ang="0">
                <a:pos x="TX4672" y="TY4672"/>
              </a:cxn>
              <a:cxn ang="0">
                <a:pos x="TX4674" y="TY4674"/>
              </a:cxn>
              <a:cxn ang="0">
                <a:pos x="TX4675" y="TY4675"/>
              </a:cxn>
              <a:cxn ang="0">
                <a:pos x="TX4676" y="TY4676"/>
              </a:cxn>
              <a:cxn ang="0">
                <a:pos x="TX4677" y="TY4677"/>
              </a:cxn>
              <a:cxn ang="0">
                <a:pos x="TX4678" y="TY4678"/>
              </a:cxn>
              <a:cxn ang="0">
                <a:pos x="TX4680" y="TY4680"/>
              </a:cxn>
              <a:cxn ang="0">
                <a:pos x="TX4681" y="TY4681"/>
              </a:cxn>
              <a:cxn ang="0">
                <a:pos x="TX4682" y="TY4682"/>
              </a:cxn>
              <a:cxn ang="0">
                <a:pos x="TX4683" y="TY4683"/>
              </a:cxn>
              <a:cxn ang="0">
                <a:pos x="TX4684" y="TY4684"/>
              </a:cxn>
              <a:cxn ang="0">
                <a:pos x="TX4685" y="TY4685"/>
              </a:cxn>
              <a:cxn ang="0">
                <a:pos x="TX4686" y="TY4686"/>
              </a:cxn>
              <a:cxn ang="0">
                <a:pos x="TX4687" y="TY4687"/>
              </a:cxn>
              <a:cxn ang="0">
                <a:pos x="TX4688" y="TY4688"/>
              </a:cxn>
              <a:cxn ang="0">
                <a:pos x="TX4689" y="TY4689"/>
              </a:cxn>
              <a:cxn ang="0">
                <a:pos x="TX4690" y="TY4690"/>
              </a:cxn>
              <a:cxn ang="0">
                <a:pos x="TX4691" y="TY4691"/>
              </a:cxn>
              <a:cxn ang="0">
                <a:pos x="TX4692" y="TY4692"/>
              </a:cxn>
              <a:cxn ang="0">
                <a:pos x="TX4693" y="TY4693"/>
              </a:cxn>
              <a:cxn ang="0">
                <a:pos x="TX4694" y="TY4694"/>
              </a:cxn>
              <a:cxn ang="0">
                <a:pos x="TX4696" y="TY4696"/>
              </a:cxn>
              <a:cxn ang="0">
                <a:pos x="TX4697" y="TY4697"/>
              </a:cxn>
              <a:cxn ang="0">
                <a:pos x="TX4698" y="TY4698"/>
              </a:cxn>
              <a:cxn ang="0">
                <a:pos x="TX4699" y="TY4699"/>
              </a:cxn>
              <a:cxn ang="0">
                <a:pos x="TX4700" y="TY4700"/>
              </a:cxn>
              <a:cxn ang="0">
                <a:pos x="TX4701" y="TY4701"/>
              </a:cxn>
              <a:cxn ang="0">
                <a:pos x="TX4703" y="TY4703"/>
              </a:cxn>
              <a:cxn ang="0">
                <a:pos x="TX4704" y="TY4704"/>
              </a:cxn>
              <a:cxn ang="0">
                <a:pos x="TX4705" y="TY4705"/>
              </a:cxn>
              <a:cxn ang="0">
                <a:pos x="TX4706" y="TY4706"/>
              </a:cxn>
              <a:cxn ang="0">
                <a:pos x="TX4707" y="TY4707"/>
              </a:cxn>
              <a:cxn ang="0">
                <a:pos x="TX4708" y="TY4708"/>
              </a:cxn>
              <a:cxn ang="0">
                <a:pos x="TX4709" y="TY4709"/>
              </a:cxn>
              <a:cxn ang="0">
                <a:pos x="TX4710" y="TY4710"/>
              </a:cxn>
              <a:cxn ang="0">
                <a:pos x="TX4711" y="TY4711"/>
              </a:cxn>
              <a:cxn ang="0">
                <a:pos x="TX4713" y="TY4713"/>
              </a:cxn>
              <a:cxn ang="0">
                <a:pos x="TX4714" y="TY4714"/>
              </a:cxn>
              <a:cxn ang="0">
                <a:pos x="TX4715" y="TY4715"/>
              </a:cxn>
              <a:cxn ang="0">
                <a:pos x="TX4716" y="TY4716"/>
              </a:cxn>
              <a:cxn ang="0">
                <a:pos x="TX4717" y="TY4717"/>
              </a:cxn>
              <a:cxn ang="0">
                <a:pos x="TX4718" y="TY4718"/>
              </a:cxn>
              <a:cxn ang="0">
                <a:pos x="TX4719" y="TY4719"/>
              </a:cxn>
              <a:cxn ang="0">
                <a:pos x="TX4720" y="TY4720"/>
              </a:cxn>
              <a:cxn ang="0">
                <a:pos x="TX4721" y="TY4721"/>
              </a:cxn>
              <a:cxn ang="0">
                <a:pos x="TX4722" y="TY4722"/>
              </a:cxn>
              <a:cxn ang="0">
                <a:pos x="TX4723" y="TY4723"/>
              </a:cxn>
              <a:cxn ang="0">
                <a:pos x="TX4724" y="TY4724"/>
              </a:cxn>
              <a:cxn ang="0">
                <a:pos x="TX4725" y="TY4725"/>
              </a:cxn>
              <a:cxn ang="0">
                <a:pos x="TX4726" y="TY4726"/>
              </a:cxn>
              <a:cxn ang="0">
                <a:pos x="TX4727" y="TY4727"/>
              </a:cxn>
              <a:cxn ang="0">
                <a:pos x="TX4728" y="TY4728"/>
              </a:cxn>
              <a:cxn ang="0">
                <a:pos x="TX4729" y="TY4729"/>
              </a:cxn>
              <a:cxn ang="0">
                <a:pos x="TX4731" y="TY4731"/>
              </a:cxn>
              <a:cxn ang="0">
                <a:pos x="TX4732" y="TY4732"/>
              </a:cxn>
              <a:cxn ang="0">
                <a:pos x="TX4733" y="TY4733"/>
              </a:cxn>
              <a:cxn ang="0">
                <a:pos x="TX4734" y="TY4734"/>
              </a:cxn>
              <a:cxn ang="0">
                <a:pos x="TX4735" y="TY4735"/>
              </a:cxn>
              <a:cxn ang="0">
                <a:pos x="TX4737" y="TY4737"/>
              </a:cxn>
              <a:cxn ang="0">
                <a:pos x="TX4738" y="TY4738"/>
              </a:cxn>
              <a:cxn ang="0">
                <a:pos x="TX4739" y="TY4739"/>
              </a:cxn>
              <a:cxn ang="0">
                <a:pos x="TX4740" y="TY4740"/>
              </a:cxn>
              <a:cxn ang="0">
                <a:pos x="TX4742" y="TY4742"/>
              </a:cxn>
              <a:cxn ang="0">
                <a:pos x="TX4743" y="TY4743"/>
              </a:cxn>
              <a:cxn ang="0">
                <a:pos x="TX4744" y="TY4744"/>
              </a:cxn>
              <a:cxn ang="0">
                <a:pos x="TX4745" y="TY4745"/>
              </a:cxn>
              <a:cxn ang="0">
                <a:pos x="TX4746" y="TY4746"/>
              </a:cxn>
              <a:cxn ang="0">
                <a:pos x="TX4747" y="TY4747"/>
              </a:cxn>
              <a:cxn ang="0">
                <a:pos x="TX4748" y="TY4748"/>
              </a:cxn>
              <a:cxn ang="0">
                <a:pos x="TX4749" y="TY4749"/>
              </a:cxn>
              <a:cxn ang="0">
                <a:pos x="TX4750" y="TY4750"/>
              </a:cxn>
              <a:cxn ang="0">
                <a:pos x="TX4751" y="TY4751"/>
              </a:cxn>
              <a:cxn ang="0">
                <a:pos x="TX4752" y="TY4752"/>
              </a:cxn>
              <a:cxn ang="0">
                <a:pos x="TX4753" y="TY4753"/>
              </a:cxn>
              <a:cxn ang="0">
                <a:pos x="TX4754" y="TY4754"/>
              </a:cxn>
              <a:cxn ang="0">
                <a:pos x="TX4755" y="TY4755"/>
              </a:cxn>
              <a:cxn ang="0">
                <a:pos x="TX4757" y="TY4757"/>
              </a:cxn>
              <a:cxn ang="0">
                <a:pos x="TX4758" y="TY4758"/>
              </a:cxn>
              <a:cxn ang="0">
                <a:pos x="TX4759" y="TY4759"/>
              </a:cxn>
              <a:cxn ang="0">
                <a:pos x="TX4760" y="TY4760"/>
              </a:cxn>
              <a:cxn ang="0">
                <a:pos x="TX4761" y="TY4761"/>
              </a:cxn>
              <a:cxn ang="0">
                <a:pos x="TX4762" y="TY4762"/>
              </a:cxn>
              <a:cxn ang="0">
                <a:pos x="TX4763" y="TY4763"/>
              </a:cxn>
              <a:cxn ang="0">
                <a:pos x="TX4764" y="TY4764"/>
              </a:cxn>
              <a:cxn ang="0">
                <a:pos x="TX4765" y="TY4765"/>
              </a:cxn>
              <a:cxn ang="0">
                <a:pos x="TX4766" y="TY4766"/>
              </a:cxn>
              <a:cxn ang="0">
                <a:pos x="TX4768" y="TY4768"/>
              </a:cxn>
              <a:cxn ang="0">
                <a:pos x="TX4769" y="TY4769"/>
              </a:cxn>
              <a:cxn ang="0">
                <a:pos x="TX4770" y="TY4770"/>
              </a:cxn>
              <a:cxn ang="0">
                <a:pos x="TX4771" y="TY4771"/>
              </a:cxn>
              <a:cxn ang="0">
                <a:pos x="TX4772" y="TY4772"/>
              </a:cxn>
              <a:cxn ang="0">
                <a:pos x="TX4774" y="TY4774"/>
              </a:cxn>
              <a:cxn ang="0">
                <a:pos x="TX4775" y="TY4775"/>
              </a:cxn>
              <a:cxn ang="0">
                <a:pos x="TX4776" y="TY4776"/>
              </a:cxn>
              <a:cxn ang="0">
                <a:pos x="TX4777" y="TY4777"/>
              </a:cxn>
              <a:cxn ang="0">
                <a:pos x="TX4778" y="TY4778"/>
              </a:cxn>
              <a:cxn ang="0">
                <a:pos x="TX4779" y="TY4779"/>
              </a:cxn>
              <a:cxn ang="0">
                <a:pos x="TX4780" y="TY4780"/>
              </a:cxn>
              <a:cxn ang="0">
                <a:pos x="TX4781" y="TY4781"/>
              </a:cxn>
              <a:cxn ang="0">
                <a:pos x="TX4782" y="TY4782"/>
              </a:cxn>
              <a:cxn ang="0">
                <a:pos x="TX4783" y="TY4783"/>
              </a:cxn>
              <a:cxn ang="0">
                <a:pos x="TX4784" y="TY4784"/>
              </a:cxn>
              <a:cxn ang="0">
                <a:pos x="TX4786" y="TY4786"/>
              </a:cxn>
              <a:cxn ang="0">
                <a:pos x="TX4787" y="TY4787"/>
              </a:cxn>
              <a:cxn ang="0">
                <a:pos x="TX4788" y="TY4788"/>
              </a:cxn>
              <a:cxn ang="0">
                <a:pos x="TX4789" y="TY4789"/>
              </a:cxn>
              <a:cxn ang="0">
                <a:pos x="TX4790" y="TY4790"/>
              </a:cxn>
              <a:cxn ang="0">
                <a:pos x="TX4791" y="TY4791"/>
              </a:cxn>
              <a:cxn ang="0">
                <a:pos x="TX4792" y="TY4792"/>
              </a:cxn>
              <a:cxn ang="0">
                <a:pos x="TX4793" y="TY4793"/>
              </a:cxn>
              <a:cxn ang="0">
                <a:pos x="TX4794" y="TY4794"/>
              </a:cxn>
              <a:cxn ang="0">
                <a:pos x="TX4796" y="TY4796"/>
              </a:cxn>
              <a:cxn ang="0">
                <a:pos x="TX4797" y="TY4797"/>
              </a:cxn>
              <a:cxn ang="0">
                <a:pos x="TX4798" y="TY4798"/>
              </a:cxn>
              <a:cxn ang="0">
                <a:pos x="TX4799" y="TY4799"/>
              </a:cxn>
              <a:cxn ang="0">
                <a:pos x="TX4801" y="TY4801"/>
              </a:cxn>
              <a:cxn ang="0">
                <a:pos x="TX4802" y="TY4802"/>
              </a:cxn>
              <a:cxn ang="0">
                <a:pos x="TX4803" y="TY4803"/>
              </a:cxn>
              <a:cxn ang="0">
                <a:pos x="TX4804" y="TY4804"/>
              </a:cxn>
              <a:cxn ang="0">
                <a:pos x="TX4805" y="TY4805"/>
              </a:cxn>
              <a:cxn ang="0">
                <a:pos x="TX4806" y="TY4806"/>
              </a:cxn>
              <a:cxn ang="0">
                <a:pos x="TX4807" y="TY4807"/>
              </a:cxn>
              <a:cxn ang="0">
                <a:pos x="TX4808" y="TY4808"/>
              </a:cxn>
              <a:cxn ang="0">
                <a:pos x="TX4809" y="TY4809"/>
              </a:cxn>
              <a:cxn ang="0">
                <a:pos x="TX4810" y="TY4810"/>
              </a:cxn>
              <a:cxn ang="0">
                <a:pos x="TX4811" y="TY4811"/>
              </a:cxn>
              <a:cxn ang="0">
                <a:pos x="TX4812" y="TY4812"/>
              </a:cxn>
              <a:cxn ang="0">
                <a:pos x="TX4813" y="TY4813"/>
              </a:cxn>
              <a:cxn ang="0">
                <a:pos x="TX4814" y="TY4814"/>
              </a:cxn>
              <a:cxn ang="0">
                <a:pos x="TX4815" y="TY4815"/>
              </a:cxn>
              <a:cxn ang="0">
                <a:pos x="TX4816" y="TY4816"/>
              </a:cxn>
              <a:cxn ang="0">
                <a:pos x="TX4817" y="TY4817"/>
              </a:cxn>
              <a:cxn ang="0">
                <a:pos x="TX4818" y="TY4818"/>
              </a:cxn>
              <a:cxn ang="0">
                <a:pos x="TX4819" y="TY4819"/>
              </a:cxn>
              <a:cxn ang="0">
                <a:pos x="TX4820" y="TY4820"/>
              </a:cxn>
              <a:cxn ang="0">
                <a:pos x="TX4821" y="TY4821"/>
              </a:cxn>
              <a:cxn ang="0">
                <a:pos x="TX4822" y="TY4822"/>
              </a:cxn>
              <a:cxn ang="0">
                <a:pos x="TX4823" y="TY4823"/>
              </a:cxn>
              <a:cxn ang="0">
                <a:pos x="TX4824" y="TY4824"/>
              </a:cxn>
              <a:cxn ang="0">
                <a:pos x="TX4825" y="TY4825"/>
              </a:cxn>
              <a:cxn ang="0">
                <a:pos x="TX4826" y="TY4826"/>
              </a:cxn>
              <a:cxn ang="0">
                <a:pos x="TX4827" y="TY4827"/>
              </a:cxn>
              <a:cxn ang="0">
                <a:pos x="TX4828" y="TY4828"/>
              </a:cxn>
              <a:cxn ang="0">
                <a:pos x="TX4829" y="TY4829"/>
              </a:cxn>
              <a:cxn ang="0">
                <a:pos x="TX4830" y="TY4830"/>
              </a:cxn>
              <a:cxn ang="0">
                <a:pos x="TX4831" y="TY4831"/>
              </a:cxn>
              <a:cxn ang="0">
                <a:pos x="TX4832" y="TY4832"/>
              </a:cxn>
              <a:cxn ang="0">
                <a:pos x="TX4833" y="TY4833"/>
              </a:cxn>
              <a:cxn ang="0">
                <a:pos x="TX4834" y="TY4834"/>
              </a:cxn>
              <a:cxn ang="0">
                <a:pos x="TX4835" y="TY4835"/>
              </a:cxn>
              <a:cxn ang="0">
                <a:pos x="TX4836" y="TY4836"/>
              </a:cxn>
              <a:cxn ang="0">
                <a:pos x="TX4837" y="TY4837"/>
              </a:cxn>
              <a:cxn ang="0">
                <a:pos x="TX4838" y="TY4838"/>
              </a:cxn>
              <a:cxn ang="0">
                <a:pos x="TX4839" y="TY4839"/>
              </a:cxn>
              <a:cxn ang="0">
                <a:pos x="TX4840" y="TY4840"/>
              </a:cxn>
              <a:cxn ang="0">
                <a:pos x="TX4841" y="TY4841"/>
              </a:cxn>
              <a:cxn ang="0">
                <a:pos x="TX4842" y="TY4842"/>
              </a:cxn>
              <a:cxn ang="0">
                <a:pos x="TX4843" y="TY4843"/>
              </a:cxn>
              <a:cxn ang="0">
                <a:pos x="TX4844" y="TY4844"/>
              </a:cxn>
              <a:cxn ang="0">
                <a:pos x="TX4845" y="TY4845"/>
              </a:cxn>
              <a:cxn ang="0">
                <a:pos x="TX4846" y="TY4846"/>
              </a:cxn>
              <a:cxn ang="0">
                <a:pos x="TX4847" y="TY4847"/>
              </a:cxn>
              <a:cxn ang="0">
                <a:pos x="TX4848" y="TY4848"/>
              </a:cxn>
              <a:cxn ang="0">
                <a:pos x="TX4849" y="TY4849"/>
              </a:cxn>
              <a:cxn ang="0">
                <a:pos x="TX4850" y="TY4850"/>
              </a:cxn>
              <a:cxn ang="0">
                <a:pos x="TX4851" y="TY4851"/>
              </a:cxn>
              <a:cxn ang="0">
                <a:pos x="TX4852" y="TY4852"/>
              </a:cxn>
              <a:cxn ang="0">
                <a:pos x="TX4853" y="TY4853"/>
              </a:cxn>
              <a:cxn ang="0">
                <a:pos x="TX4854" y="TY4854"/>
              </a:cxn>
              <a:cxn ang="0">
                <a:pos x="TX4855" y="TY4855"/>
              </a:cxn>
              <a:cxn ang="0">
                <a:pos x="TX4856" y="TY4856"/>
              </a:cxn>
              <a:cxn ang="0">
                <a:pos x="TX4857" y="TY4857"/>
              </a:cxn>
              <a:cxn ang="0">
                <a:pos x="TX4858" y="TY4858"/>
              </a:cxn>
              <a:cxn ang="0">
                <a:pos x="TX4859" y="TY4859"/>
              </a:cxn>
              <a:cxn ang="0">
                <a:pos x="TX4860" y="TY4860"/>
              </a:cxn>
              <a:cxn ang="0">
                <a:pos x="TX4862" y="TY4862"/>
              </a:cxn>
              <a:cxn ang="0">
                <a:pos x="TX4863" y="TY4863"/>
              </a:cxn>
              <a:cxn ang="0">
                <a:pos x="TX4864" y="TY4864"/>
              </a:cxn>
              <a:cxn ang="0">
                <a:pos x="TX4865" y="TY4865"/>
              </a:cxn>
              <a:cxn ang="0">
                <a:pos x="TX4866" y="TY4866"/>
              </a:cxn>
              <a:cxn ang="0">
                <a:pos x="TX4867" y="TY4867"/>
              </a:cxn>
              <a:cxn ang="0">
                <a:pos x="TX4868" y="TY4868"/>
              </a:cxn>
              <a:cxn ang="0">
                <a:pos x="TX4869" y="TY4869"/>
              </a:cxn>
              <a:cxn ang="0">
                <a:pos x="TX4870" y="TY4870"/>
              </a:cxn>
              <a:cxn ang="0">
                <a:pos x="TX4871" y="TY4871"/>
              </a:cxn>
              <a:cxn ang="0">
                <a:pos x="TX4872" y="TY4872"/>
              </a:cxn>
              <a:cxn ang="0">
                <a:pos x="TX4873" y="TY4873"/>
              </a:cxn>
              <a:cxn ang="0">
                <a:pos x="TX4874" y="TY4874"/>
              </a:cxn>
              <a:cxn ang="0">
                <a:pos x="TX4875" y="TY4875"/>
              </a:cxn>
              <a:cxn ang="0">
                <a:pos x="TX4876" y="TY4876"/>
              </a:cxn>
              <a:cxn ang="0">
                <a:pos x="TX4877" y="TY4877"/>
              </a:cxn>
              <a:cxn ang="0">
                <a:pos x="TX4878" y="TY4878"/>
              </a:cxn>
              <a:cxn ang="0">
                <a:pos x="TX4879" y="TY4879"/>
              </a:cxn>
              <a:cxn ang="0">
                <a:pos x="TX4880" y="TY4880"/>
              </a:cxn>
              <a:cxn ang="0">
                <a:pos x="TX4881" y="TY4881"/>
              </a:cxn>
              <a:cxn ang="0">
                <a:pos x="TX4882" y="TY4882"/>
              </a:cxn>
              <a:cxn ang="0">
                <a:pos x="TX4883" y="TY4883"/>
              </a:cxn>
              <a:cxn ang="0">
                <a:pos x="TX4884" y="TY4884"/>
              </a:cxn>
              <a:cxn ang="0">
                <a:pos x="TX4885" y="TY4885"/>
              </a:cxn>
              <a:cxn ang="0">
                <a:pos x="TX4886" y="TY4886"/>
              </a:cxn>
              <a:cxn ang="0">
                <a:pos x="TX4887" y="TY4887"/>
              </a:cxn>
              <a:cxn ang="0">
                <a:pos x="TX4888" y="TY4888"/>
              </a:cxn>
              <a:cxn ang="0">
                <a:pos x="TX4889" y="TY4889"/>
              </a:cxn>
              <a:cxn ang="0">
                <a:pos x="TX4890" y="TY4890"/>
              </a:cxn>
              <a:cxn ang="0">
                <a:pos x="TX4891" y="TY4891"/>
              </a:cxn>
              <a:cxn ang="0">
                <a:pos x="TX4892" y="TY4892"/>
              </a:cxn>
              <a:cxn ang="0">
                <a:pos x="TX4893" y="TY4893"/>
              </a:cxn>
              <a:cxn ang="0">
                <a:pos x="TX4894" y="TY4894"/>
              </a:cxn>
              <a:cxn ang="0">
                <a:pos x="TX4895" y="TY4895"/>
              </a:cxn>
              <a:cxn ang="0">
                <a:pos x="TX4896" y="TY4896"/>
              </a:cxn>
              <a:cxn ang="0">
                <a:pos x="TX4897" y="TY4897"/>
              </a:cxn>
              <a:cxn ang="0">
                <a:pos x="TX4898" y="TY4898"/>
              </a:cxn>
              <a:cxn ang="0">
                <a:pos x="TX4899" y="TY4899"/>
              </a:cxn>
              <a:cxn ang="0">
                <a:pos x="TX4901" y="TY4901"/>
              </a:cxn>
              <a:cxn ang="0">
                <a:pos x="TX4902" y="TY4902"/>
              </a:cxn>
              <a:cxn ang="0">
                <a:pos x="TX4903" y="TY4903"/>
              </a:cxn>
              <a:cxn ang="0">
                <a:pos x="TX4904" y="TY4904"/>
              </a:cxn>
              <a:cxn ang="0">
                <a:pos x="TX4905" y="TY4905"/>
              </a:cxn>
              <a:cxn ang="0">
                <a:pos x="TX4906" y="TY4906"/>
              </a:cxn>
              <a:cxn ang="0">
                <a:pos x="TX4908" y="TY4908"/>
              </a:cxn>
              <a:cxn ang="0">
                <a:pos x="TX4909" y="TY4909"/>
              </a:cxn>
              <a:cxn ang="0">
                <a:pos x="TX4910" y="TY4910"/>
              </a:cxn>
              <a:cxn ang="0">
                <a:pos x="TX4911" y="TY4911"/>
              </a:cxn>
              <a:cxn ang="0">
                <a:pos x="TX4912" y="TY4912"/>
              </a:cxn>
              <a:cxn ang="0">
                <a:pos x="TX4913" y="TY4913"/>
              </a:cxn>
              <a:cxn ang="0">
                <a:pos x="TX4914" y="TY4914"/>
              </a:cxn>
              <a:cxn ang="0">
                <a:pos x="TX4915" y="TY4915"/>
              </a:cxn>
              <a:cxn ang="0">
                <a:pos x="TX4917" y="TY4917"/>
              </a:cxn>
              <a:cxn ang="0">
                <a:pos x="TX4918" y="TY4918"/>
              </a:cxn>
              <a:cxn ang="0">
                <a:pos x="TX4919" y="TY4919"/>
              </a:cxn>
              <a:cxn ang="0">
                <a:pos x="TX4920" y="TY4920"/>
              </a:cxn>
              <a:cxn ang="0">
                <a:pos x="TX4921" y="TY4921"/>
              </a:cxn>
              <a:cxn ang="0">
                <a:pos x="TX4922" y="TY4922"/>
              </a:cxn>
              <a:cxn ang="0">
                <a:pos x="TX4923" y="TY4923"/>
              </a:cxn>
              <a:cxn ang="0">
                <a:pos x="TX4924" y="TY4924"/>
              </a:cxn>
              <a:cxn ang="0">
                <a:pos x="TX4926" y="TY4926"/>
              </a:cxn>
              <a:cxn ang="0">
                <a:pos x="TX4927" y="TY4927"/>
              </a:cxn>
              <a:cxn ang="0">
                <a:pos x="TX4928" y="TY4928"/>
              </a:cxn>
              <a:cxn ang="0">
                <a:pos x="TX4929" y="TY4929"/>
              </a:cxn>
              <a:cxn ang="0">
                <a:pos x="TX4930" y="TY4930"/>
              </a:cxn>
              <a:cxn ang="0">
                <a:pos x="TX4931" y="TY4931"/>
              </a:cxn>
              <a:cxn ang="0">
                <a:pos x="TX4932" y="TY4932"/>
              </a:cxn>
              <a:cxn ang="0">
                <a:pos x="TX4933" y="TY4933"/>
              </a:cxn>
              <a:cxn ang="0">
                <a:pos x="TX4934" y="TY4934"/>
              </a:cxn>
              <a:cxn ang="0">
                <a:pos x="TX4935" y="TY4935"/>
              </a:cxn>
              <a:cxn ang="0">
                <a:pos x="TX4936" y="TY4936"/>
              </a:cxn>
              <a:cxn ang="0">
                <a:pos x="TX4938" y="TY4938"/>
              </a:cxn>
              <a:cxn ang="0">
                <a:pos x="TX4939" y="TY4939"/>
              </a:cxn>
              <a:cxn ang="0">
                <a:pos x="TX4940" y="TY4940"/>
              </a:cxn>
              <a:cxn ang="0">
                <a:pos x="TX4941" y="TY4941"/>
              </a:cxn>
              <a:cxn ang="0">
                <a:pos x="TX4942" y="TY4942"/>
              </a:cxn>
              <a:cxn ang="0">
                <a:pos x="TX4943" y="TY4943"/>
              </a:cxn>
              <a:cxn ang="0">
                <a:pos x="TX4944" y="TY4944"/>
              </a:cxn>
              <a:cxn ang="0">
                <a:pos x="TX4945" y="TY4945"/>
              </a:cxn>
              <a:cxn ang="0">
                <a:pos x="TX4946" y="TY4946"/>
              </a:cxn>
              <a:cxn ang="0">
                <a:pos x="TX4947" y="TY4947"/>
              </a:cxn>
              <a:cxn ang="0">
                <a:pos x="TX4948" y="TY4948"/>
              </a:cxn>
              <a:cxn ang="0">
                <a:pos x="TX4949" y="TY4949"/>
              </a:cxn>
              <a:cxn ang="0">
                <a:pos x="TX4950" y="TY4950"/>
              </a:cxn>
              <a:cxn ang="0">
                <a:pos x="TX4951" y="TY4951"/>
              </a:cxn>
              <a:cxn ang="0">
                <a:pos x="TX4952" y="TY4952"/>
              </a:cxn>
              <a:cxn ang="0">
                <a:pos x="TX4953" y="TY4953"/>
              </a:cxn>
              <a:cxn ang="0">
                <a:pos x="TX4955" y="TY4955"/>
              </a:cxn>
              <a:cxn ang="0">
                <a:pos x="TX4956" y="TY4956"/>
              </a:cxn>
              <a:cxn ang="0">
                <a:pos x="TX4957" y="TY4957"/>
              </a:cxn>
              <a:cxn ang="0">
                <a:pos x="TX4958" y="TY4958"/>
              </a:cxn>
              <a:cxn ang="0">
                <a:pos x="TX4959" y="TY4959"/>
              </a:cxn>
              <a:cxn ang="0">
                <a:pos x="TX4960" y="TY4960"/>
              </a:cxn>
              <a:cxn ang="0">
                <a:pos x="TX4961" y="TY4961"/>
              </a:cxn>
              <a:cxn ang="0">
                <a:pos x="TX4962" y="TY4962"/>
              </a:cxn>
              <a:cxn ang="0">
                <a:pos x="TX4963" y="TY4963"/>
              </a:cxn>
              <a:cxn ang="0">
                <a:pos x="TX4964" y="TY4964"/>
              </a:cxn>
              <a:cxn ang="0">
                <a:pos x="TX4966" y="TY4966"/>
              </a:cxn>
              <a:cxn ang="0">
                <a:pos x="TX4967" y="TY4967"/>
              </a:cxn>
              <a:cxn ang="0">
                <a:pos x="TX4968" y="TY4968"/>
              </a:cxn>
              <a:cxn ang="0">
                <a:pos x="TX4969" y="TY4969"/>
              </a:cxn>
              <a:cxn ang="0">
                <a:pos x="TX4970" y="TY4970"/>
              </a:cxn>
              <a:cxn ang="0">
                <a:pos x="TX4971" y="TY4971"/>
              </a:cxn>
              <a:cxn ang="0">
                <a:pos x="TX4972" y="TY4972"/>
              </a:cxn>
              <a:cxn ang="0">
                <a:pos x="TX4973" y="TY4973"/>
              </a:cxn>
              <a:cxn ang="0">
                <a:pos x="TX4974" y="TY4974"/>
              </a:cxn>
              <a:cxn ang="0">
                <a:pos x="TX4976" y="TY4976"/>
              </a:cxn>
              <a:cxn ang="0">
                <a:pos x="TX4977" y="TY4977"/>
              </a:cxn>
              <a:cxn ang="0">
                <a:pos x="TX4978" y="TY4978"/>
              </a:cxn>
              <a:cxn ang="0">
                <a:pos x="TX4979" y="TY4979"/>
              </a:cxn>
              <a:cxn ang="0">
                <a:pos x="TX4980" y="TY4980"/>
              </a:cxn>
              <a:cxn ang="0">
                <a:pos x="TX4982" y="TY4982"/>
              </a:cxn>
              <a:cxn ang="0">
                <a:pos x="TX4983" y="TY4983"/>
              </a:cxn>
              <a:cxn ang="0">
                <a:pos x="TX4984" y="TY4984"/>
              </a:cxn>
              <a:cxn ang="0">
                <a:pos x="TX4985" y="TY4985"/>
              </a:cxn>
              <a:cxn ang="0">
                <a:pos x="TX4986" y="TY4986"/>
              </a:cxn>
              <a:cxn ang="0">
                <a:pos x="TX4987" y="TY4987"/>
              </a:cxn>
              <a:cxn ang="0">
                <a:pos x="TX4988" y="TY4988"/>
              </a:cxn>
              <a:cxn ang="0">
                <a:pos x="TX4989" y="TY4989"/>
              </a:cxn>
              <a:cxn ang="0">
                <a:pos x="TX4990" y="TY4990"/>
              </a:cxn>
              <a:cxn ang="0">
                <a:pos x="TX4992" y="TY4992"/>
              </a:cxn>
              <a:cxn ang="0">
                <a:pos x="TX4993" y="TY4993"/>
              </a:cxn>
              <a:cxn ang="0">
                <a:pos x="TX4994" y="TY4994"/>
              </a:cxn>
              <a:cxn ang="0">
                <a:pos x="TX4995" y="TY4995"/>
              </a:cxn>
              <a:cxn ang="0">
                <a:pos x="TX4996" y="TY4996"/>
              </a:cxn>
              <a:cxn ang="0">
                <a:pos x="TX4997" y="TY4997"/>
              </a:cxn>
              <a:cxn ang="0">
                <a:pos x="TX4999" y="TY4999"/>
              </a:cxn>
              <a:cxn ang="0">
                <a:pos x="TX5000" y="TY5000"/>
              </a:cxn>
              <a:cxn ang="0">
                <a:pos x="TX5001" y="TY5001"/>
              </a:cxn>
              <a:cxn ang="0">
                <a:pos x="TX5002" y="TY5002"/>
              </a:cxn>
              <a:cxn ang="0">
                <a:pos x="TX5003" y="TY5003"/>
              </a:cxn>
              <a:cxn ang="0">
                <a:pos x="TX5004" y="TY5004"/>
              </a:cxn>
              <a:cxn ang="0">
                <a:pos x="TX5005" y="TY5005"/>
              </a:cxn>
              <a:cxn ang="0">
                <a:pos x="TX5006" y="TY5006"/>
              </a:cxn>
              <a:cxn ang="0">
                <a:pos x="TX5007" y="TY5007"/>
              </a:cxn>
              <a:cxn ang="0">
                <a:pos x="TX5009" y="TY5009"/>
              </a:cxn>
              <a:cxn ang="0">
                <a:pos x="TX5010" y="TY5010"/>
              </a:cxn>
              <a:cxn ang="0">
                <a:pos x="TX5011" y="TY5011"/>
              </a:cxn>
              <a:cxn ang="0">
                <a:pos x="TX5012" y="TY5012"/>
              </a:cxn>
              <a:cxn ang="0">
                <a:pos x="TX5013" y="TY5013"/>
              </a:cxn>
              <a:cxn ang="0">
                <a:pos x="TX5014" y="TY5014"/>
              </a:cxn>
              <a:cxn ang="0">
                <a:pos x="TX5015" y="TY5015"/>
              </a:cxn>
              <a:cxn ang="0">
                <a:pos x="TX5017" y="TY5017"/>
              </a:cxn>
              <a:cxn ang="0">
                <a:pos x="TX5018" y="TY5018"/>
              </a:cxn>
              <a:cxn ang="0">
                <a:pos x="TX5019" y="TY5019"/>
              </a:cxn>
              <a:cxn ang="0">
                <a:pos x="TX5020" y="TY5020"/>
              </a:cxn>
              <a:cxn ang="0">
                <a:pos x="TX5021" y="TY5021"/>
              </a:cxn>
              <a:cxn ang="0">
                <a:pos x="TX5022" y="TY5022"/>
              </a:cxn>
              <a:cxn ang="0">
                <a:pos x="TX5023" y="TY5023"/>
              </a:cxn>
              <a:cxn ang="0">
                <a:pos x="TX5024" y="TY5024"/>
              </a:cxn>
              <a:cxn ang="0">
                <a:pos x="TX5026" y="TY5026"/>
              </a:cxn>
              <a:cxn ang="0">
                <a:pos x="TX5027" y="TY5027"/>
              </a:cxn>
              <a:cxn ang="0">
                <a:pos x="TX5028" y="TY5028"/>
              </a:cxn>
              <a:cxn ang="0">
                <a:pos x="TX5029" y="TY5029"/>
              </a:cxn>
              <a:cxn ang="0">
                <a:pos x="TX5030" y="TY5030"/>
              </a:cxn>
              <a:cxn ang="0">
                <a:pos x="TX5031" y="TY5031"/>
              </a:cxn>
              <a:cxn ang="0">
                <a:pos x="TX5032" y="TY5032"/>
              </a:cxn>
              <a:cxn ang="0">
                <a:pos x="TX5033" y="TY5033"/>
              </a:cxn>
              <a:cxn ang="0">
                <a:pos x="TX5034" y="TY5034"/>
              </a:cxn>
              <a:cxn ang="0">
                <a:pos x="TX5036" y="TY5036"/>
              </a:cxn>
              <a:cxn ang="0">
                <a:pos x="TX5037" y="TY5037"/>
              </a:cxn>
              <a:cxn ang="0">
                <a:pos x="TX5038" y="TY5038"/>
              </a:cxn>
              <a:cxn ang="0">
                <a:pos x="TX5039" y="TY5039"/>
              </a:cxn>
              <a:cxn ang="0">
                <a:pos x="TX5040" y="TY5040"/>
              </a:cxn>
              <a:cxn ang="0">
                <a:pos x="TX5042" y="TY5042"/>
              </a:cxn>
              <a:cxn ang="0">
                <a:pos x="TX5043" y="TY5043"/>
              </a:cxn>
              <a:cxn ang="0">
                <a:pos x="TX5044" y="TY5044"/>
              </a:cxn>
              <a:cxn ang="0">
                <a:pos x="TX5045" y="TY5045"/>
              </a:cxn>
              <a:cxn ang="0">
                <a:pos x="TX5046" y="TY5046"/>
              </a:cxn>
              <a:cxn ang="0">
                <a:pos x="TX5047" y="TY5047"/>
              </a:cxn>
              <a:cxn ang="0">
                <a:pos x="TX5048" y="TY5048"/>
              </a:cxn>
              <a:cxn ang="0">
                <a:pos x="TX5049" y="TY5049"/>
              </a:cxn>
              <a:cxn ang="0">
                <a:pos x="TX5050" y="TY5050"/>
              </a:cxn>
              <a:cxn ang="0">
                <a:pos x="TX5052" y="TY5052"/>
              </a:cxn>
              <a:cxn ang="0">
                <a:pos x="TX5053" y="TY5053"/>
              </a:cxn>
              <a:cxn ang="0">
                <a:pos x="TX5054" y="TY5054"/>
              </a:cxn>
              <a:cxn ang="0">
                <a:pos x="TX5055" y="TY5055"/>
              </a:cxn>
              <a:cxn ang="0">
                <a:pos x="TX5056" y="TY5056"/>
              </a:cxn>
              <a:cxn ang="0">
                <a:pos x="TX5057" y="TY5057"/>
              </a:cxn>
              <a:cxn ang="0">
                <a:pos x="TX5058" y="TY5058"/>
              </a:cxn>
              <a:cxn ang="0">
                <a:pos x="TX5059" y="TY5059"/>
              </a:cxn>
              <a:cxn ang="0">
                <a:pos x="TX5060" y="TY5060"/>
              </a:cxn>
              <a:cxn ang="0">
                <a:pos x="TX5061" y="TY5061"/>
              </a:cxn>
              <a:cxn ang="0">
                <a:pos x="TX5062" y="TY5062"/>
              </a:cxn>
              <a:cxn ang="0">
                <a:pos x="TX5064" y="TY5064"/>
              </a:cxn>
              <a:cxn ang="0">
                <a:pos x="TX5065" y="TY5065"/>
              </a:cxn>
              <a:cxn ang="0">
                <a:pos x="TX5066" y="TY5066"/>
              </a:cxn>
              <a:cxn ang="0">
                <a:pos x="TX5067" y="TY5067"/>
              </a:cxn>
              <a:cxn ang="0">
                <a:pos x="TX5068" y="TY5068"/>
              </a:cxn>
              <a:cxn ang="0">
                <a:pos x="TX5069" y="TY5069"/>
              </a:cxn>
              <a:cxn ang="0">
                <a:pos x="TX5070" y="TY5070"/>
              </a:cxn>
              <a:cxn ang="0">
                <a:pos x="TX5071" y="TY5071"/>
              </a:cxn>
              <a:cxn ang="0">
                <a:pos x="TX5072" y="TY5072"/>
              </a:cxn>
              <a:cxn ang="0">
                <a:pos x="TX5073" y="TY5073"/>
              </a:cxn>
              <a:cxn ang="0">
                <a:pos x="TX5074" y="TY5074"/>
              </a:cxn>
              <a:cxn ang="0">
                <a:pos x="TX5075" y="TY5075"/>
              </a:cxn>
              <a:cxn ang="0">
                <a:pos x="TX5076" y="TY5076"/>
              </a:cxn>
              <a:cxn ang="0">
                <a:pos x="TX5077" y="TY5077"/>
              </a:cxn>
              <a:cxn ang="0">
                <a:pos x="TX5078" y="TY5078"/>
              </a:cxn>
              <a:cxn ang="0">
                <a:pos x="TX5079" y="TY5079"/>
              </a:cxn>
              <a:cxn ang="0">
                <a:pos x="TX5080" y="TY5080"/>
              </a:cxn>
              <a:cxn ang="0">
                <a:pos x="TX5081" y="TY5081"/>
              </a:cxn>
              <a:cxn ang="0">
                <a:pos x="TX5082" y="TY5082"/>
              </a:cxn>
              <a:cxn ang="0">
                <a:pos x="TX5083" y="TY5083"/>
              </a:cxn>
              <a:cxn ang="0">
                <a:pos x="TX5084" y="TY5084"/>
              </a:cxn>
              <a:cxn ang="0">
                <a:pos x="TX5085" y="TY5085"/>
              </a:cxn>
              <a:cxn ang="0">
                <a:pos x="TX5086" y="TY5086"/>
              </a:cxn>
              <a:cxn ang="0">
                <a:pos x="TX5087" y="TY5087"/>
              </a:cxn>
              <a:cxn ang="0">
                <a:pos x="TX5088" y="TY5088"/>
              </a:cxn>
              <a:cxn ang="0">
                <a:pos x="TX5089" y="TY5089"/>
              </a:cxn>
              <a:cxn ang="0">
                <a:pos x="TX5090" y="TY5090"/>
              </a:cxn>
              <a:cxn ang="0">
                <a:pos x="TX5091" y="TY5091"/>
              </a:cxn>
              <a:cxn ang="0">
                <a:pos x="TX5092" y="TY5092"/>
              </a:cxn>
              <a:cxn ang="0">
                <a:pos x="TX5093" y="TY5093"/>
              </a:cxn>
              <a:cxn ang="0">
                <a:pos x="TX5094" y="TY5094"/>
              </a:cxn>
              <a:cxn ang="0">
                <a:pos x="TX5095" y="TY5095"/>
              </a:cxn>
              <a:cxn ang="0">
                <a:pos x="TX5096" y="TY5096"/>
              </a:cxn>
              <a:cxn ang="0">
                <a:pos x="TX5097" y="TY5097"/>
              </a:cxn>
              <a:cxn ang="0">
                <a:pos x="TX5098" y="TY5098"/>
              </a:cxn>
              <a:cxn ang="0">
                <a:pos x="TX5099" y="TY5099"/>
              </a:cxn>
              <a:cxn ang="0">
                <a:pos x="TX5100" y="TY5100"/>
              </a:cxn>
              <a:cxn ang="0">
                <a:pos x="TX5101" y="TY5101"/>
              </a:cxn>
              <a:cxn ang="0">
                <a:pos x="TX5102" y="TY5102"/>
              </a:cxn>
              <a:cxn ang="0">
                <a:pos x="TX5103" y="TY5103"/>
              </a:cxn>
              <a:cxn ang="0">
                <a:pos x="TX5104" y="TY5104"/>
              </a:cxn>
              <a:cxn ang="0">
                <a:pos x="TX5105" y="TY5105"/>
              </a:cxn>
              <a:cxn ang="0">
                <a:pos x="TX5106" y="TY5106"/>
              </a:cxn>
              <a:cxn ang="0">
                <a:pos x="TX5107" y="TY5107"/>
              </a:cxn>
              <a:cxn ang="0">
                <a:pos x="TX5108" y="TY5108"/>
              </a:cxn>
              <a:cxn ang="0">
                <a:pos x="TX5109" y="TY5109"/>
              </a:cxn>
              <a:cxn ang="0">
                <a:pos x="TX5110" y="TY5110"/>
              </a:cxn>
              <a:cxn ang="0">
                <a:pos x="TX5111" y="TY5111"/>
              </a:cxn>
              <a:cxn ang="0">
                <a:pos x="TX5112" y="TY5112"/>
              </a:cxn>
              <a:cxn ang="0">
                <a:pos x="TX5113" y="TY5113"/>
              </a:cxn>
              <a:cxn ang="0">
                <a:pos x="TX5114" y="TY5114"/>
              </a:cxn>
              <a:cxn ang="0">
                <a:pos x="TX5115" y="TY5115"/>
              </a:cxn>
              <a:cxn ang="0">
                <a:pos x="TX5116" y="TY5116"/>
              </a:cxn>
              <a:cxn ang="0">
                <a:pos x="TX5117" y="TY5117"/>
              </a:cxn>
              <a:cxn ang="0">
                <a:pos x="TX5118" y="TY5118"/>
              </a:cxn>
              <a:cxn ang="0">
                <a:pos x="TX5119" y="TY5119"/>
              </a:cxn>
              <a:cxn ang="0">
                <a:pos x="TX5120" y="TY5120"/>
              </a:cxn>
              <a:cxn ang="0">
                <a:pos x="TX5121" y="TY5121"/>
              </a:cxn>
              <a:cxn ang="0">
                <a:pos x="TX5122" y="TY5122"/>
              </a:cxn>
              <a:cxn ang="0">
                <a:pos x="TX5123" y="TY5123"/>
              </a:cxn>
              <a:cxn ang="0">
                <a:pos x="TX5124" y="TY5124"/>
              </a:cxn>
              <a:cxn ang="0">
                <a:pos x="TX5125" y="TY5125"/>
              </a:cxn>
              <a:cxn ang="0">
                <a:pos x="TX5126" y="TY5126"/>
              </a:cxn>
              <a:cxn ang="0">
                <a:pos x="TX5127" y="TY5127"/>
              </a:cxn>
              <a:cxn ang="0">
                <a:pos x="TX5129" y="TY5129"/>
              </a:cxn>
              <a:cxn ang="0">
                <a:pos x="TX5130" y="TY5130"/>
              </a:cxn>
              <a:cxn ang="0">
                <a:pos x="TX5131" y="TY5131"/>
              </a:cxn>
              <a:cxn ang="0">
                <a:pos x="TX5132" y="TY5132"/>
              </a:cxn>
              <a:cxn ang="0">
                <a:pos x="TX5133" y="TY5133"/>
              </a:cxn>
              <a:cxn ang="0">
                <a:pos x="TX5134" y="TY5134"/>
              </a:cxn>
              <a:cxn ang="0">
                <a:pos x="TX5136" y="TY5136"/>
              </a:cxn>
              <a:cxn ang="0">
                <a:pos x="TX5137" y="TY5137"/>
              </a:cxn>
              <a:cxn ang="0">
                <a:pos x="TX5138" y="TY5138"/>
              </a:cxn>
              <a:cxn ang="0">
                <a:pos x="TX5139" y="TY5139"/>
              </a:cxn>
              <a:cxn ang="0">
                <a:pos x="TX5140" y="TY5140"/>
              </a:cxn>
              <a:cxn ang="0">
                <a:pos x="TX5141" y="TY5141"/>
              </a:cxn>
              <a:cxn ang="0">
                <a:pos x="TX5142" y="TY5142"/>
              </a:cxn>
              <a:cxn ang="0">
                <a:pos x="TX5143" y="TY5143"/>
              </a:cxn>
              <a:cxn ang="0">
                <a:pos x="TX5144" y="TY5144"/>
              </a:cxn>
              <a:cxn ang="0">
                <a:pos x="TX5145" y="TY5145"/>
              </a:cxn>
              <a:cxn ang="0">
                <a:pos x="TX5146" y="TY5146"/>
              </a:cxn>
              <a:cxn ang="0">
                <a:pos x="TX5147" y="TY5147"/>
              </a:cxn>
              <a:cxn ang="0">
                <a:pos x="TX5148" y="TY5148"/>
              </a:cxn>
              <a:cxn ang="0">
                <a:pos x="TX5149" y="TY5149"/>
              </a:cxn>
              <a:cxn ang="0">
                <a:pos x="TX5150" y="TY5150"/>
              </a:cxn>
              <a:cxn ang="0">
                <a:pos x="TX5151" y="TY5151"/>
              </a:cxn>
              <a:cxn ang="0">
                <a:pos x="TX5152" y="TY5152"/>
              </a:cxn>
              <a:cxn ang="0">
                <a:pos x="TX5153" y="TY5153"/>
              </a:cxn>
              <a:cxn ang="0">
                <a:pos x="TX5154" y="TY5154"/>
              </a:cxn>
              <a:cxn ang="0">
                <a:pos x="TX5155" y="TY5155"/>
              </a:cxn>
              <a:cxn ang="0">
                <a:pos x="TX5156" y="TY5156"/>
              </a:cxn>
              <a:cxn ang="0">
                <a:pos x="TX5157" y="TY5157"/>
              </a:cxn>
              <a:cxn ang="0">
                <a:pos x="TX5158" y="TY5158"/>
              </a:cxn>
              <a:cxn ang="0">
                <a:pos x="TX5159" y="TY5159"/>
              </a:cxn>
              <a:cxn ang="0">
                <a:pos x="TX5160" y="TY5160"/>
              </a:cxn>
              <a:cxn ang="0">
                <a:pos x="TX5161" y="TY5161"/>
              </a:cxn>
              <a:cxn ang="0">
                <a:pos x="TX5162" y="TY5162"/>
              </a:cxn>
              <a:cxn ang="0">
                <a:pos x="TX5163" y="TY5163"/>
              </a:cxn>
              <a:cxn ang="0">
                <a:pos x="TX5164" y="TY5164"/>
              </a:cxn>
              <a:cxn ang="0">
                <a:pos x="TX5165" y="TY5165"/>
              </a:cxn>
              <a:cxn ang="0">
                <a:pos x="TX5166" y="TY5166"/>
              </a:cxn>
              <a:cxn ang="0">
                <a:pos x="TX5167" y="TY5167"/>
              </a:cxn>
              <a:cxn ang="0">
                <a:pos x="TX5168" y="TY5168"/>
              </a:cxn>
              <a:cxn ang="0">
                <a:pos x="TX5169" y="TY5169"/>
              </a:cxn>
              <a:cxn ang="0">
                <a:pos x="TX5170" y="TY5170"/>
              </a:cxn>
              <a:cxn ang="0">
                <a:pos x="TX5171" y="TY5171"/>
              </a:cxn>
              <a:cxn ang="0">
                <a:pos x="TX5172" y="TY5172"/>
              </a:cxn>
              <a:cxn ang="0">
                <a:pos x="TX5173" y="TY5173"/>
              </a:cxn>
              <a:cxn ang="0">
                <a:pos x="TX5174" y="TY5174"/>
              </a:cxn>
              <a:cxn ang="0">
                <a:pos x="TX5175" y="TY5175"/>
              </a:cxn>
              <a:cxn ang="0">
                <a:pos x="TX5176" y="TY5176"/>
              </a:cxn>
              <a:cxn ang="0">
                <a:pos x="TX5177" y="TY5177"/>
              </a:cxn>
              <a:cxn ang="0">
                <a:pos x="TX5178" y="TY5178"/>
              </a:cxn>
              <a:cxn ang="0">
                <a:pos x="TX5179" y="TY5179"/>
              </a:cxn>
              <a:cxn ang="0">
                <a:pos x="TX5180" y="TY5180"/>
              </a:cxn>
              <a:cxn ang="0">
                <a:pos x="TX5181" y="TY5181"/>
              </a:cxn>
              <a:cxn ang="0">
                <a:pos x="TX5182" y="TY5182"/>
              </a:cxn>
              <a:cxn ang="0">
                <a:pos x="TX5183" y="TY5183"/>
              </a:cxn>
              <a:cxn ang="0">
                <a:pos x="TX5184" y="TY5184"/>
              </a:cxn>
              <a:cxn ang="0">
                <a:pos x="TX5185" y="TY5185"/>
              </a:cxn>
              <a:cxn ang="0">
                <a:pos x="TX5186" y="TY5186"/>
              </a:cxn>
              <a:cxn ang="0">
                <a:pos x="TX5187" y="TY5187"/>
              </a:cxn>
              <a:cxn ang="0">
                <a:pos x="TX5188" y="TY5188"/>
              </a:cxn>
              <a:cxn ang="0">
                <a:pos x="TX5189" y="TY5189"/>
              </a:cxn>
              <a:cxn ang="0">
                <a:pos x="TX5190" y="TY5190"/>
              </a:cxn>
              <a:cxn ang="0">
                <a:pos x="TX5191" y="TY5191"/>
              </a:cxn>
              <a:cxn ang="0">
                <a:pos x="TX5192" y="TY5192"/>
              </a:cxn>
              <a:cxn ang="0">
                <a:pos x="TX5193" y="TY5193"/>
              </a:cxn>
              <a:cxn ang="0">
                <a:pos x="TX5194" y="TY5194"/>
              </a:cxn>
              <a:cxn ang="0">
                <a:pos x="TX5195" y="TY5195"/>
              </a:cxn>
              <a:cxn ang="0">
                <a:pos x="TX5197" y="TY5197"/>
              </a:cxn>
              <a:cxn ang="0">
                <a:pos x="TX5198" y="TY5198"/>
              </a:cxn>
              <a:cxn ang="0">
                <a:pos x="TX5199" y="TY5199"/>
              </a:cxn>
              <a:cxn ang="0">
                <a:pos x="TX5200" y="TY5200"/>
              </a:cxn>
              <a:cxn ang="0">
                <a:pos x="TX5201" y="TY5201"/>
              </a:cxn>
              <a:cxn ang="0">
                <a:pos x="TX5202" y="TY5202"/>
              </a:cxn>
              <a:cxn ang="0">
                <a:pos x="TX5203" y="TY5203"/>
              </a:cxn>
              <a:cxn ang="0">
                <a:pos x="TX5204" y="TY5204"/>
              </a:cxn>
              <a:cxn ang="0">
                <a:pos x="TX5205" y="TY5205"/>
              </a:cxn>
              <a:cxn ang="0">
                <a:pos x="TX5206" y="TY5206"/>
              </a:cxn>
              <a:cxn ang="0">
                <a:pos x="TX5207" y="TY5207"/>
              </a:cxn>
              <a:cxn ang="0">
                <a:pos x="TX5209" y="TY5209"/>
              </a:cxn>
              <a:cxn ang="0">
                <a:pos x="TX5210" y="TY5210"/>
              </a:cxn>
              <a:cxn ang="0">
                <a:pos x="TX5211" y="TY5211"/>
              </a:cxn>
              <a:cxn ang="0">
                <a:pos x="TX5212" y="TY5212"/>
              </a:cxn>
              <a:cxn ang="0">
                <a:pos x="TX5213" y="TY5213"/>
              </a:cxn>
              <a:cxn ang="0">
                <a:pos x="TX5215" y="TY5215"/>
              </a:cxn>
              <a:cxn ang="0">
                <a:pos x="TX5216" y="TY5216"/>
              </a:cxn>
              <a:cxn ang="0">
                <a:pos x="TX5217" y="TY5217"/>
              </a:cxn>
              <a:cxn ang="0">
                <a:pos x="TX5218" y="TY5218"/>
              </a:cxn>
              <a:cxn ang="0">
                <a:pos x="TX5219" y="TY5219"/>
              </a:cxn>
              <a:cxn ang="0">
                <a:pos x="TX5220" y="TY5220"/>
              </a:cxn>
              <a:cxn ang="0">
                <a:pos x="TX5221" y="TY5221"/>
              </a:cxn>
              <a:cxn ang="0">
                <a:pos x="TX5222" y="TY5222"/>
              </a:cxn>
              <a:cxn ang="0">
                <a:pos x="TX5223" y="TY5223"/>
              </a:cxn>
              <a:cxn ang="0">
                <a:pos x="TX5224" y="TY5224"/>
              </a:cxn>
              <a:cxn ang="0">
                <a:pos x="TX5225" y="TY5225"/>
              </a:cxn>
              <a:cxn ang="0">
                <a:pos x="TX5226" y="TY5226"/>
              </a:cxn>
              <a:cxn ang="0">
                <a:pos x="TX5227" y="TY5227"/>
              </a:cxn>
              <a:cxn ang="0">
                <a:pos x="TX5228" y="TY5228"/>
              </a:cxn>
              <a:cxn ang="0">
                <a:pos x="TX5229" y="TY5229"/>
              </a:cxn>
              <a:cxn ang="0">
                <a:pos x="TX5230" y="TY5230"/>
              </a:cxn>
              <a:cxn ang="0">
                <a:pos x="TX5231" y="TY5231"/>
              </a:cxn>
              <a:cxn ang="0">
                <a:pos x="TX5232" y="TY5232"/>
              </a:cxn>
              <a:cxn ang="0">
                <a:pos x="TX5233" y="TY5233"/>
              </a:cxn>
              <a:cxn ang="0">
                <a:pos x="TX5234" y="TY5234"/>
              </a:cxn>
              <a:cxn ang="0">
                <a:pos x="TX5235" y="TY5235"/>
              </a:cxn>
              <a:cxn ang="0">
                <a:pos x="TX5236" y="TY5236"/>
              </a:cxn>
              <a:cxn ang="0">
                <a:pos x="TX5237" y="TY5237"/>
              </a:cxn>
              <a:cxn ang="0">
                <a:pos x="TX5238" y="TY5238"/>
              </a:cxn>
              <a:cxn ang="0">
                <a:pos x="TX5239" y="TY5239"/>
              </a:cxn>
              <a:cxn ang="0">
                <a:pos x="TX5240" y="TY5240"/>
              </a:cxn>
              <a:cxn ang="0">
                <a:pos x="TX5241" y="TY5241"/>
              </a:cxn>
              <a:cxn ang="0">
                <a:pos x="TX5242" y="TY5242"/>
              </a:cxn>
              <a:cxn ang="0">
                <a:pos x="TX5243" y="TY5243"/>
              </a:cxn>
              <a:cxn ang="0">
                <a:pos x="TX5244" y="TY5244"/>
              </a:cxn>
              <a:cxn ang="0">
                <a:pos x="TX5245" y="TY5245"/>
              </a:cxn>
              <a:cxn ang="0">
                <a:pos x="TX5246" y="TY5246"/>
              </a:cxn>
              <a:cxn ang="0">
                <a:pos x="TX5247" y="TY5247"/>
              </a:cxn>
              <a:cxn ang="0">
                <a:pos x="TX5248" y="TY5248"/>
              </a:cxn>
              <a:cxn ang="0">
                <a:pos x="TX5249" y="TY5249"/>
              </a:cxn>
              <a:cxn ang="0">
                <a:pos x="TX5250" y="TY5250"/>
              </a:cxn>
              <a:cxn ang="0">
                <a:pos x="TX5251" y="TY5251"/>
              </a:cxn>
              <a:cxn ang="0">
                <a:pos x="TX5252" y="TY5252"/>
              </a:cxn>
              <a:cxn ang="0">
                <a:pos x="TX5253" y="TY5253"/>
              </a:cxn>
              <a:cxn ang="0">
                <a:pos x="TX5254" y="TY5254"/>
              </a:cxn>
              <a:cxn ang="0">
                <a:pos x="TX5255" y="TY5255"/>
              </a:cxn>
              <a:cxn ang="0">
                <a:pos x="TX5256" y="TY5256"/>
              </a:cxn>
              <a:cxn ang="0">
                <a:pos x="TX5257" y="TY5257"/>
              </a:cxn>
              <a:cxn ang="0">
                <a:pos x="TX5258" y="TY5258"/>
              </a:cxn>
              <a:cxn ang="0">
                <a:pos x="TX5259" y="TY5259"/>
              </a:cxn>
              <a:cxn ang="0">
                <a:pos x="TX5260" y="TY5260"/>
              </a:cxn>
              <a:cxn ang="0">
                <a:pos x="TX5261" y="TY5261"/>
              </a:cxn>
              <a:cxn ang="0">
                <a:pos x="TX5262" y="TY5262"/>
              </a:cxn>
              <a:cxn ang="0">
                <a:pos x="TX5263" y="TY5263"/>
              </a:cxn>
              <a:cxn ang="0">
                <a:pos x="TX5264" y="TY5264"/>
              </a:cxn>
              <a:cxn ang="0">
                <a:pos x="TX5265" y="TY5265"/>
              </a:cxn>
              <a:cxn ang="0">
                <a:pos x="TX5266" y="TY5266"/>
              </a:cxn>
              <a:cxn ang="0">
                <a:pos x="TX5267" y="TY5267"/>
              </a:cxn>
              <a:cxn ang="0">
                <a:pos x="TX5268" y="TY5268"/>
              </a:cxn>
              <a:cxn ang="0">
                <a:pos x="TX5269" y="TY5269"/>
              </a:cxn>
              <a:cxn ang="0">
                <a:pos x="TX5270" y="TY5270"/>
              </a:cxn>
              <a:cxn ang="0">
                <a:pos x="TX5271" y="TY5271"/>
              </a:cxn>
              <a:cxn ang="0">
                <a:pos x="TX5272" y="TY5272"/>
              </a:cxn>
              <a:cxn ang="0">
                <a:pos x="TX5273" y="TY5273"/>
              </a:cxn>
              <a:cxn ang="0">
                <a:pos x="TX5274" y="TY5274"/>
              </a:cxn>
              <a:cxn ang="0">
                <a:pos x="TX5275" y="TY5275"/>
              </a:cxn>
              <a:cxn ang="0">
                <a:pos x="TX5276" y="TY5276"/>
              </a:cxn>
              <a:cxn ang="0">
                <a:pos x="TX5277" y="TY5277"/>
              </a:cxn>
              <a:cxn ang="0">
                <a:pos x="TX5278" y="TY5278"/>
              </a:cxn>
              <a:cxn ang="0">
                <a:pos x="TX5279" y="TY5279"/>
              </a:cxn>
              <a:cxn ang="0">
                <a:pos x="TX5280" y="TY5280"/>
              </a:cxn>
              <a:cxn ang="0">
                <a:pos x="TX5281" y="TY5281"/>
              </a:cxn>
              <a:cxn ang="0">
                <a:pos x="TX5282" y="TY5282"/>
              </a:cxn>
              <a:cxn ang="0">
                <a:pos x="TX5283" y="TY5283"/>
              </a:cxn>
              <a:cxn ang="0">
                <a:pos x="TX5284" y="TY5284"/>
              </a:cxn>
              <a:cxn ang="0">
                <a:pos x="TX5285" y="TY5285"/>
              </a:cxn>
              <a:cxn ang="0">
                <a:pos x="TX5286" y="TY5286"/>
              </a:cxn>
              <a:cxn ang="0">
                <a:pos x="TX5287" y="TY5287"/>
              </a:cxn>
              <a:cxn ang="0">
                <a:pos x="TX5288" y="TY5288"/>
              </a:cxn>
              <a:cxn ang="0">
                <a:pos x="TX5289" y="TY5289"/>
              </a:cxn>
              <a:cxn ang="0">
                <a:pos x="TX5290" y="TY5290"/>
              </a:cxn>
              <a:cxn ang="0">
                <a:pos x="TX5291" y="TY5291"/>
              </a:cxn>
              <a:cxn ang="0">
                <a:pos x="TX5292" y="TY5292"/>
              </a:cxn>
              <a:cxn ang="0">
                <a:pos x="TX5293" y="TY5293"/>
              </a:cxn>
              <a:cxn ang="0">
                <a:pos x="TX5294" y="TY5294"/>
              </a:cxn>
              <a:cxn ang="0">
                <a:pos x="TX5295" y="TY5295"/>
              </a:cxn>
              <a:cxn ang="0">
                <a:pos x="TX5296" y="TY5296"/>
              </a:cxn>
              <a:cxn ang="0">
                <a:pos x="TX5297" y="TY5297"/>
              </a:cxn>
              <a:cxn ang="0">
                <a:pos x="TX5298" y="TY5298"/>
              </a:cxn>
              <a:cxn ang="0">
                <a:pos x="TX5299" y="TY5299"/>
              </a:cxn>
              <a:cxn ang="0">
                <a:pos x="TX5300" y="TY5300"/>
              </a:cxn>
              <a:cxn ang="0">
                <a:pos x="TX5301" y="TY5301"/>
              </a:cxn>
              <a:cxn ang="0">
                <a:pos x="TX5302" y="TY5302"/>
              </a:cxn>
              <a:cxn ang="0">
                <a:pos x="TX5303" y="TY5303"/>
              </a:cxn>
              <a:cxn ang="0">
                <a:pos x="TX5304" y="TY5304"/>
              </a:cxn>
              <a:cxn ang="0">
                <a:pos x="TX5305" y="TY5305"/>
              </a:cxn>
              <a:cxn ang="0">
                <a:pos x="TX5306" y="TY5306"/>
              </a:cxn>
              <a:cxn ang="0">
                <a:pos x="TX5307" y="TY5307"/>
              </a:cxn>
              <a:cxn ang="0">
                <a:pos x="TX5308" y="TY5308"/>
              </a:cxn>
              <a:cxn ang="0">
                <a:pos x="TX5309" y="TY5309"/>
              </a:cxn>
              <a:cxn ang="0">
                <a:pos x="TX5310" y="TY5310"/>
              </a:cxn>
              <a:cxn ang="0">
                <a:pos x="TX5311" y="TY5311"/>
              </a:cxn>
              <a:cxn ang="0">
                <a:pos x="TX5312" y="TY5312"/>
              </a:cxn>
              <a:cxn ang="0">
                <a:pos x="TX5313" y="TY5313"/>
              </a:cxn>
              <a:cxn ang="0">
                <a:pos x="TX5314" y="TY5314"/>
              </a:cxn>
              <a:cxn ang="0">
                <a:pos x="TX5315" y="TY5315"/>
              </a:cxn>
              <a:cxn ang="0">
                <a:pos x="TX5316" y="TY5316"/>
              </a:cxn>
              <a:cxn ang="0">
                <a:pos x="TX5317" y="TY5317"/>
              </a:cxn>
              <a:cxn ang="0">
                <a:pos x="TX5318" y="TY5318"/>
              </a:cxn>
              <a:cxn ang="0">
                <a:pos x="TX5319" y="TY5319"/>
              </a:cxn>
              <a:cxn ang="0">
                <a:pos x="TX5320" y="TY5320"/>
              </a:cxn>
              <a:cxn ang="0">
                <a:pos x="TX5321" y="TY5321"/>
              </a:cxn>
              <a:cxn ang="0">
                <a:pos x="TX5322" y="TY5322"/>
              </a:cxn>
              <a:cxn ang="0">
                <a:pos x="TX5323" y="TY5323"/>
              </a:cxn>
              <a:cxn ang="0">
                <a:pos x="TX5324" y="TY5324"/>
              </a:cxn>
              <a:cxn ang="0">
                <a:pos x="TX5325" y="TY5325"/>
              </a:cxn>
              <a:cxn ang="0">
                <a:pos x="TX5326" y="TY5326"/>
              </a:cxn>
              <a:cxn ang="0">
                <a:pos x="TX5327" y="TY5327"/>
              </a:cxn>
              <a:cxn ang="0">
                <a:pos x="TX5328" y="TY5328"/>
              </a:cxn>
              <a:cxn ang="0">
                <a:pos x="TX5329" y="TY5329"/>
              </a:cxn>
              <a:cxn ang="0">
                <a:pos x="TX5330" y="TY5330"/>
              </a:cxn>
              <a:cxn ang="0">
                <a:pos x="TX5331" y="TY5331"/>
              </a:cxn>
              <a:cxn ang="0">
                <a:pos x="TX5332" y="TY5332"/>
              </a:cxn>
              <a:cxn ang="0">
                <a:pos x="TX5333" y="TY5333"/>
              </a:cxn>
              <a:cxn ang="0">
                <a:pos x="TX5334" y="TY5334"/>
              </a:cxn>
              <a:cxn ang="0">
                <a:pos x="TX5335" y="TY5335"/>
              </a:cxn>
              <a:cxn ang="0">
                <a:pos x="TX5336" y="TY5336"/>
              </a:cxn>
              <a:cxn ang="0">
                <a:pos x="TX5337" y="TY5337"/>
              </a:cxn>
              <a:cxn ang="0">
                <a:pos x="TX5338" y="TY5338"/>
              </a:cxn>
              <a:cxn ang="0">
                <a:pos x="TX5339" y="TY5339"/>
              </a:cxn>
              <a:cxn ang="0">
                <a:pos x="TX5340" y="TY5340"/>
              </a:cxn>
              <a:cxn ang="0">
                <a:pos x="TX5341" y="TY5341"/>
              </a:cxn>
              <a:cxn ang="0">
                <a:pos x="TX5342" y="TY5342"/>
              </a:cxn>
              <a:cxn ang="0">
                <a:pos x="TX5343" y="TY5343"/>
              </a:cxn>
              <a:cxn ang="0">
                <a:pos x="TX5344" y="TY5344"/>
              </a:cxn>
              <a:cxn ang="0">
                <a:pos x="TX5345" y="TY5345"/>
              </a:cxn>
              <a:cxn ang="0">
                <a:pos x="TX5346" y="TY5346"/>
              </a:cxn>
              <a:cxn ang="0">
                <a:pos x="TX5347" y="TY5347"/>
              </a:cxn>
              <a:cxn ang="0">
                <a:pos x="TX5348" y="TY5348"/>
              </a:cxn>
              <a:cxn ang="0">
                <a:pos x="TX5349" y="TY5349"/>
              </a:cxn>
              <a:cxn ang="0">
                <a:pos x="TX5350" y="TY5350"/>
              </a:cxn>
              <a:cxn ang="0">
                <a:pos x="TX5351" y="TY5351"/>
              </a:cxn>
              <a:cxn ang="0">
                <a:pos x="TX5352" y="TY5352"/>
              </a:cxn>
              <a:cxn ang="0">
                <a:pos x="TX5353" y="TY5353"/>
              </a:cxn>
              <a:cxn ang="0">
                <a:pos x="TX5354" y="TY5354"/>
              </a:cxn>
              <a:cxn ang="0">
                <a:pos x="TX5355" y="TY5355"/>
              </a:cxn>
              <a:cxn ang="0">
                <a:pos x="TX5356" y="TY5356"/>
              </a:cxn>
              <a:cxn ang="0">
                <a:pos x="TX5357" y="TY5357"/>
              </a:cxn>
              <a:cxn ang="0">
                <a:pos x="TX5358" y="TY5358"/>
              </a:cxn>
              <a:cxn ang="0">
                <a:pos x="TX5359" y="TY5359"/>
              </a:cxn>
              <a:cxn ang="0">
                <a:pos x="TX5360" y="TY5360"/>
              </a:cxn>
              <a:cxn ang="0">
                <a:pos x="TX5361" y="TY5361"/>
              </a:cxn>
              <a:cxn ang="0">
                <a:pos x="TX5362" y="TY5362"/>
              </a:cxn>
              <a:cxn ang="0">
                <a:pos x="TX5363" y="TY5363"/>
              </a:cxn>
              <a:cxn ang="0">
                <a:pos x="TX5364" y="TY5364"/>
              </a:cxn>
              <a:cxn ang="0">
                <a:pos x="TX5365" y="TY5365"/>
              </a:cxn>
              <a:cxn ang="0">
                <a:pos x="TX5366" y="TY5366"/>
              </a:cxn>
              <a:cxn ang="0">
                <a:pos x="TX5367" y="TY5367"/>
              </a:cxn>
              <a:cxn ang="0">
                <a:pos x="TX5368" y="TY5368"/>
              </a:cxn>
              <a:cxn ang="0">
                <a:pos x="TX5369" y="TY5369"/>
              </a:cxn>
              <a:cxn ang="0">
                <a:pos x="TX5370" y="TY5370"/>
              </a:cxn>
              <a:cxn ang="0">
                <a:pos x="TX5371" y="TY5371"/>
              </a:cxn>
              <a:cxn ang="0">
                <a:pos x="TX5372" y="TY5372"/>
              </a:cxn>
              <a:cxn ang="0">
                <a:pos x="TX5373" y="TY5373"/>
              </a:cxn>
              <a:cxn ang="0">
                <a:pos x="TX5374" y="TY5374"/>
              </a:cxn>
              <a:cxn ang="0">
                <a:pos x="TX5375" y="TY5375"/>
              </a:cxn>
              <a:cxn ang="0">
                <a:pos x="TX5376" y="TY5376"/>
              </a:cxn>
              <a:cxn ang="0">
                <a:pos x="TX5377" y="TY5377"/>
              </a:cxn>
              <a:cxn ang="0">
                <a:pos x="TX5378" y="TY5378"/>
              </a:cxn>
              <a:cxn ang="0">
                <a:pos x="TX5379" y="TY5379"/>
              </a:cxn>
              <a:cxn ang="0">
                <a:pos x="TX5380" y="TY5380"/>
              </a:cxn>
              <a:cxn ang="0">
                <a:pos x="TX5381" y="TY5381"/>
              </a:cxn>
              <a:cxn ang="0">
                <a:pos x="TX5382" y="TY5382"/>
              </a:cxn>
              <a:cxn ang="0">
                <a:pos x="TX5383" y="TY5383"/>
              </a:cxn>
              <a:cxn ang="0">
                <a:pos x="TX5384" y="TY5384"/>
              </a:cxn>
              <a:cxn ang="0">
                <a:pos x="TX5385" y="TY5385"/>
              </a:cxn>
              <a:cxn ang="0">
                <a:pos x="TX5386" y="TY5386"/>
              </a:cxn>
              <a:cxn ang="0">
                <a:pos x="TX5387" y="TY5387"/>
              </a:cxn>
              <a:cxn ang="0">
                <a:pos x="TX5388" y="TY5388"/>
              </a:cxn>
              <a:cxn ang="0">
                <a:pos x="TX5389" y="TY5389"/>
              </a:cxn>
              <a:cxn ang="0">
                <a:pos x="TX5390" y="TY5390"/>
              </a:cxn>
              <a:cxn ang="0">
                <a:pos x="TX5391" y="TY5391"/>
              </a:cxn>
              <a:cxn ang="0">
                <a:pos x="TX5392" y="TY5392"/>
              </a:cxn>
              <a:cxn ang="0">
                <a:pos x="TX5393" y="TY5393"/>
              </a:cxn>
              <a:cxn ang="0">
                <a:pos x="TX5394" y="TY5394"/>
              </a:cxn>
              <a:cxn ang="0">
                <a:pos x="TX5395" y="TY5395"/>
              </a:cxn>
              <a:cxn ang="0">
                <a:pos x="TX5396" y="TY5396"/>
              </a:cxn>
              <a:cxn ang="0">
                <a:pos x="TX5397" y="TY5397"/>
              </a:cxn>
              <a:cxn ang="0">
                <a:pos x="TX5398" y="TY5398"/>
              </a:cxn>
              <a:cxn ang="0">
                <a:pos x="TX5399" y="TY5399"/>
              </a:cxn>
              <a:cxn ang="0">
                <a:pos x="TX5400" y="TY5400"/>
              </a:cxn>
              <a:cxn ang="0">
                <a:pos x="TX5401" y="TY5401"/>
              </a:cxn>
              <a:cxn ang="0">
                <a:pos x="TX5402" y="TY5402"/>
              </a:cxn>
              <a:cxn ang="0">
                <a:pos x="TX5403" y="TY5403"/>
              </a:cxn>
              <a:cxn ang="0">
                <a:pos x="TX5404" y="TY5404"/>
              </a:cxn>
              <a:cxn ang="0">
                <a:pos x="TX5405" y="TY5405"/>
              </a:cxn>
              <a:cxn ang="0">
                <a:pos x="TX5406" y="TY5406"/>
              </a:cxn>
              <a:cxn ang="0">
                <a:pos x="TX5407" y="TY5407"/>
              </a:cxn>
              <a:cxn ang="0">
                <a:pos x="TX5408" y="TY5408"/>
              </a:cxn>
              <a:cxn ang="0">
                <a:pos x="TX5409" y="TY5409"/>
              </a:cxn>
              <a:cxn ang="0">
                <a:pos x="TX5410" y="TY5410"/>
              </a:cxn>
              <a:cxn ang="0">
                <a:pos x="TX5411" y="TY5411"/>
              </a:cxn>
              <a:cxn ang="0">
                <a:pos x="TX5412" y="TY5412"/>
              </a:cxn>
              <a:cxn ang="0">
                <a:pos x="TX5413" y="TY5413"/>
              </a:cxn>
              <a:cxn ang="0">
                <a:pos x="TX5414" y="TY5414"/>
              </a:cxn>
              <a:cxn ang="0">
                <a:pos x="TX5415" y="TY5415"/>
              </a:cxn>
              <a:cxn ang="0">
                <a:pos x="TX5416" y="TY5416"/>
              </a:cxn>
              <a:cxn ang="0">
                <a:pos x="TX5417" y="TY5417"/>
              </a:cxn>
              <a:cxn ang="0">
                <a:pos x="TX5418" y="TY5418"/>
              </a:cxn>
              <a:cxn ang="0">
                <a:pos x="TX5419" y="TY5419"/>
              </a:cxn>
              <a:cxn ang="0">
                <a:pos x="TX5420" y="TY5420"/>
              </a:cxn>
              <a:cxn ang="0">
                <a:pos x="TX5421" y="TY5421"/>
              </a:cxn>
              <a:cxn ang="0">
                <a:pos x="TX5422" y="TY5422"/>
              </a:cxn>
              <a:cxn ang="0">
                <a:pos x="TX5423" y="TY5423"/>
              </a:cxn>
              <a:cxn ang="0">
                <a:pos x="TX5424" y="TY5424"/>
              </a:cxn>
              <a:cxn ang="0">
                <a:pos x="TX5425" y="TY5425"/>
              </a:cxn>
              <a:cxn ang="0">
                <a:pos x="TX5426" y="TY5426"/>
              </a:cxn>
              <a:cxn ang="0">
                <a:pos x="TX5427" y="TY5427"/>
              </a:cxn>
              <a:cxn ang="0">
                <a:pos x="TX5428" y="TY5428"/>
              </a:cxn>
              <a:cxn ang="0">
                <a:pos x="TX5429" y="TY5429"/>
              </a:cxn>
              <a:cxn ang="0">
                <a:pos x="TX5430" y="TY5430"/>
              </a:cxn>
              <a:cxn ang="0">
                <a:pos x="TX5431" y="TY5431"/>
              </a:cxn>
              <a:cxn ang="0">
                <a:pos x="TX5432" y="TY5432"/>
              </a:cxn>
              <a:cxn ang="0">
                <a:pos x="TX5433" y="TY5433"/>
              </a:cxn>
              <a:cxn ang="0">
                <a:pos x="TX5434" y="TY5434"/>
              </a:cxn>
              <a:cxn ang="0">
                <a:pos x="TX5435" y="TY5435"/>
              </a:cxn>
              <a:cxn ang="0">
                <a:pos x="TX5436" y="TY5436"/>
              </a:cxn>
              <a:cxn ang="0">
                <a:pos x="TX5437" y="TY5437"/>
              </a:cxn>
              <a:cxn ang="0">
                <a:pos x="TX5438" y="TY5438"/>
              </a:cxn>
              <a:cxn ang="0">
                <a:pos x="TX5439" y="TY5439"/>
              </a:cxn>
              <a:cxn ang="0">
                <a:pos x="TX5440" y="TY5440"/>
              </a:cxn>
              <a:cxn ang="0">
                <a:pos x="TX5441" y="TY5441"/>
              </a:cxn>
              <a:cxn ang="0">
                <a:pos x="TX5442" y="TY5442"/>
              </a:cxn>
              <a:cxn ang="0">
                <a:pos x="TX5443" y="TY5443"/>
              </a:cxn>
              <a:cxn ang="0">
                <a:pos x="TX5444" y="TY5444"/>
              </a:cxn>
              <a:cxn ang="0">
                <a:pos x="TX5445" y="TY5445"/>
              </a:cxn>
              <a:cxn ang="0">
                <a:pos x="TX5446" y="TY5446"/>
              </a:cxn>
              <a:cxn ang="0">
                <a:pos x="TX5447" y="TY5447"/>
              </a:cxn>
              <a:cxn ang="0">
                <a:pos x="TX5448" y="TY5448"/>
              </a:cxn>
              <a:cxn ang="0">
                <a:pos x="TX5449" y="TY5449"/>
              </a:cxn>
              <a:cxn ang="0">
                <a:pos x="TX5450" y="TY5450"/>
              </a:cxn>
              <a:cxn ang="0">
                <a:pos x="TX5451" y="TY5451"/>
              </a:cxn>
              <a:cxn ang="0">
                <a:pos x="TX5452" y="TY5452"/>
              </a:cxn>
              <a:cxn ang="0">
                <a:pos x="TX5453" y="TY5453"/>
              </a:cxn>
              <a:cxn ang="0">
                <a:pos x="TX5454" y="TY5454"/>
              </a:cxn>
              <a:cxn ang="0">
                <a:pos x="TX5455" y="TY5455"/>
              </a:cxn>
              <a:cxn ang="0">
                <a:pos x="TX5456" y="TY5456"/>
              </a:cxn>
              <a:cxn ang="0">
                <a:pos x="TX5457" y="TY5457"/>
              </a:cxn>
              <a:cxn ang="0">
                <a:pos x="TX5458" y="TY5458"/>
              </a:cxn>
              <a:cxn ang="0">
                <a:pos x="TX5459" y="TY5459"/>
              </a:cxn>
              <a:cxn ang="0">
                <a:pos x="TX5460" y="TY5460"/>
              </a:cxn>
              <a:cxn ang="0">
                <a:pos x="TX5461" y="TY5461"/>
              </a:cxn>
              <a:cxn ang="0">
                <a:pos x="TX5462" y="TY5462"/>
              </a:cxn>
              <a:cxn ang="0">
                <a:pos x="TX5463" y="TY5463"/>
              </a:cxn>
              <a:cxn ang="0">
                <a:pos x="TX5464" y="TY5464"/>
              </a:cxn>
              <a:cxn ang="0">
                <a:pos x="TX5465" y="TY5465"/>
              </a:cxn>
              <a:cxn ang="0">
                <a:pos x="TX5466" y="TY5466"/>
              </a:cxn>
              <a:cxn ang="0">
                <a:pos x="TX5467" y="TY5467"/>
              </a:cxn>
              <a:cxn ang="0">
                <a:pos x="TX5468" y="TY5468"/>
              </a:cxn>
              <a:cxn ang="0">
                <a:pos x="TX5469" y="TY5469"/>
              </a:cxn>
              <a:cxn ang="0">
                <a:pos x="TX5470" y="TY5470"/>
              </a:cxn>
              <a:cxn ang="0">
                <a:pos x="TX5471" y="TY5471"/>
              </a:cxn>
              <a:cxn ang="0">
                <a:pos x="TX5472" y="TY5472"/>
              </a:cxn>
              <a:cxn ang="0">
                <a:pos x="TX5473" y="TY5473"/>
              </a:cxn>
              <a:cxn ang="0">
                <a:pos x="TX5474" y="TY5474"/>
              </a:cxn>
              <a:cxn ang="0">
                <a:pos x="TX5475" y="TY5475"/>
              </a:cxn>
              <a:cxn ang="0">
                <a:pos x="TX5476" y="TY5476"/>
              </a:cxn>
              <a:cxn ang="0">
                <a:pos x="TX5477" y="TY5477"/>
              </a:cxn>
              <a:cxn ang="0">
                <a:pos x="TX5478" y="TY5478"/>
              </a:cxn>
              <a:cxn ang="0">
                <a:pos x="TX5479" y="TY5479"/>
              </a:cxn>
              <a:cxn ang="0">
                <a:pos x="TX5480" y="TY5480"/>
              </a:cxn>
              <a:cxn ang="0">
                <a:pos x="TX5481" y="TY5481"/>
              </a:cxn>
              <a:cxn ang="0">
                <a:pos x="TX5482" y="TY5482"/>
              </a:cxn>
              <a:cxn ang="0">
                <a:pos x="TX5483" y="TY5483"/>
              </a:cxn>
              <a:cxn ang="0">
                <a:pos x="TX5484" y="TY5484"/>
              </a:cxn>
              <a:cxn ang="0">
                <a:pos x="TX5485" y="TY5485"/>
              </a:cxn>
              <a:cxn ang="0">
                <a:pos x="TX5486" y="TY5486"/>
              </a:cxn>
              <a:cxn ang="0">
                <a:pos x="TX5487" y="TY5487"/>
              </a:cxn>
              <a:cxn ang="0">
                <a:pos x="TX5488" y="TY5488"/>
              </a:cxn>
              <a:cxn ang="0">
                <a:pos x="TX5489" y="TY5489"/>
              </a:cxn>
              <a:cxn ang="0">
                <a:pos x="TX5490" y="TY5490"/>
              </a:cxn>
              <a:cxn ang="0">
                <a:pos x="TX5491" y="TY5491"/>
              </a:cxn>
              <a:cxn ang="0">
                <a:pos x="TX5492" y="TY5492"/>
              </a:cxn>
              <a:cxn ang="0">
                <a:pos x="TX5493" y="TY5493"/>
              </a:cxn>
              <a:cxn ang="0">
                <a:pos x="TX5494" y="TY5494"/>
              </a:cxn>
              <a:cxn ang="0">
                <a:pos x="TX5495" y="TY5495"/>
              </a:cxn>
              <a:cxn ang="0">
                <a:pos x="TX5496" y="TY5496"/>
              </a:cxn>
              <a:cxn ang="0">
                <a:pos x="TX5497" y="TY5497"/>
              </a:cxn>
              <a:cxn ang="0">
                <a:pos x="TX5498" y="TY5498"/>
              </a:cxn>
              <a:cxn ang="0">
                <a:pos x="TX5499" y="TY5499"/>
              </a:cxn>
              <a:cxn ang="0">
                <a:pos x="TX5500" y="TY5500"/>
              </a:cxn>
              <a:cxn ang="0">
                <a:pos x="TX5501" y="TY5501"/>
              </a:cxn>
              <a:cxn ang="0">
                <a:pos x="TX5502" y="TY5502"/>
              </a:cxn>
              <a:cxn ang="0">
                <a:pos x="TX5503" y="TY5503"/>
              </a:cxn>
              <a:cxn ang="0">
                <a:pos x="TX5504" y="TY5504"/>
              </a:cxn>
              <a:cxn ang="0">
                <a:pos x="TX5505" y="TY5505"/>
              </a:cxn>
              <a:cxn ang="0">
                <a:pos x="TX5506" y="TY5506"/>
              </a:cxn>
              <a:cxn ang="0">
                <a:pos x="TX5507" y="TY5507"/>
              </a:cxn>
              <a:cxn ang="0">
                <a:pos x="TX5508" y="TY5508"/>
              </a:cxn>
              <a:cxn ang="0">
                <a:pos x="TX5509" y="TY5509"/>
              </a:cxn>
              <a:cxn ang="0">
                <a:pos x="TX5510" y="TY5510"/>
              </a:cxn>
              <a:cxn ang="0">
                <a:pos x="TX5511" y="TY5511"/>
              </a:cxn>
              <a:cxn ang="0">
                <a:pos x="TX5512" y="TY5512"/>
              </a:cxn>
              <a:cxn ang="0">
                <a:pos x="TX5513" y="TY5513"/>
              </a:cxn>
              <a:cxn ang="0">
                <a:pos x="TX5514" y="TY5514"/>
              </a:cxn>
              <a:cxn ang="0">
                <a:pos x="TX5515" y="TY5515"/>
              </a:cxn>
              <a:cxn ang="0">
                <a:pos x="TX5516" y="TY5516"/>
              </a:cxn>
              <a:cxn ang="0">
                <a:pos x="TX5517" y="TY5517"/>
              </a:cxn>
              <a:cxn ang="0">
                <a:pos x="TX5518" y="TY5518"/>
              </a:cxn>
              <a:cxn ang="0">
                <a:pos x="TX5519" y="TY5519"/>
              </a:cxn>
              <a:cxn ang="0">
                <a:pos x="TX5520" y="TY5520"/>
              </a:cxn>
              <a:cxn ang="0">
                <a:pos x="TX5521" y="TY5521"/>
              </a:cxn>
              <a:cxn ang="0">
                <a:pos x="TX5522" y="TY5522"/>
              </a:cxn>
              <a:cxn ang="0">
                <a:pos x="TX5523" y="TY5523"/>
              </a:cxn>
              <a:cxn ang="0">
                <a:pos x="TX5524" y="TY5524"/>
              </a:cxn>
              <a:cxn ang="0">
                <a:pos x="TX5525" y="TY5525"/>
              </a:cxn>
              <a:cxn ang="0">
                <a:pos x="TX5526" y="TY5526"/>
              </a:cxn>
              <a:cxn ang="0">
                <a:pos x="TX5527" y="TY5527"/>
              </a:cxn>
              <a:cxn ang="0">
                <a:pos x="TX5528" y="TY5528"/>
              </a:cxn>
              <a:cxn ang="0">
                <a:pos x="TX5529" y="TY5529"/>
              </a:cxn>
              <a:cxn ang="0">
                <a:pos x="TX5530" y="TY5530"/>
              </a:cxn>
              <a:cxn ang="0">
                <a:pos x="TX5531" y="TY5531"/>
              </a:cxn>
              <a:cxn ang="0">
                <a:pos x="TX5532" y="TY5532"/>
              </a:cxn>
              <a:cxn ang="0">
                <a:pos x="TX5533" y="TY5533"/>
              </a:cxn>
              <a:cxn ang="0">
                <a:pos x="TX5534" y="TY5534"/>
              </a:cxn>
              <a:cxn ang="0">
                <a:pos x="TX5535" y="TY5535"/>
              </a:cxn>
              <a:cxn ang="0">
                <a:pos x="TX5536" y="TY5536"/>
              </a:cxn>
              <a:cxn ang="0">
                <a:pos x="TX5537" y="TY5537"/>
              </a:cxn>
              <a:cxn ang="0">
                <a:pos x="TX5538" y="TY5538"/>
              </a:cxn>
              <a:cxn ang="0">
                <a:pos x="TX5539" y="TY5539"/>
              </a:cxn>
              <a:cxn ang="0">
                <a:pos x="TX5540" y="TY5540"/>
              </a:cxn>
              <a:cxn ang="0">
                <a:pos x="TX5541" y="TY5541"/>
              </a:cxn>
              <a:cxn ang="0">
                <a:pos x="TX5542" y="TY5542"/>
              </a:cxn>
              <a:cxn ang="0">
                <a:pos x="TX5543" y="TY5543"/>
              </a:cxn>
              <a:cxn ang="0">
                <a:pos x="TX5544" y="TY5544"/>
              </a:cxn>
              <a:cxn ang="0">
                <a:pos x="TX5545" y="TY5545"/>
              </a:cxn>
              <a:cxn ang="0">
                <a:pos x="TX5546" y="TY5546"/>
              </a:cxn>
              <a:cxn ang="0">
                <a:pos x="TX5547" y="TY5547"/>
              </a:cxn>
              <a:cxn ang="0">
                <a:pos x="TX5548" y="TY5548"/>
              </a:cxn>
              <a:cxn ang="0">
                <a:pos x="TX5549" y="TY5549"/>
              </a:cxn>
              <a:cxn ang="0">
                <a:pos x="TX5550" y="TY5550"/>
              </a:cxn>
              <a:cxn ang="0">
                <a:pos x="TX5551" y="TY5551"/>
              </a:cxn>
              <a:cxn ang="0">
                <a:pos x="TX5552" y="TY5552"/>
              </a:cxn>
              <a:cxn ang="0">
                <a:pos x="TX5553" y="TY5553"/>
              </a:cxn>
              <a:cxn ang="0">
                <a:pos x="TX5554" y="TY5554"/>
              </a:cxn>
              <a:cxn ang="0">
                <a:pos x="TX5555" y="TY5555"/>
              </a:cxn>
              <a:cxn ang="0">
                <a:pos x="TX5556" y="TY5556"/>
              </a:cxn>
              <a:cxn ang="0">
                <a:pos x="TX5557" y="TY5557"/>
              </a:cxn>
              <a:cxn ang="0">
                <a:pos x="TX5558" y="TY5558"/>
              </a:cxn>
              <a:cxn ang="0">
                <a:pos x="TX5559" y="TY5559"/>
              </a:cxn>
              <a:cxn ang="0">
                <a:pos x="TX5560" y="TY5560"/>
              </a:cxn>
              <a:cxn ang="0">
                <a:pos x="TX5561" y="TY5561"/>
              </a:cxn>
              <a:cxn ang="0">
                <a:pos x="TX5562" y="TY5562"/>
              </a:cxn>
              <a:cxn ang="0">
                <a:pos x="TX5563" y="TY5563"/>
              </a:cxn>
              <a:cxn ang="0">
                <a:pos x="TX5564" y="TY5564"/>
              </a:cxn>
              <a:cxn ang="0">
                <a:pos x="TX5565" y="TY5565"/>
              </a:cxn>
              <a:cxn ang="0">
                <a:pos x="TX5566" y="TY5566"/>
              </a:cxn>
              <a:cxn ang="0">
                <a:pos x="TX5567" y="TY5567"/>
              </a:cxn>
              <a:cxn ang="0">
                <a:pos x="TX5568" y="TY5568"/>
              </a:cxn>
              <a:cxn ang="0">
                <a:pos x="TX5569" y="TY5569"/>
              </a:cxn>
              <a:cxn ang="0">
                <a:pos x="TX5570" y="TY5570"/>
              </a:cxn>
              <a:cxn ang="0">
                <a:pos x="TX5571" y="TY5571"/>
              </a:cxn>
              <a:cxn ang="0">
                <a:pos x="TX5572" y="TY5572"/>
              </a:cxn>
              <a:cxn ang="0">
                <a:pos x="TX5573" y="TY5573"/>
              </a:cxn>
              <a:cxn ang="0">
                <a:pos x="TX5574" y="TY5574"/>
              </a:cxn>
              <a:cxn ang="0">
                <a:pos x="TX5575" y="TY5575"/>
              </a:cxn>
              <a:cxn ang="0">
                <a:pos x="TX5576" y="TY5576"/>
              </a:cxn>
              <a:cxn ang="0">
                <a:pos x="TX5577" y="TY5577"/>
              </a:cxn>
              <a:cxn ang="0">
                <a:pos x="TX5578" y="TY5578"/>
              </a:cxn>
              <a:cxn ang="0">
                <a:pos x="TX5579" y="TY5579"/>
              </a:cxn>
              <a:cxn ang="0">
                <a:pos x="TX5580" y="TY5580"/>
              </a:cxn>
              <a:cxn ang="0">
                <a:pos x="TX5581" y="TY5581"/>
              </a:cxn>
              <a:cxn ang="0">
                <a:pos x="TX5582" y="TY5582"/>
              </a:cxn>
              <a:cxn ang="0">
                <a:pos x="TX5583" y="TY5583"/>
              </a:cxn>
              <a:cxn ang="0">
                <a:pos x="TX5584" y="TY5584"/>
              </a:cxn>
              <a:cxn ang="0">
                <a:pos x="TX5585" y="TY5585"/>
              </a:cxn>
              <a:cxn ang="0">
                <a:pos x="TX5586" y="TY5586"/>
              </a:cxn>
              <a:cxn ang="0">
                <a:pos x="TX5587" y="TY5587"/>
              </a:cxn>
              <a:cxn ang="0">
                <a:pos x="TX5588" y="TY5588"/>
              </a:cxn>
              <a:cxn ang="0">
                <a:pos x="TX5589" y="TY5589"/>
              </a:cxn>
              <a:cxn ang="0">
                <a:pos x="TX5590" y="TY5590"/>
              </a:cxn>
              <a:cxn ang="0">
                <a:pos x="TX5591" y="TY5591"/>
              </a:cxn>
              <a:cxn ang="0">
                <a:pos x="TX5592" y="TY5592"/>
              </a:cxn>
              <a:cxn ang="0">
                <a:pos x="TX5593" y="TY5593"/>
              </a:cxn>
              <a:cxn ang="0">
                <a:pos x="TX5594" y="TY5594"/>
              </a:cxn>
              <a:cxn ang="0">
                <a:pos x="TX5595" y="TY5595"/>
              </a:cxn>
              <a:cxn ang="0">
                <a:pos x="TX5596" y="TY5596"/>
              </a:cxn>
              <a:cxn ang="0">
                <a:pos x="TX5597" y="TY5597"/>
              </a:cxn>
              <a:cxn ang="0">
                <a:pos x="TX5598" y="TY5598"/>
              </a:cxn>
              <a:cxn ang="0">
                <a:pos x="TX5599" y="TY5599"/>
              </a:cxn>
              <a:cxn ang="0">
                <a:pos x="TX5600" y="TY5600"/>
              </a:cxn>
              <a:cxn ang="0">
                <a:pos x="TX5601" y="TY5601"/>
              </a:cxn>
              <a:cxn ang="0">
                <a:pos x="TX5602" y="TY5602"/>
              </a:cxn>
              <a:cxn ang="0">
                <a:pos x="TX5603" y="TY5603"/>
              </a:cxn>
              <a:cxn ang="0">
                <a:pos x="TX5604" y="TY5604"/>
              </a:cxn>
              <a:cxn ang="0">
                <a:pos x="TX5605" y="TY5605"/>
              </a:cxn>
              <a:cxn ang="0">
                <a:pos x="TX5606" y="TY5606"/>
              </a:cxn>
              <a:cxn ang="0">
                <a:pos x="TX5607" y="TY5607"/>
              </a:cxn>
              <a:cxn ang="0">
                <a:pos x="TX5608" y="TY5608"/>
              </a:cxn>
              <a:cxn ang="0">
                <a:pos x="TX5609" y="TY5609"/>
              </a:cxn>
              <a:cxn ang="0">
                <a:pos x="TX5610" y="TY5610"/>
              </a:cxn>
              <a:cxn ang="0">
                <a:pos x="TX5611" y="TY5611"/>
              </a:cxn>
              <a:cxn ang="0">
                <a:pos x="TX5612" y="TY5612"/>
              </a:cxn>
              <a:cxn ang="0">
                <a:pos x="TX5613" y="TY5613"/>
              </a:cxn>
              <a:cxn ang="0">
                <a:pos x="TX5614" y="TY5614"/>
              </a:cxn>
              <a:cxn ang="0">
                <a:pos x="TX5615" y="TY5615"/>
              </a:cxn>
              <a:cxn ang="0">
                <a:pos x="TX5616" y="TY5616"/>
              </a:cxn>
              <a:cxn ang="0">
                <a:pos x="TX5617" y="TY5617"/>
              </a:cxn>
              <a:cxn ang="0">
                <a:pos x="TX5618" y="TY5618"/>
              </a:cxn>
              <a:cxn ang="0">
                <a:pos x="TX5619" y="TY5619"/>
              </a:cxn>
              <a:cxn ang="0">
                <a:pos x="TX5620" y="TY5620"/>
              </a:cxn>
              <a:cxn ang="0">
                <a:pos x="TX5621" y="TY5621"/>
              </a:cxn>
              <a:cxn ang="0">
                <a:pos x="TX5622" y="TY5622"/>
              </a:cxn>
              <a:cxn ang="0">
                <a:pos x="TX5623" y="TY5623"/>
              </a:cxn>
              <a:cxn ang="0">
                <a:pos x="TX5624" y="TY5624"/>
              </a:cxn>
              <a:cxn ang="0">
                <a:pos x="TX5625" y="TY5625"/>
              </a:cxn>
              <a:cxn ang="0">
                <a:pos x="TX5626" y="TY5626"/>
              </a:cxn>
              <a:cxn ang="0">
                <a:pos x="TX5627" y="TY5627"/>
              </a:cxn>
              <a:cxn ang="0">
                <a:pos x="TX5628" y="TY5628"/>
              </a:cxn>
              <a:cxn ang="0">
                <a:pos x="TX5629" y="TY5629"/>
              </a:cxn>
              <a:cxn ang="0">
                <a:pos x="TX5630" y="TY5630"/>
              </a:cxn>
              <a:cxn ang="0">
                <a:pos x="TX5631" y="TY5631"/>
              </a:cxn>
              <a:cxn ang="0">
                <a:pos x="TX5632" y="TY5632"/>
              </a:cxn>
              <a:cxn ang="0">
                <a:pos x="TX5633" y="TY5633"/>
              </a:cxn>
              <a:cxn ang="0">
                <a:pos x="TX5634" y="TY5634"/>
              </a:cxn>
              <a:cxn ang="0">
                <a:pos x="TX5635" y="TY5635"/>
              </a:cxn>
              <a:cxn ang="0">
                <a:pos x="TX5636" y="TY5636"/>
              </a:cxn>
              <a:cxn ang="0">
                <a:pos x="TX5637" y="TY5637"/>
              </a:cxn>
              <a:cxn ang="0">
                <a:pos x="TX5638" y="TY5638"/>
              </a:cxn>
              <a:cxn ang="0">
                <a:pos x="TX5639" y="TY5639"/>
              </a:cxn>
              <a:cxn ang="0">
                <a:pos x="TX5640" y="TY5640"/>
              </a:cxn>
              <a:cxn ang="0">
                <a:pos x="TX5641" y="TY5641"/>
              </a:cxn>
              <a:cxn ang="0">
                <a:pos x="TX5642" y="TY5642"/>
              </a:cxn>
              <a:cxn ang="0">
                <a:pos x="TX5643" y="TY5643"/>
              </a:cxn>
              <a:cxn ang="0">
                <a:pos x="TX5644" y="TY5644"/>
              </a:cxn>
              <a:cxn ang="0">
                <a:pos x="TX5645" y="TY5645"/>
              </a:cxn>
              <a:cxn ang="0">
                <a:pos x="TX5646" y="TY5646"/>
              </a:cxn>
              <a:cxn ang="0">
                <a:pos x="TX5647" y="TY5647"/>
              </a:cxn>
              <a:cxn ang="0">
                <a:pos x="TX5648" y="TY5648"/>
              </a:cxn>
              <a:cxn ang="0">
                <a:pos x="TX5649" y="TY5649"/>
              </a:cxn>
              <a:cxn ang="0">
                <a:pos x="TX5650" y="TY5650"/>
              </a:cxn>
              <a:cxn ang="0">
                <a:pos x="TX5651" y="TY5651"/>
              </a:cxn>
              <a:cxn ang="0">
                <a:pos x="TX5652" y="TY5652"/>
              </a:cxn>
              <a:cxn ang="0">
                <a:pos x="TX5653" y="TY5653"/>
              </a:cxn>
              <a:cxn ang="0">
                <a:pos x="TX5654" y="TY5654"/>
              </a:cxn>
              <a:cxn ang="0">
                <a:pos x="TX5655" y="TY5655"/>
              </a:cxn>
              <a:cxn ang="0">
                <a:pos x="TX5656" y="TY5656"/>
              </a:cxn>
              <a:cxn ang="0">
                <a:pos x="TX5657" y="TY5657"/>
              </a:cxn>
              <a:cxn ang="0">
                <a:pos x="TX5658" y="TY5658"/>
              </a:cxn>
              <a:cxn ang="0">
                <a:pos x="TX5659" y="TY5659"/>
              </a:cxn>
              <a:cxn ang="0">
                <a:pos x="TX5660" y="TY5660"/>
              </a:cxn>
              <a:cxn ang="0">
                <a:pos x="TX5661" y="TY5661"/>
              </a:cxn>
              <a:cxn ang="0">
                <a:pos x="TX5662" y="TY5662"/>
              </a:cxn>
              <a:cxn ang="0">
                <a:pos x="TX5663" y="TY5663"/>
              </a:cxn>
              <a:cxn ang="0">
                <a:pos x="TX5664" y="TY5664"/>
              </a:cxn>
              <a:cxn ang="0">
                <a:pos x="TX5665" y="TY5665"/>
              </a:cxn>
              <a:cxn ang="0">
                <a:pos x="TX5666" y="TY5666"/>
              </a:cxn>
              <a:cxn ang="0">
                <a:pos x="TX5667" y="TY5667"/>
              </a:cxn>
              <a:cxn ang="0">
                <a:pos x="TX5668" y="TY5668"/>
              </a:cxn>
              <a:cxn ang="0">
                <a:pos x="TX5669" y="TY5669"/>
              </a:cxn>
              <a:cxn ang="0">
                <a:pos x="TX5670" y="TY5670"/>
              </a:cxn>
              <a:cxn ang="0">
                <a:pos x="TX5671" y="TY5671"/>
              </a:cxn>
              <a:cxn ang="0">
                <a:pos x="TX5672" y="TY5672"/>
              </a:cxn>
              <a:cxn ang="0">
                <a:pos x="TX5673" y="TY5673"/>
              </a:cxn>
              <a:cxn ang="0">
                <a:pos x="TX5674" y="TY5674"/>
              </a:cxn>
              <a:cxn ang="0">
                <a:pos x="TX5675" y="TY5675"/>
              </a:cxn>
              <a:cxn ang="0">
                <a:pos x="TX5676" y="TY5676"/>
              </a:cxn>
              <a:cxn ang="0">
                <a:pos x="TX5677" y="TY5677"/>
              </a:cxn>
              <a:cxn ang="0">
                <a:pos x="TX5678" y="TY5678"/>
              </a:cxn>
              <a:cxn ang="0">
                <a:pos x="TX5679" y="TY5679"/>
              </a:cxn>
              <a:cxn ang="0">
                <a:pos x="TX5680" y="TY5680"/>
              </a:cxn>
              <a:cxn ang="0">
                <a:pos x="TX5681" y="TY5681"/>
              </a:cxn>
              <a:cxn ang="0">
                <a:pos x="TX5682" y="TY5682"/>
              </a:cxn>
              <a:cxn ang="0">
                <a:pos x="TX5683" y="TY5683"/>
              </a:cxn>
              <a:cxn ang="0">
                <a:pos x="TX5684" y="TY5684"/>
              </a:cxn>
              <a:cxn ang="0">
                <a:pos x="TX5685" y="TY5685"/>
              </a:cxn>
              <a:cxn ang="0">
                <a:pos x="TX5686" y="TY5686"/>
              </a:cxn>
              <a:cxn ang="0">
                <a:pos x="TX5687" y="TY5687"/>
              </a:cxn>
              <a:cxn ang="0">
                <a:pos x="TX5688" y="TY5688"/>
              </a:cxn>
              <a:cxn ang="0">
                <a:pos x="TX5689" y="TY5689"/>
              </a:cxn>
              <a:cxn ang="0">
                <a:pos x="TX5690" y="TY5690"/>
              </a:cxn>
              <a:cxn ang="0">
                <a:pos x="TX5691" y="TY5691"/>
              </a:cxn>
              <a:cxn ang="0">
                <a:pos x="TX5692" y="TY5692"/>
              </a:cxn>
              <a:cxn ang="0">
                <a:pos x="TX5693" y="TY5693"/>
              </a:cxn>
              <a:cxn ang="0">
                <a:pos x="TX5694" y="TY5694"/>
              </a:cxn>
              <a:cxn ang="0">
                <a:pos x="TX5695" y="TY5695"/>
              </a:cxn>
              <a:cxn ang="0">
                <a:pos x="TX5696" y="TY5696"/>
              </a:cxn>
              <a:cxn ang="0">
                <a:pos x="TX5697" y="TY5697"/>
              </a:cxn>
              <a:cxn ang="0">
                <a:pos x="TX5698" y="TY5698"/>
              </a:cxn>
              <a:cxn ang="0">
                <a:pos x="TX5699" y="TY5699"/>
              </a:cxn>
              <a:cxn ang="0">
                <a:pos x="TX5700" y="TY5700"/>
              </a:cxn>
              <a:cxn ang="0">
                <a:pos x="TX5701" y="TY5701"/>
              </a:cxn>
              <a:cxn ang="0">
                <a:pos x="TX5702" y="TY5702"/>
              </a:cxn>
              <a:cxn ang="0">
                <a:pos x="TX5703" y="TY5703"/>
              </a:cxn>
              <a:cxn ang="0">
                <a:pos x="TX5704" y="TY5704"/>
              </a:cxn>
              <a:cxn ang="0">
                <a:pos x="TX5705" y="TY5705"/>
              </a:cxn>
              <a:cxn ang="0">
                <a:pos x="TX5706" y="TY5706"/>
              </a:cxn>
              <a:cxn ang="0">
                <a:pos x="TX5707" y="TY5707"/>
              </a:cxn>
              <a:cxn ang="0">
                <a:pos x="TX5708" y="TY5708"/>
              </a:cxn>
              <a:cxn ang="0">
                <a:pos x="TX5709" y="TY5709"/>
              </a:cxn>
              <a:cxn ang="0">
                <a:pos x="TX5710" y="TY5710"/>
              </a:cxn>
              <a:cxn ang="0">
                <a:pos x="TX5711" y="TY5711"/>
              </a:cxn>
              <a:cxn ang="0">
                <a:pos x="TX5712" y="TY5712"/>
              </a:cxn>
              <a:cxn ang="0">
                <a:pos x="TX5713" y="TY5713"/>
              </a:cxn>
              <a:cxn ang="0">
                <a:pos x="TX5714" y="TY5714"/>
              </a:cxn>
              <a:cxn ang="0">
                <a:pos x="TX5715" y="TY5715"/>
              </a:cxn>
              <a:cxn ang="0">
                <a:pos x="TX5716" y="TY5716"/>
              </a:cxn>
              <a:cxn ang="0">
                <a:pos x="TX5717" y="TY5717"/>
              </a:cxn>
              <a:cxn ang="0">
                <a:pos x="TX5718" y="TY5718"/>
              </a:cxn>
              <a:cxn ang="0">
                <a:pos x="TX5719" y="TY5719"/>
              </a:cxn>
              <a:cxn ang="0">
                <a:pos x="TX5720" y="TY5720"/>
              </a:cxn>
              <a:cxn ang="0">
                <a:pos x="TX5721" y="TY5721"/>
              </a:cxn>
              <a:cxn ang="0">
                <a:pos x="TX5722" y="TY5722"/>
              </a:cxn>
              <a:cxn ang="0">
                <a:pos x="TX5723" y="TY5723"/>
              </a:cxn>
              <a:cxn ang="0">
                <a:pos x="TX5724" y="TY5724"/>
              </a:cxn>
              <a:cxn ang="0">
                <a:pos x="TX5725" y="TY5725"/>
              </a:cxn>
              <a:cxn ang="0">
                <a:pos x="TX5726" y="TY5726"/>
              </a:cxn>
              <a:cxn ang="0">
                <a:pos x="TX5727" y="TY5727"/>
              </a:cxn>
              <a:cxn ang="0">
                <a:pos x="TX5728" y="TY5728"/>
              </a:cxn>
              <a:cxn ang="0">
                <a:pos x="TX5729" y="TY5729"/>
              </a:cxn>
              <a:cxn ang="0">
                <a:pos x="TX5730" y="TY5730"/>
              </a:cxn>
              <a:cxn ang="0">
                <a:pos x="TX5731" y="TY5731"/>
              </a:cxn>
              <a:cxn ang="0">
                <a:pos x="TX5732" y="TY5732"/>
              </a:cxn>
              <a:cxn ang="0">
                <a:pos x="TX5733" y="TY5733"/>
              </a:cxn>
              <a:cxn ang="0">
                <a:pos x="TX5734" y="TY5734"/>
              </a:cxn>
              <a:cxn ang="0">
                <a:pos x="TX5735" y="TY5735"/>
              </a:cxn>
              <a:cxn ang="0">
                <a:pos x="TX5736" y="TY5736"/>
              </a:cxn>
              <a:cxn ang="0">
                <a:pos x="TX5737" y="TY5737"/>
              </a:cxn>
              <a:cxn ang="0">
                <a:pos x="TX5738" y="TY5738"/>
              </a:cxn>
              <a:cxn ang="0">
                <a:pos x="TX5739" y="TY5739"/>
              </a:cxn>
              <a:cxn ang="0">
                <a:pos x="TX5740" y="TY5740"/>
              </a:cxn>
              <a:cxn ang="0">
                <a:pos x="TX5741" y="TY5741"/>
              </a:cxn>
              <a:cxn ang="0">
                <a:pos x="TX5742" y="TY5742"/>
              </a:cxn>
              <a:cxn ang="0">
                <a:pos x="TX5743" y="TY5743"/>
              </a:cxn>
              <a:cxn ang="0">
                <a:pos x="TX5744" y="TY5744"/>
              </a:cxn>
              <a:cxn ang="0">
                <a:pos x="TX5745" y="TY5745"/>
              </a:cxn>
              <a:cxn ang="0">
                <a:pos x="TX5746" y="TY5746"/>
              </a:cxn>
              <a:cxn ang="0">
                <a:pos x="TX5747" y="TY5747"/>
              </a:cxn>
              <a:cxn ang="0">
                <a:pos x="TX5748" y="TY5748"/>
              </a:cxn>
              <a:cxn ang="0">
                <a:pos x="TX5749" y="TY5749"/>
              </a:cxn>
              <a:cxn ang="0">
                <a:pos x="TX5750" y="TY5750"/>
              </a:cxn>
              <a:cxn ang="0">
                <a:pos x="TX5751" y="TY5751"/>
              </a:cxn>
              <a:cxn ang="0">
                <a:pos x="TX5752" y="TY5752"/>
              </a:cxn>
              <a:cxn ang="0">
                <a:pos x="TX5753" y="TY5753"/>
              </a:cxn>
              <a:cxn ang="0">
                <a:pos x="TX5754" y="TY5754"/>
              </a:cxn>
              <a:cxn ang="0">
                <a:pos x="TX5755" y="TY5755"/>
              </a:cxn>
              <a:cxn ang="0">
                <a:pos x="TX5756" y="TY5756"/>
              </a:cxn>
              <a:cxn ang="0">
                <a:pos x="TX5757" y="TY5757"/>
              </a:cxn>
              <a:cxn ang="0">
                <a:pos x="TX5758" y="TY5758"/>
              </a:cxn>
              <a:cxn ang="0">
                <a:pos x="TX5759" y="TY5759"/>
              </a:cxn>
              <a:cxn ang="0">
                <a:pos x="TX5760" y="TY5760"/>
              </a:cxn>
              <a:cxn ang="0">
                <a:pos x="TX5761" y="TY5761"/>
              </a:cxn>
              <a:cxn ang="0">
                <a:pos x="TX5762" y="TY5762"/>
              </a:cxn>
              <a:cxn ang="0">
                <a:pos x="TX5763" y="TY5763"/>
              </a:cxn>
              <a:cxn ang="0">
                <a:pos x="TX5764" y="TY5764"/>
              </a:cxn>
              <a:cxn ang="0">
                <a:pos x="TX5765" y="TY5765"/>
              </a:cxn>
              <a:cxn ang="0">
                <a:pos x="TX5766" y="TY5766"/>
              </a:cxn>
              <a:cxn ang="0">
                <a:pos x="TX5767" y="TY5767"/>
              </a:cxn>
              <a:cxn ang="0">
                <a:pos x="TX5768" y="TY5768"/>
              </a:cxn>
              <a:cxn ang="0">
                <a:pos x="TX5769" y="TY5769"/>
              </a:cxn>
              <a:cxn ang="0">
                <a:pos x="TX5770" y="TY5770"/>
              </a:cxn>
              <a:cxn ang="0">
                <a:pos x="TX5771" y="TY5771"/>
              </a:cxn>
              <a:cxn ang="0">
                <a:pos x="TX5772" y="TY5772"/>
              </a:cxn>
              <a:cxn ang="0">
                <a:pos x="TX5773" y="TY5773"/>
              </a:cxn>
              <a:cxn ang="0">
                <a:pos x="TX5774" y="TY5774"/>
              </a:cxn>
              <a:cxn ang="0">
                <a:pos x="TX5775" y="TY5775"/>
              </a:cxn>
              <a:cxn ang="0">
                <a:pos x="TX5776" y="TY5776"/>
              </a:cxn>
              <a:cxn ang="0">
                <a:pos x="TX5777" y="TY5777"/>
              </a:cxn>
              <a:cxn ang="0">
                <a:pos x="TX5778" y="TY5778"/>
              </a:cxn>
              <a:cxn ang="0">
                <a:pos x="TX5779" y="TY5779"/>
              </a:cxn>
              <a:cxn ang="0">
                <a:pos x="TX5780" y="TY5780"/>
              </a:cxn>
              <a:cxn ang="0">
                <a:pos x="TX5781" y="TY5781"/>
              </a:cxn>
              <a:cxn ang="0">
                <a:pos x="TX5782" y="TY5782"/>
              </a:cxn>
              <a:cxn ang="0">
                <a:pos x="TX5783" y="TY5783"/>
              </a:cxn>
              <a:cxn ang="0">
                <a:pos x="TX5784" y="TY5784"/>
              </a:cxn>
              <a:cxn ang="0">
                <a:pos x="TX5785" y="TY5785"/>
              </a:cxn>
              <a:cxn ang="0">
                <a:pos x="TX5786" y="TY5786"/>
              </a:cxn>
              <a:cxn ang="0">
                <a:pos x="TX5787" y="TY5787"/>
              </a:cxn>
              <a:cxn ang="0">
                <a:pos x="TX5788" y="TY5788"/>
              </a:cxn>
              <a:cxn ang="0">
                <a:pos x="TX5789" y="TY5789"/>
              </a:cxn>
              <a:cxn ang="0">
                <a:pos x="TX5790" y="TY5790"/>
              </a:cxn>
              <a:cxn ang="0">
                <a:pos x="TX5791" y="TY5791"/>
              </a:cxn>
              <a:cxn ang="0">
                <a:pos x="TX5792" y="TY5792"/>
              </a:cxn>
              <a:cxn ang="0">
                <a:pos x="TX5793" y="TY5793"/>
              </a:cxn>
              <a:cxn ang="0">
                <a:pos x="TX5794" y="TY5794"/>
              </a:cxn>
              <a:cxn ang="0">
                <a:pos x="TX5795" y="TY5795"/>
              </a:cxn>
              <a:cxn ang="0">
                <a:pos x="TX5796" y="TY5796"/>
              </a:cxn>
              <a:cxn ang="0">
                <a:pos x="TX5797" y="TY5797"/>
              </a:cxn>
              <a:cxn ang="0">
                <a:pos x="TX5798" y="TY5798"/>
              </a:cxn>
              <a:cxn ang="0">
                <a:pos x="TX5799" y="TY5799"/>
              </a:cxn>
              <a:cxn ang="0">
                <a:pos x="TX5800" y="TY5800"/>
              </a:cxn>
              <a:cxn ang="0">
                <a:pos x="TX5801" y="TY5801"/>
              </a:cxn>
              <a:cxn ang="0">
                <a:pos x="TX5802" y="TY5802"/>
              </a:cxn>
              <a:cxn ang="0">
                <a:pos x="TX5803" y="TY5803"/>
              </a:cxn>
              <a:cxn ang="0">
                <a:pos x="TX5804" y="TY5804"/>
              </a:cxn>
              <a:cxn ang="0">
                <a:pos x="TX5805" y="TY5805"/>
              </a:cxn>
              <a:cxn ang="0">
                <a:pos x="TX5806" y="TY5806"/>
              </a:cxn>
              <a:cxn ang="0">
                <a:pos x="TX5807" y="TY5807"/>
              </a:cxn>
              <a:cxn ang="0">
                <a:pos x="TX5808" y="TY5808"/>
              </a:cxn>
              <a:cxn ang="0">
                <a:pos x="TX5809" y="TY5809"/>
              </a:cxn>
              <a:cxn ang="0">
                <a:pos x="TX5810" y="TY5810"/>
              </a:cxn>
              <a:cxn ang="0">
                <a:pos x="TX5811" y="TY5811"/>
              </a:cxn>
              <a:cxn ang="0">
                <a:pos x="TX5812" y="TY5812"/>
              </a:cxn>
              <a:cxn ang="0">
                <a:pos x="TX5813" y="TY5813"/>
              </a:cxn>
              <a:cxn ang="0">
                <a:pos x="TX5814" y="TY5814"/>
              </a:cxn>
              <a:cxn ang="0">
                <a:pos x="TX5815" y="TY5815"/>
              </a:cxn>
              <a:cxn ang="0">
                <a:pos x="TX5816" y="TY5816"/>
              </a:cxn>
              <a:cxn ang="0">
                <a:pos x="TX5817" y="TY5817"/>
              </a:cxn>
              <a:cxn ang="0">
                <a:pos x="TX5818" y="TY5818"/>
              </a:cxn>
              <a:cxn ang="0">
                <a:pos x="TX5819" y="TY5819"/>
              </a:cxn>
              <a:cxn ang="0">
                <a:pos x="TX5820" y="TY5820"/>
              </a:cxn>
              <a:cxn ang="0">
                <a:pos x="TX5821" y="TY5821"/>
              </a:cxn>
              <a:cxn ang="0">
                <a:pos x="TX5822" y="TY5822"/>
              </a:cxn>
              <a:cxn ang="0">
                <a:pos x="TX5823" y="TY5823"/>
              </a:cxn>
              <a:cxn ang="0">
                <a:pos x="TX5824" y="TY5824"/>
              </a:cxn>
              <a:cxn ang="0">
                <a:pos x="TX5825" y="TY5825"/>
              </a:cxn>
              <a:cxn ang="0">
                <a:pos x="TX5826" y="TY5826"/>
              </a:cxn>
              <a:cxn ang="0">
                <a:pos x="TX5827" y="TY5827"/>
              </a:cxn>
              <a:cxn ang="0">
                <a:pos x="TX5828" y="TY5828"/>
              </a:cxn>
              <a:cxn ang="0">
                <a:pos x="TX5829" y="TY5829"/>
              </a:cxn>
              <a:cxn ang="0">
                <a:pos x="TX5830" y="TY5830"/>
              </a:cxn>
              <a:cxn ang="0">
                <a:pos x="TX5831" y="TY5831"/>
              </a:cxn>
              <a:cxn ang="0">
                <a:pos x="TX5832" y="TY5832"/>
              </a:cxn>
              <a:cxn ang="0">
                <a:pos x="TX5833" y="TY5833"/>
              </a:cxn>
              <a:cxn ang="0">
                <a:pos x="TX5834" y="TY5834"/>
              </a:cxn>
              <a:cxn ang="0">
                <a:pos x="TX5835" y="TY5835"/>
              </a:cxn>
              <a:cxn ang="0">
                <a:pos x="TX5836" y="TY5836"/>
              </a:cxn>
              <a:cxn ang="0">
                <a:pos x="TX5837" y="TY5837"/>
              </a:cxn>
              <a:cxn ang="0">
                <a:pos x="TX5838" y="TY5838"/>
              </a:cxn>
              <a:cxn ang="0">
                <a:pos x="TX5839" y="TY5839"/>
              </a:cxn>
              <a:cxn ang="0">
                <a:pos x="TX5840" y="TY5840"/>
              </a:cxn>
              <a:cxn ang="0">
                <a:pos x="TX5841" y="TY5841"/>
              </a:cxn>
              <a:cxn ang="0">
                <a:pos x="TX5842" y="TY5842"/>
              </a:cxn>
              <a:cxn ang="0">
                <a:pos x="TX5843" y="TY5843"/>
              </a:cxn>
              <a:cxn ang="0">
                <a:pos x="TX5844" y="TY5844"/>
              </a:cxn>
              <a:cxn ang="0">
                <a:pos x="TX5845" y="TY5845"/>
              </a:cxn>
              <a:cxn ang="0">
                <a:pos x="TX5846" y="TY5846"/>
              </a:cxn>
              <a:cxn ang="0">
                <a:pos x="TX5847" y="TY5847"/>
              </a:cxn>
              <a:cxn ang="0">
                <a:pos x="TX5848" y="TY5848"/>
              </a:cxn>
              <a:cxn ang="0">
                <a:pos x="TX5849" y="TY5849"/>
              </a:cxn>
              <a:cxn ang="0">
                <a:pos x="TX5850" y="TY5850"/>
              </a:cxn>
              <a:cxn ang="0">
                <a:pos x="TX5851" y="TY5851"/>
              </a:cxn>
              <a:cxn ang="0">
                <a:pos x="TX5852" y="TY5852"/>
              </a:cxn>
              <a:cxn ang="0">
                <a:pos x="TX5853" y="TY5853"/>
              </a:cxn>
              <a:cxn ang="0">
                <a:pos x="TX5854" y="TY5854"/>
              </a:cxn>
              <a:cxn ang="0">
                <a:pos x="TX5855" y="TY5855"/>
              </a:cxn>
              <a:cxn ang="0">
                <a:pos x="TX5856" y="TY5856"/>
              </a:cxn>
              <a:cxn ang="0">
                <a:pos x="TX5857" y="TY5857"/>
              </a:cxn>
              <a:cxn ang="0">
                <a:pos x="TX5858" y="TY5858"/>
              </a:cxn>
              <a:cxn ang="0">
                <a:pos x="TX5859" y="TY5859"/>
              </a:cxn>
              <a:cxn ang="0">
                <a:pos x="TX5860" y="TY5860"/>
              </a:cxn>
              <a:cxn ang="0">
                <a:pos x="TX5861" y="TY5861"/>
              </a:cxn>
              <a:cxn ang="0">
                <a:pos x="TX5862" y="TY5862"/>
              </a:cxn>
              <a:cxn ang="0">
                <a:pos x="TX5863" y="TY5863"/>
              </a:cxn>
              <a:cxn ang="0">
                <a:pos x="TX5864" y="TY5864"/>
              </a:cxn>
              <a:cxn ang="0">
                <a:pos x="TX5865" y="TY5865"/>
              </a:cxn>
              <a:cxn ang="0">
                <a:pos x="TX5866" y="TY5866"/>
              </a:cxn>
              <a:cxn ang="0">
                <a:pos x="TX5867" y="TY5867"/>
              </a:cxn>
              <a:cxn ang="0">
                <a:pos x="TX5868" y="TY5868"/>
              </a:cxn>
              <a:cxn ang="0">
                <a:pos x="TX5869" y="TY5869"/>
              </a:cxn>
              <a:cxn ang="0">
                <a:pos x="TX5870" y="TY5870"/>
              </a:cxn>
              <a:cxn ang="0">
                <a:pos x="TX5871" y="TY5871"/>
              </a:cxn>
              <a:cxn ang="0">
                <a:pos x="TX5872" y="TY5872"/>
              </a:cxn>
              <a:cxn ang="0">
                <a:pos x="TX5873" y="TY5873"/>
              </a:cxn>
              <a:cxn ang="0">
                <a:pos x="TX5874" y="TY5874"/>
              </a:cxn>
              <a:cxn ang="0">
                <a:pos x="TX5875" y="TY5875"/>
              </a:cxn>
              <a:cxn ang="0">
                <a:pos x="TX5876" y="TY5876"/>
              </a:cxn>
              <a:cxn ang="0">
                <a:pos x="TX5877" y="TY5877"/>
              </a:cxn>
              <a:cxn ang="0">
                <a:pos x="TX5878" y="TY5878"/>
              </a:cxn>
              <a:cxn ang="0">
                <a:pos x="TX5879" y="TY5879"/>
              </a:cxn>
              <a:cxn ang="0">
                <a:pos x="TX5880" y="TY5880"/>
              </a:cxn>
              <a:cxn ang="0">
                <a:pos x="TX5881" y="TY5881"/>
              </a:cxn>
              <a:cxn ang="0">
                <a:pos x="TX5882" y="TY5882"/>
              </a:cxn>
              <a:cxn ang="0">
                <a:pos x="TX5883" y="TY5883"/>
              </a:cxn>
              <a:cxn ang="0">
                <a:pos x="TX5884" y="TY5884"/>
              </a:cxn>
              <a:cxn ang="0">
                <a:pos x="TX5885" y="TY5885"/>
              </a:cxn>
              <a:cxn ang="0">
                <a:pos x="TX5886" y="TY5886"/>
              </a:cxn>
              <a:cxn ang="0">
                <a:pos x="TX5887" y="TY5887"/>
              </a:cxn>
              <a:cxn ang="0">
                <a:pos x="TX5888" y="TY5888"/>
              </a:cxn>
              <a:cxn ang="0">
                <a:pos x="TX5889" y="TY5889"/>
              </a:cxn>
              <a:cxn ang="0">
                <a:pos x="TX5890" y="TY5890"/>
              </a:cxn>
              <a:cxn ang="0">
                <a:pos x="TX5891" y="TY5891"/>
              </a:cxn>
              <a:cxn ang="0">
                <a:pos x="TX5892" y="TY5892"/>
              </a:cxn>
              <a:cxn ang="0">
                <a:pos x="TX5893" y="TY5893"/>
              </a:cxn>
              <a:cxn ang="0">
                <a:pos x="TX5894" y="TY5894"/>
              </a:cxn>
              <a:cxn ang="0">
                <a:pos x="TX5895" y="TY5895"/>
              </a:cxn>
              <a:cxn ang="0">
                <a:pos x="TX5896" y="TY5896"/>
              </a:cxn>
              <a:cxn ang="0">
                <a:pos x="TX5897" y="TY5897"/>
              </a:cxn>
              <a:cxn ang="0">
                <a:pos x="TX5898" y="TY5898"/>
              </a:cxn>
              <a:cxn ang="0">
                <a:pos x="TX5899" y="TY5899"/>
              </a:cxn>
              <a:cxn ang="0">
                <a:pos x="TX5900" y="TY5900"/>
              </a:cxn>
              <a:cxn ang="0">
                <a:pos x="TX5901" y="TY5901"/>
              </a:cxn>
              <a:cxn ang="0">
                <a:pos x="TX5902" y="TY5902"/>
              </a:cxn>
              <a:cxn ang="0">
                <a:pos x="TX5903" y="TY5903"/>
              </a:cxn>
              <a:cxn ang="0">
                <a:pos x="TX5904" y="TY5904"/>
              </a:cxn>
              <a:cxn ang="0">
                <a:pos x="TX5905" y="TY5905"/>
              </a:cxn>
              <a:cxn ang="0">
                <a:pos x="TX5906" y="TY5906"/>
              </a:cxn>
              <a:cxn ang="0">
                <a:pos x="TX5907" y="TY5907"/>
              </a:cxn>
              <a:cxn ang="0">
                <a:pos x="TX5908" y="TY5908"/>
              </a:cxn>
              <a:cxn ang="0">
                <a:pos x="TX5909" y="TY5909"/>
              </a:cxn>
              <a:cxn ang="0">
                <a:pos x="TX5910" y="TY5910"/>
              </a:cxn>
              <a:cxn ang="0">
                <a:pos x="TX5911" y="TY5911"/>
              </a:cxn>
              <a:cxn ang="0">
                <a:pos x="TX5912" y="TY5912"/>
              </a:cxn>
              <a:cxn ang="0">
                <a:pos x="TX5913" y="TY5913"/>
              </a:cxn>
              <a:cxn ang="0">
                <a:pos x="TX5914" y="TY5914"/>
              </a:cxn>
              <a:cxn ang="0">
                <a:pos x="TX5915" y="TY5915"/>
              </a:cxn>
              <a:cxn ang="0">
                <a:pos x="TX5916" y="TY5916"/>
              </a:cxn>
              <a:cxn ang="0">
                <a:pos x="TX5917" y="TY5917"/>
              </a:cxn>
              <a:cxn ang="0">
                <a:pos x="TX5918" y="TY5918"/>
              </a:cxn>
              <a:cxn ang="0">
                <a:pos x="TX5919" y="TY5919"/>
              </a:cxn>
              <a:cxn ang="0">
                <a:pos x="TX5920" y="TY5920"/>
              </a:cxn>
              <a:cxn ang="0">
                <a:pos x="TX5921" y="TY5921"/>
              </a:cxn>
              <a:cxn ang="0">
                <a:pos x="TX5922" y="TY5922"/>
              </a:cxn>
              <a:cxn ang="0">
                <a:pos x="TX5923" y="TY5923"/>
              </a:cxn>
              <a:cxn ang="0">
                <a:pos x="TX5924" y="TY5924"/>
              </a:cxn>
              <a:cxn ang="0">
                <a:pos x="TX5925" y="TY5925"/>
              </a:cxn>
              <a:cxn ang="0">
                <a:pos x="TX5926" y="TY5926"/>
              </a:cxn>
              <a:cxn ang="0">
                <a:pos x="TX5927" y="TY5927"/>
              </a:cxn>
              <a:cxn ang="0">
                <a:pos x="TX5928" y="TY5928"/>
              </a:cxn>
              <a:cxn ang="0">
                <a:pos x="TX5929" y="TY5929"/>
              </a:cxn>
              <a:cxn ang="0">
                <a:pos x="TX5930" y="TY5930"/>
              </a:cxn>
              <a:cxn ang="0">
                <a:pos x="TX5931" y="TY5931"/>
              </a:cxn>
              <a:cxn ang="0">
                <a:pos x="TX5932" y="TY5932"/>
              </a:cxn>
              <a:cxn ang="0">
                <a:pos x="TX5933" y="TY5933"/>
              </a:cxn>
              <a:cxn ang="0">
                <a:pos x="TX5934" y="TY5934"/>
              </a:cxn>
              <a:cxn ang="0">
                <a:pos x="TX5935" y="TY5935"/>
              </a:cxn>
              <a:cxn ang="0">
                <a:pos x="TX5936" y="TY5936"/>
              </a:cxn>
              <a:cxn ang="0">
                <a:pos x="TX5937" y="TY5937"/>
              </a:cxn>
              <a:cxn ang="0">
                <a:pos x="TX5938" y="TY5938"/>
              </a:cxn>
              <a:cxn ang="0">
                <a:pos x="TX5939" y="TY5939"/>
              </a:cxn>
              <a:cxn ang="0">
                <a:pos x="TX5940" y="TY5940"/>
              </a:cxn>
              <a:cxn ang="0">
                <a:pos x="TX5941" y="TY5941"/>
              </a:cxn>
              <a:cxn ang="0">
                <a:pos x="TX5942" y="TY5942"/>
              </a:cxn>
              <a:cxn ang="0">
                <a:pos x="TX5943" y="TY5943"/>
              </a:cxn>
              <a:cxn ang="0">
                <a:pos x="TX5944" y="TY5944"/>
              </a:cxn>
              <a:cxn ang="0">
                <a:pos x="TX5945" y="TY5945"/>
              </a:cxn>
              <a:cxn ang="0">
                <a:pos x="TX5946" y="TY5946"/>
              </a:cxn>
              <a:cxn ang="0">
                <a:pos x="TX5947" y="TY5947"/>
              </a:cxn>
              <a:cxn ang="0">
                <a:pos x="TX5948" y="TY5948"/>
              </a:cxn>
              <a:cxn ang="0">
                <a:pos x="TX5949" y="TY5949"/>
              </a:cxn>
              <a:cxn ang="0">
                <a:pos x="TX5950" y="TY5950"/>
              </a:cxn>
              <a:cxn ang="0">
                <a:pos x="TX5951" y="TY5951"/>
              </a:cxn>
              <a:cxn ang="0">
                <a:pos x="TX5952" y="TY5952"/>
              </a:cxn>
              <a:cxn ang="0">
                <a:pos x="TX5953" y="TY5953"/>
              </a:cxn>
              <a:cxn ang="0">
                <a:pos x="TX5954" y="TY5954"/>
              </a:cxn>
              <a:cxn ang="0">
                <a:pos x="TX5955" y="TY5955"/>
              </a:cxn>
              <a:cxn ang="0">
                <a:pos x="TX5956" y="TY5956"/>
              </a:cxn>
              <a:cxn ang="0">
                <a:pos x="TX5957" y="TY5957"/>
              </a:cxn>
              <a:cxn ang="0">
                <a:pos x="TX5958" y="TY5958"/>
              </a:cxn>
              <a:cxn ang="0">
                <a:pos x="TX5959" y="TY5959"/>
              </a:cxn>
              <a:cxn ang="0">
                <a:pos x="TX5960" y="TY5960"/>
              </a:cxn>
              <a:cxn ang="0">
                <a:pos x="TX5961" y="TY5961"/>
              </a:cxn>
              <a:cxn ang="0">
                <a:pos x="TX5962" y="TY5962"/>
              </a:cxn>
              <a:cxn ang="0">
                <a:pos x="TX5963" y="TY5963"/>
              </a:cxn>
              <a:cxn ang="0">
                <a:pos x="TX5964" y="TY5964"/>
              </a:cxn>
              <a:cxn ang="0">
                <a:pos x="TX5965" y="TY5965"/>
              </a:cxn>
              <a:cxn ang="0">
                <a:pos x="TX5966" y="TY5966"/>
              </a:cxn>
              <a:cxn ang="0">
                <a:pos x="TX5967" y="TY5967"/>
              </a:cxn>
              <a:cxn ang="0">
                <a:pos x="TX5968" y="TY5968"/>
              </a:cxn>
              <a:cxn ang="0">
                <a:pos x="TX5969" y="TY5969"/>
              </a:cxn>
              <a:cxn ang="0">
                <a:pos x="TX5970" y="TY5970"/>
              </a:cxn>
              <a:cxn ang="0">
                <a:pos x="TX5971" y="TY5971"/>
              </a:cxn>
              <a:cxn ang="0">
                <a:pos x="TX5972" y="TY5972"/>
              </a:cxn>
              <a:cxn ang="0">
                <a:pos x="TX5973" y="TY5973"/>
              </a:cxn>
              <a:cxn ang="0">
                <a:pos x="TX5974" y="TY5974"/>
              </a:cxn>
              <a:cxn ang="0">
                <a:pos x="TX5975" y="TY5975"/>
              </a:cxn>
              <a:cxn ang="0">
                <a:pos x="TX5976" y="TY5976"/>
              </a:cxn>
              <a:cxn ang="0">
                <a:pos x="TX5977" y="TY5977"/>
              </a:cxn>
              <a:cxn ang="0">
                <a:pos x="TX5978" y="TY5978"/>
              </a:cxn>
              <a:cxn ang="0">
                <a:pos x="TX5979" y="TY5979"/>
              </a:cxn>
              <a:cxn ang="0">
                <a:pos x="TX5980" y="TY5980"/>
              </a:cxn>
              <a:cxn ang="0">
                <a:pos x="TX5981" y="TY5981"/>
              </a:cxn>
              <a:cxn ang="0">
                <a:pos x="TX5982" y="TY5982"/>
              </a:cxn>
              <a:cxn ang="0">
                <a:pos x="TX5983" y="TY5983"/>
              </a:cxn>
              <a:cxn ang="0">
                <a:pos x="TX5984" y="TY5984"/>
              </a:cxn>
              <a:cxn ang="0">
                <a:pos x="TX5985" y="TY5985"/>
              </a:cxn>
              <a:cxn ang="0">
                <a:pos x="TX5986" y="TY5986"/>
              </a:cxn>
              <a:cxn ang="0">
                <a:pos x="TX5987" y="TY5987"/>
              </a:cxn>
              <a:cxn ang="0">
                <a:pos x="TX5988" y="TY5988"/>
              </a:cxn>
              <a:cxn ang="0">
                <a:pos x="TX5989" y="TY5989"/>
              </a:cxn>
              <a:cxn ang="0">
                <a:pos x="TX5990" y="TY5990"/>
              </a:cxn>
              <a:cxn ang="0">
                <a:pos x="TX5991" y="TY5991"/>
              </a:cxn>
              <a:cxn ang="0">
                <a:pos x="TX5992" y="TY5992"/>
              </a:cxn>
              <a:cxn ang="0">
                <a:pos x="TX5993" y="TY5993"/>
              </a:cxn>
              <a:cxn ang="0">
                <a:pos x="TX5994" y="TY5994"/>
              </a:cxn>
              <a:cxn ang="0">
                <a:pos x="TX5995" y="TY5995"/>
              </a:cxn>
              <a:cxn ang="0">
                <a:pos x="TX5996" y="TY5996"/>
              </a:cxn>
              <a:cxn ang="0">
                <a:pos x="TX5997" y="TY5997"/>
              </a:cxn>
              <a:cxn ang="0">
                <a:pos x="TX5998" y="TY5998"/>
              </a:cxn>
              <a:cxn ang="0">
                <a:pos x="TX5999" y="TY5999"/>
              </a:cxn>
              <a:cxn ang="0">
                <a:pos x="TX6000" y="TY6000"/>
              </a:cxn>
              <a:cxn ang="0">
                <a:pos x="TX6001" y="TY6001"/>
              </a:cxn>
              <a:cxn ang="0">
                <a:pos x="TX6002" y="TY6002"/>
              </a:cxn>
              <a:cxn ang="0">
                <a:pos x="TX6003" y="TY6003"/>
              </a:cxn>
              <a:cxn ang="0">
                <a:pos x="TX6004" y="TY6004"/>
              </a:cxn>
              <a:cxn ang="0">
                <a:pos x="TX6005" y="TY6005"/>
              </a:cxn>
              <a:cxn ang="0">
                <a:pos x="TX6006" y="TY6006"/>
              </a:cxn>
              <a:cxn ang="0">
                <a:pos x="TX6007" y="TY6007"/>
              </a:cxn>
              <a:cxn ang="0">
                <a:pos x="TX6008" y="TY6008"/>
              </a:cxn>
              <a:cxn ang="0">
                <a:pos x="TX6009" y="TY6009"/>
              </a:cxn>
              <a:cxn ang="0">
                <a:pos x="TX6010" y="TY6010"/>
              </a:cxn>
              <a:cxn ang="0">
                <a:pos x="TX6011" y="TY6011"/>
              </a:cxn>
              <a:cxn ang="0">
                <a:pos x="TX6012" y="TY6012"/>
              </a:cxn>
              <a:cxn ang="0">
                <a:pos x="TX6013" y="TY6013"/>
              </a:cxn>
              <a:cxn ang="0">
                <a:pos x="TX6014" y="TY6014"/>
              </a:cxn>
              <a:cxn ang="0">
                <a:pos x="TX6015" y="TY6015"/>
              </a:cxn>
              <a:cxn ang="0">
                <a:pos x="TX6016" y="TY6016"/>
              </a:cxn>
              <a:cxn ang="0">
                <a:pos x="TX6017" y="TY6017"/>
              </a:cxn>
              <a:cxn ang="0">
                <a:pos x="TX6018" y="TY6018"/>
              </a:cxn>
              <a:cxn ang="0">
                <a:pos x="TX6019" y="TY6019"/>
              </a:cxn>
              <a:cxn ang="0">
                <a:pos x="TX6020" y="TY6020"/>
              </a:cxn>
              <a:cxn ang="0">
                <a:pos x="TX6021" y="TY6021"/>
              </a:cxn>
              <a:cxn ang="0">
                <a:pos x="TX6022" y="TY6022"/>
              </a:cxn>
              <a:cxn ang="0">
                <a:pos x="TX6023" y="TY6023"/>
              </a:cxn>
              <a:cxn ang="0">
                <a:pos x="TX6024" y="TY6024"/>
              </a:cxn>
              <a:cxn ang="0">
                <a:pos x="TX6025" y="TY6025"/>
              </a:cxn>
              <a:cxn ang="0">
                <a:pos x="TX6026" y="TY6026"/>
              </a:cxn>
              <a:cxn ang="0">
                <a:pos x="TX6027" y="TY6027"/>
              </a:cxn>
              <a:cxn ang="0">
                <a:pos x="TX6028" y="TY6028"/>
              </a:cxn>
              <a:cxn ang="0">
                <a:pos x="TX6029" y="TY6029"/>
              </a:cxn>
              <a:cxn ang="0">
                <a:pos x="TX6030" y="TY6030"/>
              </a:cxn>
              <a:cxn ang="0">
                <a:pos x="TX6031" y="TY6031"/>
              </a:cxn>
              <a:cxn ang="0">
                <a:pos x="TX6032" y="TY6032"/>
              </a:cxn>
              <a:cxn ang="0">
                <a:pos x="TX6033" y="TY6033"/>
              </a:cxn>
              <a:cxn ang="0">
                <a:pos x="TX6034" y="TY6034"/>
              </a:cxn>
              <a:cxn ang="0">
                <a:pos x="TX6035" y="TY6035"/>
              </a:cxn>
              <a:cxn ang="0">
                <a:pos x="TX6036" y="TY6036"/>
              </a:cxn>
              <a:cxn ang="0">
                <a:pos x="TX6037" y="TY6037"/>
              </a:cxn>
              <a:cxn ang="0">
                <a:pos x="TX6038" y="TY6038"/>
              </a:cxn>
              <a:cxn ang="0">
                <a:pos x="TX6039" y="TY6039"/>
              </a:cxn>
              <a:cxn ang="0">
                <a:pos x="TX6040" y="TY6040"/>
              </a:cxn>
              <a:cxn ang="0">
                <a:pos x="TX6041" y="TY6041"/>
              </a:cxn>
              <a:cxn ang="0">
                <a:pos x="TX6042" y="TY6042"/>
              </a:cxn>
              <a:cxn ang="0">
                <a:pos x="TX6043" y="TY6043"/>
              </a:cxn>
              <a:cxn ang="0">
                <a:pos x="TX6044" y="TY6044"/>
              </a:cxn>
              <a:cxn ang="0">
                <a:pos x="TX6045" y="TY6045"/>
              </a:cxn>
              <a:cxn ang="0">
                <a:pos x="TX6046" y="TY6046"/>
              </a:cxn>
              <a:cxn ang="0">
                <a:pos x="TX6047" y="TY6047"/>
              </a:cxn>
              <a:cxn ang="0">
                <a:pos x="TX6048" y="TY6048"/>
              </a:cxn>
              <a:cxn ang="0">
                <a:pos x="TX6049" y="TY6049"/>
              </a:cxn>
              <a:cxn ang="0">
                <a:pos x="TX6050" y="TY6050"/>
              </a:cxn>
              <a:cxn ang="0">
                <a:pos x="TX6051" y="TY6051"/>
              </a:cxn>
              <a:cxn ang="0">
                <a:pos x="TX6052" y="TY6052"/>
              </a:cxn>
              <a:cxn ang="0">
                <a:pos x="TX6053" y="TY6053"/>
              </a:cxn>
              <a:cxn ang="0">
                <a:pos x="TX6054" y="TY6054"/>
              </a:cxn>
              <a:cxn ang="0">
                <a:pos x="TX6056" y="TY6056"/>
              </a:cxn>
              <a:cxn ang="0">
                <a:pos x="TX6057" y="TY6057"/>
              </a:cxn>
              <a:cxn ang="0">
                <a:pos x="TX6058" y="TY6058"/>
              </a:cxn>
              <a:cxn ang="0">
                <a:pos x="TX6059" y="TY6059"/>
              </a:cxn>
              <a:cxn ang="0">
                <a:pos x="TX6060" y="TY6060"/>
              </a:cxn>
              <a:cxn ang="0">
                <a:pos x="TX6061" y="TY6061"/>
              </a:cxn>
              <a:cxn ang="0">
                <a:pos x="TX6062" y="TY6062"/>
              </a:cxn>
              <a:cxn ang="0">
                <a:pos x="TX6063" y="TY6063"/>
              </a:cxn>
              <a:cxn ang="0">
                <a:pos x="TX6064" y="TY6064"/>
              </a:cxn>
              <a:cxn ang="0">
                <a:pos x="TX6065" y="TY6065"/>
              </a:cxn>
              <a:cxn ang="0">
                <a:pos x="TX6066" y="TY6066"/>
              </a:cxn>
              <a:cxn ang="0">
                <a:pos x="TX6067" y="TY6067"/>
              </a:cxn>
              <a:cxn ang="0">
                <a:pos x="TX6068" y="TY6068"/>
              </a:cxn>
              <a:cxn ang="0">
                <a:pos x="TX6069" y="TY6069"/>
              </a:cxn>
              <a:cxn ang="0">
                <a:pos x="TX6071" y="TY6071"/>
              </a:cxn>
              <a:cxn ang="0">
                <a:pos x="TX6072" y="TY6072"/>
              </a:cxn>
              <a:cxn ang="0">
                <a:pos x="TX6073" y="TY6073"/>
              </a:cxn>
              <a:cxn ang="0">
                <a:pos x="TX6074" y="TY6074"/>
              </a:cxn>
              <a:cxn ang="0">
                <a:pos x="TX6075" y="TY6075"/>
              </a:cxn>
              <a:cxn ang="0">
                <a:pos x="TX6076" y="TY6076"/>
              </a:cxn>
              <a:cxn ang="0">
                <a:pos x="TX6077" y="TY6077"/>
              </a:cxn>
              <a:cxn ang="0">
                <a:pos x="TX6078" y="TY6078"/>
              </a:cxn>
              <a:cxn ang="0">
                <a:pos x="TX6079" y="TY6079"/>
              </a:cxn>
              <a:cxn ang="0">
                <a:pos x="TX6080" y="TY6080"/>
              </a:cxn>
              <a:cxn ang="0">
                <a:pos x="TX6081" y="TY6081"/>
              </a:cxn>
              <a:cxn ang="0">
                <a:pos x="TX6082" y="TY6082"/>
              </a:cxn>
              <a:cxn ang="0">
                <a:pos x="TX6083" y="TY6083"/>
              </a:cxn>
              <a:cxn ang="0">
                <a:pos x="TX6084" y="TY6084"/>
              </a:cxn>
              <a:cxn ang="0">
                <a:pos x="TX6085" y="TY6085"/>
              </a:cxn>
              <a:cxn ang="0">
                <a:pos x="TX6086" y="TY6086"/>
              </a:cxn>
              <a:cxn ang="0">
                <a:pos x="TX6087" y="TY6087"/>
              </a:cxn>
              <a:cxn ang="0">
                <a:pos x="TX6088" y="TY6088"/>
              </a:cxn>
              <a:cxn ang="0">
                <a:pos x="TX6090" y="TY6090"/>
              </a:cxn>
              <a:cxn ang="0">
                <a:pos x="TX6091" y="TY6091"/>
              </a:cxn>
              <a:cxn ang="0">
                <a:pos x="TX6092" y="TY6092"/>
              </a:cxn>
              <a:cxn ang="0">
                <a:pos x="TX6093" y="TY6093"/>
              </a:cxn>
              <a:cxn ang="0">
                <a:pos x="TX6095" y="TY6095"/>
              </a:cxn>
              <a:cxn ang="0">
                <a:pos x="TX6096" y="TY6096"/>
              </a:cxn>
              <a:cxn ang="0">
                <a:pos x="TX6097" y="TY6097"/>
              </a:cxn>
              <a:cxn ang="0">
                <a:pos x="TX6098" y="TY6098"/>
              </a:cxn>
              <a:cxn ang="0">
                <a:pos x="TX6099" y="TY6099"/>
              </a:cxn>
              <a:cxn ang="0">
                <a:pos x="TX6100" y="TY6100"/>
              </a:cxn>
              <a:cxn ang="0">
                <a:pos x="TX6102" y="TY6102"/>
              </a:cxn>
              <a:cxn ang="0">
                <a:pos x="TX6103" y="TY6103"/>
              </a:cxn>
              <a:cxn ang="0">
                <a:pos x="TX6104" y="TY6104"/>
              </a:cxn>
              <a:cxn ang="0">
                <a:pos x="TX6105" y="TY6105"/>
              </a:cxn>
              <a:cxn ang="0">
                <a:pos x="TX6107" y="TY6107"/>
              </a:cxn>
              <a:cxn ang="0">
                <a:pos x="TX6108" y="TY6108"/>
              </a:cxn>
              <a:cxn ang="0">
                <a:pos x="TX6109" y="TY6109"/>
              </a:cxn>
              <a:cxn ang="0">
                <a:pos x="TX6110" y="TY6110"/>
              </a:cxn>
              <a:cxn ang="0">
                <a:pos x="TX6111" y="TY6111"/>
              </a:cxn>
              <a:cxn ang="0">
                <a:pos x="TX6112" y="TY6112"/>
              </a:cxn>
              <a:cxn ang="0">
                <a:pos x="TX6113" y="TY6113"/>
              </a:cxn>
              <a:cxn ang="0">
                <a:pos x="TX6114" y="TY6114"/>
              </a:cxn>
              <a:cxn ang="0">
                <a:pos x="TX6115" y="TY6115"/>
              </a:cxn>
              <a:cxn ang="0">
                <a:pos x="TX6116" y="TY6116"/>
              </a:cxn>
              <a:cxn ang="0">
                <a:pos x="TX6117" y="TY6117"/>
              </a:cxn>
              <a:cxn ang="0">
                <a:pos x="TX6118" y="TY6118"/>
              </a:cxn>
              <a:cxn ang="0">
                <a:pos x="TX6119" y="TY6119"/>
              </a:cxn>
              <a:cxn ang="0">
                <a:pos x="TX6120" y="TY6120"/>
              </a:cxn>
              <a:cxn ang="0">
                <a:pos x="TX6121" y="TY6121"/>
              </a:cxn>
              <a:cxn ang="0">
                <a:pos x="TX6122" y="TY6122"/>
              </a:cxn>
              <a:cxn ang="0">
                <a:pos x="TX6123" y="TY6123"/>
              </a:cxn>
              <a:cxn ang="0">
                <a:pos x="TX6124" y="TY6124"/>
              </a:cxn>
              <a:cxn ang="0">
                <a:pos x="TX6125" y="TY6125"/>
              </a:cxn>
              <a:cxn ang="0">
                <a:pos x="TX6126" y="TY6126"/>
              </a:cxn>
              <a:cxn ang="0">
                <a:pos x="TX6127" y="TY6127"/>
              </a:cxn>
              <a:cxn ang="0">
                <a:pos x="TX6128" y="TY6128"/>
              </a:cxn>
              <a:cxn ang="0">
                <a:pos x="TX6129" y="TY6129"/>
              </a:cxn>
              <a:cxn ang="0">
                <a:pos x="TX6130" y="TY6130"/>
              </a:cxn>
              <a:cxn ang="0">
                <a:pos x="TX6131" y="TY6131"/>
              </a:cxn>
              <a:cxn ang="0">
                <a:pos x="TX6132" y="TY6132"/>
              </a:cxn>
              <a:cxn ang="0">
                <a:pos x="TX6133" y="TY6133"/>
              </a:cxn>
              <a:cxn ang="0">
                <a:pos x="TX6134" y="TY6134"/>
              </a:cxn>
              <a:cxn ang="0">
                <a:pos x="TX6135" y="TY6135"/>
              </a:cxn>
              <a:cxn ang="0">
                <a:pos x="TX6136" y="TY6136"/>
              </a:cxn>
              <a:cxn ang="0">
                <a:pos x="TX6138" y="TY6138"/>
              </a:cxn>
              <a:cxn ang="0">
                <a:pos x="TX6139" y="TY6139"/>
              </a:cxn>
              <a:cxn ang="0">
                <a:pos x="TX6140" y="TY6140"/>
              </a:cxn>
              <a:cxn ang="0">
                <a:pos x="TX6141" y="TY6141"/>
              </a:cxn>
              <a:cxn ang="0">
                <a:pos x="TX6142" y="TY6142"/>
              </a:cxn>
              <a:cxn ang="0">
                <a:pos x="TX6143" y="TY6143"/>
              </a:cxn>
              <a:cxn ang="0">
                <a:pos x="TX6144" y="TY6144"/>
              </a:cxn>
              <a:cxn ang="0">
                <a:pos x="TX6145" y="TY6145"/>
              </a:cxn>
              <a:cxn ang="0">
                <a:pos x="TX6147" y="TY6147"/>
              </a:cxn>
              <a:cxn ang="0">
                <a:pos x="TX6148" y="TY6148"/>
              </a:cxn>
              <a:cxn ang="0">
                <a:pos x="TX6149" y="TY6149"/>
              </a:cxn>
              <a:cxn ang="0">
                <a:pos x="TX6150" y="TY6150"/>
              </a:cxn>
              <a:cxn ang="0">
                <a:pos x="TX6151" y="TY6151"/>
              </a:cxn>
              <a:cxn ang="0">
                <a:pos x="TX6152" y="TY6152"/>
              </a:cxn>
              <a:cxn ang="0">
                <a:pos x="TX6153" y="TY6153"/>
              </a:cxn>
              <a:cxn ang="0">
                <a:pos x="TX6154" y="TY6154"/>
              </a:cxn>
              <a:cxn ang="0">
                <a:pos x="TX6155" y="TY6155"/>
              </a:cxn>
              <a:cxn ang="0">
                <a:pos x="TX6156" y="TY6156"/>
              </a:cxn>
              <a:cxn ang="0">
                <a:pos x="TX6157" y="TY6157"/>
              </a:cxn>
              <a:cxn ang="0">
                <a:pos x="TX6159" y="TY6159"/>
              </a:cxn>
              <a:cxn ang="0">
                <a:pos x="TX6160" y="TY6160"/>
              </a:cxn>
              <a:cxn ang="0">
                <a:pos x="TX6161" y="TY6161"/>
              </a:cxn>
              <a:cxn ang="0">
                <a:pos x="TX6162" y="TY6162"/>
              </a:cxn>
              <a:cxn ang="0">
                <a:pos x="TX6163" y="TY6163"/>
              </a:cxn>
              <a:cxn ang="0">
                <a:pos x="TX6164" y="TY6164"/>
              </a:cxn>
              <a:cxn ang="0">
                <a:pos x="TX6165" y="TY6165"/>
              </a:cxn>
              <a:cxn ang="0">
                <a:pos x="TX6166" y="TY6166"/>
              </a:cxn>
              <a:cxn ang="0">
                <a:pos x="TX6168" y="TY6168"/>
              </a:cxn>
              <a:cxn ang="0">
                <a:pos x="TX6169" y="TY6169"/>
              </a:cxn>
              <a:cxn ang="0">
                <a:pos x="TX6170" y="TY6170"/>
              </a:cxn>
              <a:cxn ang="0">
                <a:pos x="TX6171" y="TY6171"/>
              </a:cxn>
              <a:cxn ang="0">
                <a:pos x="TX6172" y="TY6172"/>
              </a:cxn>
              <a:cxn ang="0">
                <a:pos x="TX6173" y="TY6173"/>
              </a:cxn>
              <a:cxn ang="0">
                <a:pos x="TX6174" y="TY6174"/>
              </a:cxn>
              <a:cxn ang="0">
                <a:pos x="TX6175" y="TY6175"/>
              </a:cxn>
              <a:cxn ang="0">
                <a:pos x="TX6177" y="TY6177"/>
              </a:cxn>
              <a:cxn ang="0">
                <a:pos x="TX6178" y="TY6178"/>
              </a:cxn>
              <a:cxn ang="0">
                <a:pos x="TX6179" y="TY6179"/>
              </a:cxn>
              <a:cxn ang="0">
                <a:pos x="TX6180" y="TY6180"/>
              </a:cxn>
              <a:cxn ang="0">
                <a:pos x="TX6181" y="TY6181"/>
              </a:cxn>
              <a:cxn ang="0">
                <a:pos x="TX6182" y="TY6182"/>
              </a:cxn>
              <a:cxn ang="0">
                <a:pos x="TX6183" y="TY6183"/>
              </a:cxn>
              <a:cxn ang="0">
                <a:pos x="TX6184" y="TY6184"/>
              </a:cxn>
              <a:cxn ang="0">
                <a:pos x="TX6185" y="TY6185"/>
              </a:cxn>
              <a:cxn ang="0">
                <a:pos x="TX6187" y="TY6187"/>
              </a:cxn>
              <a:cxn ang="0">
                <a:pos x="TX6188" y="TY6188"/>
              </a:cxn>
              <a:cxn ang="0">
                <a:pos x="TX6189" y="TY6189"/>
              </a:cxn>
              <a:cxn ang="0">
                <a:pos x="TX6190" y="TY6190"/>
              </a:cxn>
              <a:cxn ang="0">
                <a:pos x="TX6191" y="TY6191"/>
              </a:cxn>
              <a:cxn ang="0">
                <a:pos x="TX6192" y="TY6192"/>
              </a:cxn>
              <a:cxn ang="0">
                <a:pos x="TX6193" y="TY6193"/>
              </a:cxn>
              <a:cxn ang="0">
                <a:pos x="TX6194" y="TY6194"/>
              </a:cxn>
              <a:cxn ang="0">
                <a:pos x="TX6195" y="TY6195"/>
              </a:cxn>
              <a:cxn ang="0">
                <a:pos x="TX6196" y="TY6196"/>
              </a:cxn>
              <a:cxn ang="0">
                <a:pos x="TX6198" y="TY6198"/>
              </a:cxn>
              <a:cxn ang="0">
                <a:pos x="TX6199" y="TY6199"/>
              </a:cxn>
              <a:cxn ang="0">
                <a:pos x="TX6200" y="TY6200"/>
              </a:cxn>
              <a:cxn ang="0">
                <a:pos x="TX6201" y="TY6201"/>
              </a:cxn>
              <a:cxn ang="0">
                <a:pos x="TX6203" y="TY6203"/>
              </a:cxn>
              <a:cxn ang="0">
                <a:pos x="TX6204" y="TY6204"/>
              </a:cxn>
              <a:cxn ang="0">
                <a:pos x="TX6205" y="TY6205"/>
              </a:cxn>
              <a:cxn ang="0">
                <a:pos x="TX6206" y="TY6206"/>
              </a:cxn>
              <a:cxn ang="0">
                <a:pos x="TX6208" y="TY6208"/>
              </a:cxn>
              <a:cxn ang="0">
                <a:pos x="TX6209" y="TY6209"/>
              </a:cxn>
              <a:cxn ang="0">
                <a:pos x="TX6210" y="TY6210"/>
              </a:cxn>
              <a:cxn ang="0">
                <a:pos x="TX6211" y="TY6211"/>
              </a:cxn>
              <a:cxn ang="0">
                <a:pos x="TX6213" y="TY6213"/>
              </a:cxn>
              <a:cxn ang="0">
                <a:pos x="TX6214" y="TY6214"/>
              </a:cxn>
              <a:cxn ang="0">
                <a:pos x="TX6215" y="TY6215"/>
              </a:cxn>
              <a:cxn ang="0">
                <a:pos x="TX6216" y="TY6216"/>
              </a:cxn>
              <a:cxn ang="0">
                <a:pos x="TX6218" y="TY6218"/>
              </a:cxn>
              <a:cxn ang="0">
                <a:pos x="TX6219" y="TY6219"/>
              </a:cxn>
              <a:cxn ang="0">
                <a:pos x="TX6220" y="TY6220"/>
              </a:cxn>
              <a:cxn ang="0">
                <a:pos x="TX6221" y="TY6221"/>
              </a:cxn>
              <a:cxn ang="0">
                <a:pos x="TX6223" y="TY6223"/>
              </a:cxn>
              <a:cxn ang="0">
                <a:pos x="TX6224" y="TY6224"/>
              </a:cxn>
              <a:cxn ang="0">
                <a:pos x="TX6225" y="TY6225"/>
              </a:cxn>
              <a:cxn ang="0">
                <a:pos x="TX6226" y="TY6226"/>
              </a:cxn>
              <a:cxn ang="0">
                <a:pos x="TX6227" y="TY6227"/>
              </a:cxn>
              <a:cxn ang="0">
                <a:pos x="TX6228" y="TY6228"/>
              </a:cxn>
              <a:cxn ang="0">
                <a:pos x="TX6229" y="TY6229"/>
              </a:cxn>
              <a:cxn ang="0">
                <a:pos x="TX6230" y="TY6230"/>
              </a:cxn>
              <a:cxn ang="0">
                <a:pos x="TX6231" y="TY6231"/>
              </a:cxn>
              <a:cxn ang="0">
                <a:pos x="TX6233" y="TY6233"/>
              </a:cxn>
              <a:cxn ang="0">
                <a:pos x="TX6234" y="TY6234"/>
              </a:cxn>
              <a:cxn ang="0">
                <a:pos x="TX6235" y="TY6235"/>
              </a:cxn>
              <a:cxn ang="0">
                <a:pos x="TX6236" y="TY6236"/>
              </a:cxn>
              <a:cxn ang="0">
                <a:pos x="TX6237" y="TY6237"/>
              </a:cxn>
              <a:cxn ang="0">
                <a:pos x="TX6238" y="TY6238"/>
              </a:cxn>
              <a:cxn ang="0">
                <a:pos x="TX6239" y="TY6239"/>
              </a:cxn>
              <a:cxn ang="0">
                <a:pos x="TX6240" y="TY6240"/>
              </a:cxn>
              <a:cxn ang="0">
                <a:pos x="TX6242" y="TY6242"/>
              </a:cxn>
              <a:cxn ang="0">
                <a:pos x="TX6243" y="TY6243"/>
              </a:cxn>
              <a:cxn ang="0">
                <a:pos x="TX6244" y="TY6244"/>
              </a:cxn>
              <a:cxn ang="0">
                <a:pos x="TX6245" y="TY6245"/>
              </a:cxn>
              <a:cxn ang="0">
                <a:pos x="TX6247" y="TY6247"/>
              </a:cxn>
              <a:cxn ang="0">
                <a:pos x="TX6248" y="TY6248"/>
              </a:cxn>
              <a:cxn ang="0">
                <a:pos x="TX6249" y="TY6249"/>
              </a:cxn>
              <a:cxn ang="0">
                <a:pos x="TX6250" y="TY6250"/>
              </a:cxn>
              <a:cxn ang="0">
                <a:pos x="TX6251" y="TY6251"/>
              </a:cxn>
              <a:cxn ang="0">
                <a:pos x="TX6252" y="TY6252"/>
              </a:cxn>
              <a:cxn ang="0">
                <a:pos x="TX6253" y="TY6253"/>
              </a:cxn>
              <a:cxn ang="0">
                <a:pos x="TX6254" y="TY6254"/>
              </a:cxn>
              <a:cxn ang="0">
                <a:pos x="TX6255" y="TY6255"/>
              </a:cxn>
              <a:cxn ang="0">
                <a:pos x="TX6256" y="TY6256"/>
              </a:cxn>
              <a:cxn ang="0">
                <a:pos x="TX6257" y="TY6257"/>
              </a:cxn>
              <a:cxn ang="0">
                <a:pos x="TX6258" y="TY6258"/>
              </a:cxn>
              <a:cxn ang="0">
                <a:pos x="TX6259" y="TY6259"/>
              </a:cxn>
              <a:cxn ang="0">
                <a:pos x="TX6261" y="TY6261"/>
              </a:cxn>
              <a:cxn ang="0">
                <a:pos x="TX6262" y="TY6262"/>
              </a:cxn>
              <a:cxn ang="0">
                <a:pos x="TX6263" y="TY6263"/>
              </a:cxn>
              <a:cxn ang="0">
                <a:pos x="TX6264" y="TY6264"/>
              </a:cxn>
              <a:cxn ang="0">
                <a:pos x="TX6265" y="TY6265"/>
              </a:cxn>
              <a:cxn ang="0">
                <a:pos x="TX6266" y="TY6266"/>
              </a:cxn>
              <a:cxn ang="0">
                <a:pos x="TX6267" y="TY6267"/>
              </a:cxn>
              <a:cxn ang="0">
                <a:pos x="TX6268" y="TY6268"/>
              </a:cxn>
              <a:cxn ang="0">
                <a:pos x="TX6269" y="TY6269"/>
              </a:cxn>
              <a:cxn ang="0">
                <a:pos x="TX6270" y="TY6270"/>
              </a:cxn>
              <a:cxn ang="0">
                <a:pos x="TX6271" y="TY6271"/>
              </a:cxn>
              <a:cxn ang="0">
                <a:pos x="TX6272" y="TY6272"/>
              </a:cxn>
              <a:cxn ang="0">
                <a:pos x="TX6273" y="TY6273"/>
              </a:cxn>
              <a:cxn ang="0">
                <a:pos x="TX6274" y="TY6274"/>
              </a:cxn>
              <a:cxn ang="0">
                <a:pos x="TX6275" y="TY6275"/>
              </a:cxn>
              <a:cxn ang="0">
                <a:pos x="TX6276" y="TY6276"/>
              </a:cxn>
              <a:cxn ang="0">
                <a:pos x="TX6277" y="TY6277"/>
              </a:cxn>
              <a:cxn ang="0">
                <a:pos x="TX6278" y="TY6278"/>
              </a:cxn>
              <a:cxn ang="0">
                <a:pos x="TX6279" y="TY6279"/>
              </a:cxn>
              <a:cxn ang="0">
                <a:pos x="TX6280" y="TY6280"/>
              </a:cxn>
              <a:cxn ang="0">
                <a:pos x="TX6281" y="TY6281"/>
              </a:cxn>
              <a:cxn ang="0">
                <a:pos x="TX6282" y="TY6282"/>
              </a:cxn>
              <a:cxn ang="0">
                <a:pos x="TX6283" y="TY6283"/>
              </a:cxn>
              <a:cxn ang="0">
                <a:pos x="TX6284" y="TY6284"/>
              </a:cxn>
              <a:cxn ang="0">
                <a:pos x="TX6285" y="TY6285"/>
              </a:cxn>
              <a:cxn ang="0">
                <a:pos x="TX6286" y="TY6286"/>
              </a:cxn>
              <a:cxn ang="0">
                <a:pos x="TX6287" y="TY6287"/>
              </a:cxn>
              <a:cxn ang="0">
                <a:pos x="TX6289" y="TY6289"/>
              </a:cxn>
              <a:cxn ang="0">
                <a:pos x="TX6290" y="TY6290"/>
              </a:cxn>
              <a:cxn ang="0">
                <a:pos x="TX6291" y="TY6291"/>
              </a:cxn>
              <a:cxn ang="0">
                <a:pos x="TX6292" y="TY6292"/>
              </a:cxn>
              <a:cxn ang="0">
                <a:pos x="TX6293" y="TY6293"/>
              </a:cxn>
              <a:cxn ang="0">
                <a:pos x="TX6294" y="TY6294"/>
              </a:cxn>
              <a:cxn ang="0">
                <a:pos x="TX6295" y="TY6295"/>
              </a:cxn>
              <a:cxn ang="0">
                <a:pos x="TX6297" y="TY6297"/>
              </a:cxn>
              <a:cxn ang="0">
                <a:pos x="TX6298" y="TY6298"/>
              </a:cxn>
              <a:cxn ang="0">
                <a:pos x="TX6299" y="TY6299"/>
              </a:cxn>
              <a:cxn ang="0">
                <a:pos x="TX6300" y="TY6300"/>
              </a:cxn>
              <a:cxn ang="0">
                <a:pos x="TX6301" y="TY6301"/>
              </a:cxn>
              <a:cxn ang="0">
                <a:pos x="TX6302" y="TY6302"/>
              </a:cxn>
              <a:cxn ang="0">
                <a:pos x="TX6303" y="TY6303"/>
              </a:cxn>
              <a:cxn ang="0">
                <a:pos x="TX6304" y="TY6304"/>
              </a:cxn>
              <a:cxn ang="0">
                <a:pos x="TX6305" y="TY6305"/>
              </a:cxn>
              <a:cxn ang="0">
                <a:pos x="TX6306" y="TY6306"/>
              </a:cxn>
              <a:cxn ang="0">
                <a:pos x="TX6307" y="TY6307"/>
              </a:cxn>
              <a:cxn ang="0">
                <a:pos x="TX6308" y="TY6308"/>
              </a:cxn>
              <a:cxn ang="0">
                <a:pos x="TX6309" y="TY6309"/>
              </a:cxn>
              <a:cxn ang="0">
                <a:pos x="TX6310" y="TY6310"/>
              </a:cxn>
              <a:cxn ang="0">
                <a:pos x="TX6311" y="TY6311"/>
              </a:cxn>
              <a:cxn ang="0">
                <a:pos x="TX6312" y="TY6312"/>
              </a:cxn>
              <a:cxn ang="0">
                <a:pos x="TX6313" y="TY6313"/>
              </a:cxn>
              <a:cxn ang="0">
                <a:pos x="TX6314" y="TY6314"/>
              </a:cxn>
              <a:cxn ang="0">
                <a:pos x="TX6315" y="TY6315"/>
              </a:cxn>
              <a:cxn ang="0">
                <a:pos x="TX6316" y="TY6316"/>
              </a:cxn>
              <a:cxn ang="0">
                <a:pos x="TX6317" y="TY6317"/>
              </a:cxn>
              <a:cxn ang="0">
                <a:pos x="TX6318" y="TY6318"/>
              </a:cxn>
              <a:cxn ang="0">
                <a:pos x="TX6319" y="TY6319"/>
              </a:cxn>
              <a:cxn ang="0">
                <a:pos x="TX6320" y="TY6320"/>
              </a:cxn>
              <a:cxn ang="0">
                <a:pos x="TX6321" y="TY6321"/>
              </a:cxn>
              <a:cxn ang="0">
                <a:pos x="TX6322" y="TY6322"/>
              </a:cxn>
              <a:cxn ang="0">
                <a:pos x="TX6323" y="TY6323"/>
              </a:cxn>
              <a:cxn ang="0">
                <a:pos x="TX6324" y="TY6324"/>
              </a:cxn>
              <a:cxn ang="0">
                <a:pos x="TX6325" y="TY6325"/>
              </a:cxn>
              <a:cxn ang="0">
                <a:pos x="TX6326" y="TY6326"/>
              </a:cxn>
              <a:cxn ang="0">
                <a:pos x="TX6327" y="TY6327"/>
              </a:cxn>
              <a:cxn ang="0">
                <a:pos x="TX6328" y="TY6328"/>
              </a:cxn>
              <a:cxn ang="0">
                <a:pos x="TX6329" y="TY6329"/>
              </a:cxn>
              <a:cxn ang="0">
                <a:pos x="TX6330" y="TY6330"/>
              </a:cxn>
              <a:cxn ang="0">
                <a:pos x="TX6331" y="TY6331"/>
              </a:cxn>
              <a:cxn ang="0">
                <a:pos x="TX6332" y="TY6332"/>
              </a:cxn>
              <a:cxn ang="0">
                <a:pos x="TX6333" y="TY6333"/>
              </a:cxn>
              <a:cxn ang="0">
                <a:pos x="TX6334" y="TY6334"/>
              </a:cxn>
              <a:cxn ang="0">
                <a:pos x="TX6335" y="TY6335"/>
              </a:cxn>
              <a:cxn ang="0">
                <a:pos x="TX6336" y="TY6336"/>
              </a:cxn>
              <a:cxn ang="0">
                <a:pos x="TX6337" y="TY6337"/>
              </a:cxn>
              <a:cxn ang="0">
                <a:pos x="TX6338" y="TY6338"/>
              </a:cxn>
              <a:cxn ang="0">
                <a:pos x="TX6339" y="TY6339"/>
              </a:cxn>
              <a:cxn ang="0">
                <a:pos x="TX6341" y="TY6341"/>
              </a:cxn>
              <a:cxn ang="0">
                <a:pos x="TX6342" y="TY6342"/>
              </a:cxn>
              <a:cxn ang="0">
                <a:pos x="TX6343" y="TY6343"/>
              </a:cxn>
              <a:cxn ang="0">
                <a:pos x="TX6344" y="TY6344"/>
              </a:cxn>
              <a:cxn ang="0">
                <a:pos x="TX6345" y="TY6345"/>
              </a:cxn>
              <a:cxn ang="0">
                <a:pos x="TX6346" y="TY6346"/>
              </a:cxn>
              <a:cxn ang="0">
                <a:pos x="TX6347" y="TY6347"/>
              </a:cxn>
              <a:cxn ang="0">
                <a:pos x="TX6348" y="TY6348"/>
              </a:cxn>
              <a:cxn ang="0">
                <a:pos x="TX6349" y="TY6349"/>
              </a:cxn>
              <a:cxn ang="0">
                <a:pos x="TX6351" y="TY6351"/>
              </a:cxn>
              <a:cxn ang="0">
                <a:pos x="TX6352" y="TY6352"/>
              </a:cxn>
              <a:cxn ang="0">
                <a:pos x="TX6353" y="TY6353"/>
              </a:cxn>
              <a:cxn ang="0">
                <a:pos x="TX6354" y="TY6354"/>
              </a:cxn>
              <a:cxn ang="0">
                <a:pos x="TX6355" y="TY6355"/>
              </a:cxn>
              <a:cxn ang="0">
                <a:pos x="TX6356" y="TY6356"/>
              </a:cxn>
              <a:cxn ang="0">
                <a:pos x="TX6357" y="TY6357"/>
              </a:cxn>
              <a:cxn ang="0">
                <a:pos x="TX6358" y="TY6358"/>
              </a:cxn>
              <a:cxn ang="0">
                <a:pos x="TX6359" y="TY6359"/>
              </a:cxn>
              <a:cxn ang="0">
                <a:pos x="TX6360" y="TY6360"/>
              </a:cxn>
              <a:cxn ang="0">
                <a:pos x="TX6361" y="TY6361"/>
              </a:cxn>
              <a:cxn ang="0">
                <a:pos x="TX6362" y="TY6362"/>
              </a:cxn>
              <a:cxn ang="0">
                <a:pos x="TX6363" y="TY6363"/>
              </a:cxn>
              <a:cxn ang="0">
                <a:pos x="TX6364" y="TY6364"/>
              </a:cxn>
              <a:cxn ang="0">
                <a:pos x="TX6365" y="TY6365"/>
              </a:cxn>
              <a:cxn ang="0">
                <a:pos x="TX6366" y="TY6366"/>
              </a:cxn>
              <a:cxn ang="0">
                <a:pos x="TX6367" y="TY6367"/>
              </a:cxn>
              <a:cxn ang="0">
                <a:pos x="TX6368" y="TY6368"/>
              </a:cxn>
              <a:cxn ang="0">
                <a:pos x="TX6369" y="TY6369"/>
              </a:cxn>
              <a:cxn ang="0">
                <a:pos x="TX6370" y="TY6370"/>
              </a:cxn>
              <a:cxn ang="0">
                <a:pos x="TX6372" y="TY6372"/>
              </a:cxn>
              <a:cxn ang="0">
                <a:pos x="TX6373" y="TY6373"/>
              </a:cxn>
              <a:cxn ang="0">
                <a:pos x="TX6374" y="TY6374"/>
              </a:cxn>
              <a:cxn ang="0">
                <a:pos x="TX6375" y="TY6375"/>
              </a:cxn>
              <a:cxn ang="0">
                <a:pos x="TX6376" y="TY6376"/>
              </a:cxn>
              <a:cxn ang="0">
                <a:pos x="TX6377" y="TY6377"/>
              </a:cxn>
              <a:cxn ang="0">
                <a:pos x="TX6378" y="TY6378"/>
              </a:cxn>
              <a:cxn ang="0">
                <a:pos x="TX6379" y="TY6379"/>
              </a:cxn>
              <a:cxn ang="0">
                <a:pos x="TX6380" y="TY6380"/>
              </a:cxn>
              <a:cxn ang="0">
                <a:pos x="TX6381" y="TY6381"/>
              </a:cxn>
              <a:cxn ang="0">
                <a:pos x="TX6382" y="TY6382"/>
              </a:cxn>
              <a:cxn ang="0">
                <a:pos x="TX6383" y="TY6383"/>
              </a:cxn>
              <a:cxn ang="0">
                <a:pos x="TX6384" y="TY6384"/>
              </a:cxn>
              <a:cxn ang="0">
                <a:pos x="TX6385" y="TY6385"/>
              </a:cxn>
              <a:cxn ang="0">
                <a:pos x="TX6386" y="TY6386"/>
              </a:cxn>
              <a:cxn ang="0">
                <a:pos x="TX6387" y="TY6387"/>
              </a:cxn>
              <a:cxn ang="0">
                <a:pos x="TX6388" y="TY6388"/>
              </a:cxn>
              <a:cxn ang="0">
                <a:pos x="TX6389" y="TY6389"/>
              </a:cxn>
              <a:cxn ang="0">
                <a:pos x="TX6390" y="TY6390"/>
              </a:cxn>
              <a:cxn ang="0">
                <a:pos x="TX6391" y="TY6391"/>
              </a:cxn>
              <a:cxn ang="0">
                <a:pos x="TX6392" y="TY6392"/>
              </a:cxn>
              <a:cxn ang="0">
                <a:pos x="TX6393" y="TY6393"/>
              </a:cxn>
              <a:cxn ang="0">
                <a:pos x="TX6394" y="TY6394"/>
              </a:cxn>
              <a:cxn ang="0">
                <a:pos x="TX6395" y="TY6395"/>
              </a:cxn>
              <a:cxn ang="0">
                <a:pos x="TX6396" y="TY6396"/>
              </a:cxn>
              <a:cxn ang="0">
                <a:pos x="TX6397" y="TY6397"/>
              </a:cxn>
              <a:cxn ang="0">
                <a:pos x="TX6398" y="TY6398"/>
              </a:cxn>
              <a:cxn ang="0">
                <a:pos x="TX6399" y="TY6399"/>
              </a:cxn>
              <a:cxn ang="0">
                <a:pos x="TX6400" y="TY6400"/>
              </a:cxn>
              <a:cxn ang="0">
                <a:pos x="TX6401" y="TY6401"/>
              </a:cxn>
              <a:cxn ang="0">
                <a:pos x="TX6402" y="TY6402"/>
              </a:cxn>
              <a:cxn ang="0">
                <a:pos x="TX6403" y="TY6403"/>
              </a:cxn>
              <a:cxn ang="0">
                <a:pos x="TX6404" y="TY6404"/>
              </a:cxn>
              <a:cxn ang="0">
                <a:pos x="TX6405" y="TY6405"/>
              </a:cxn>
              <a:cxn ang="0">
                <a:pos x="TX6406" y="TY6406"/>
              </a:cxn>
              <a:cxn ang="0">
                <a:pos x="TX6408" y="TY6408"/>
              </a:cxn>
              <a:cxn ang="0">
                <a:pos x="TX6409" y="TY6409"/>
              </a:cxn>
              <a:cxn ang="0">
                <a:pos x="TX6410" y="TY6410"/>
              </a:cxn>
              <a:cxn ang="0">
                <a:pos x="TX6411" y="TY6411"/>
              </a:cxn>
              <a:cxn ang="0">
                <a:pos x="TX6412" y="TY6412"/>
              </a:cxn>
              <a:cxn ang="0">
                <a:pos x="TX6414" y="TY6414"/>
              </a:cxn>
              <a:cxn ang="0">
                <a:pos x="TX6415" y="TY6415"/>
              </a:cxn>
              <a:cxn ang="0">
                <a:pos x="TX6416" y="TY6416"/>
              </a:cxn>
              <a:cxn ang="0">
                <a:pos x="TX6417" y="TY6417"/>
              </a:cxn>
              <a:cxn ang="0">
                <a:pos x="TX6418" y="TY6418"/>
              </a:cxn>
              <a:cxn ang="0">
                <a:pos x="TX6420" y="TY6420"/>
              </a:cxn>
              <a:cxn ang="0">
                <a:pos x="TX6421" y="TY6421"/>
              </a:cxn>
              <a:cxn ang="0">
                <a:pos x="TX6422" y="TY6422"/>
              </a:cxn>
              <a:cxn ang="0">
                <a:pos x="TX6423" y="TY6423"/>
              </a:cxn>
              <a:cxn ang="0">
                <a:pos x="TX6424" y="TY6424"/>
              </a:cxn>
              <a:cxn ang="0">
                <a:pos x="TX6426" y="TY6426"/>
              </a:cxn>
              <a:cxn ang="0">
                <a:pos x="TX6427" y="TY6427"/>
              </a:cxn>
              <a:cxn ang="0">
                <a:pos x="TX6428" y="TY6428"/>
              </a:cxn>
              <a:cxn ang="0">
                <a:pos x="TX6429" y="TY6429"/>
              </a:cxn>
              <a:cxn ang="0">
                <a:pos x="TX6430" y="TY6430"/>
              </a:cxn>
              <a:cxn ang="0">
                <a:pos x="TX6431" y="TY6431"/>
              </a:cxn>
              <a:cxn ang="0">
                <a:pos x="TX6433" y="TY6433"/>
              </a:cxn>
              <a:cxn ang="0">
                <a:pos x="TX6434" y="TY6434"/>
              </a:cxn>
              <a:cxn ang="0">
                <a:pos x="TX6435" y="TY6435"/>
              </a:cxn>
              <a:cxn ang="0">
                <a:pos x="TX6436" y="TY6436"/>
              </a:cxn>
              <a:cxn ang="0">
                <a:pos x="TX6437" y="TY6437"/>
              </a:cxn>
              <a:cxn ang="0">
                <a:pos x="TX6438" y="TY6438"/>
              </a:cxn>
              <a:cxn ang="0">
                <a:pos x="TX6439" y="TY6439"/>
              </a:cxn>
              <a:cxn ang="0">
                <a:pos x="TX6440" y="TY6440"/>
              </a:cxn>
              <a:cxn ang="0">
                <a:pos x="TX6441" y="TY6441"/>
              </a:cxn>
              <a:cxn ang="0">
                <a:pos x="TX6442" y="TY6442"/>
              </a:cxn>
              <a:cxn ang="0">
                <a:pos x="TX6443" y="TY6443"/>
              </a:cxn>
              <a:cxn ang="0">
                <a:pos x="TX6445" y="TY6445"/>
              </a:cxn>
              <a:cxn ang="0">
                <a:pos x="TX6446" y="TY6446"/>
              </a:cxn>
              <a:cxn ang="0">
                <a:pos x="TX6447" y="TY6447"/>
              </a:cxn>
              <a:cxn ang="0">
                <a:pos x="TX6448" y="TY6448"/>
              </a:cxn>
              <a:cxn ang="0">
                <a:pos x="TX6449" y="TY6449"/>
              </a:cxn>
              <a:cxn ang="0">
                <a:pos x="TX6450" y="TY6450"/>
              </a:cxn>
              <a:cxn ang="0">
                <a:pos x="TX6451" y="TY6451"/>
              </a:cxn>
              <a:cxn ang="0">
                <a:pos x="TX6452" y="TY6452"/>
              </a:cxn>
              <a:cxn ang="0">
                <a:pos x="TX6453" y="TY6453"/>
              </a:cxn>
              <a:cxn ang="0">
                <a:pos x="TX6454" y="TY6454"/>
              </a:cxn>
              <a:cxn ang="0">
                <a:pos x="TX6455" y="TY6455"/>
              </a:cxn>
              <a:cxn ang="0">
                <a:pos x="TX6456" y="TY6456"/>
              </a:cxn>
              <a:cxn ang="0">
                <a:pos x="TX6457" y="TY6457"/>
              </a:cxn>
              <a:cxn ang="0">
                <a:pos x="TX6458" y="TY6458"/>
              </a:cxn>
              <a:cxn ang="0">
                <a:pos x="TX6459" y="TY6459"/>
              </a:cxn>
              <a:cxn ang="0">
                <a:pos x="TX6460" y="TY6460"/>
              </a:cxn>
              <a:cxn ang="0">
                <a:pos x="TX6461" y="TY6461"/>
              </a:cxn>
              <a:cxn ang="0">
                <a:pos x="TX6462" y="TY6462"/>
              </a:cxn>
              <a:cxn ang="0">
                <a:pos x="TX6463" y="TY6463"/>
              </a:cxn>
              <a:cxn ang="0">
                <a:pos x="TX6464" y="TY6464"/>
              </a:cxn>
              <a:cxn ang="0">
                <a:pos x="TX6465" y="TY6465"/>
              </a:cxn>
              <a:cxn ang="0">
                <a:pos x="TX6466" y="TY6466"/>
              </a:cxn>
              <a:cxn ang="0">
                <a:pos x="TX6467" y="TY6467"/>
              </a:cxn>
              <a:cxn ang="0">
                <a:pos x="TX6468" y="TY6468"/>
              </a:cxn>
              <a:cxn ang="0">
                <a:pos x="TX6469" y="TY6469"/>
              </a:cxn>
              <a:cxn ang="0">
                <a:pos x="TX6470" y="TY6470"/>
              </a:cxn>
              <a:cxn ang="0">
                <a:pos x="TX6471" y="TY6471"/>
              </a:cxn>
              <a:cxn ang="0">
                <a:pos x="TX6472" y="TY6472"/>
              </a:cxn>
              <a:cxn ang="0">
                <a:pos x="TX6473" y="TY6473"/>
              </a:cxn>
              <a:cxn ang="0">
                <a:pos x="TX6474" y="TY6474"/>
              </a:cxn>
              <a:cxn ang="0">
                <a:pos x="TX6475" y="TY6475"/>
              </a:cxn>
              <a:cxn ang="0">
                <a:pos x="TX6476" y="TY6476"/>
              </a:cxn>
              <a:cxn ang="0">
                <a:pos x="TX6477" y="TY6477"/>
              </a:cxn>
              <a:cxn ang="0">
                <a:pos x="TX6478" y="TY6478"/>
              </a:cxn>
              <a:cxn ang="0">
                <a:pos x="TX6479" y="TY6479"/>
              </a:cxn>
              <a:cxn ang="0">
                <a:pos x="TX6480" y="TY6480"/>
              </a:cxn>
              <a:cxn ang="0">
                <a:pos x="TX6481" y="TY6481"/>
              </a:cxn>
              <a:cxn ang="0">
                <a:pos x="TX6482" y="TY6482"/>
              </a:cxn>
              <a:cxn ang="0">
                <a:pos x="TX6483" y="TY6483"/>
              </a:cxn>
              <a:cxn ang="0">
                <a:pos x="TX6484" y="TY6484"/>
              </a:cxn>
              <a:cxn ang="0">
                <a:pos x="TX6485" y="TY6485"/>
              </a:cxn>
              <a:cxn ang="0">
                <a:pos x="TX6486" y="TY6486"/>
              </a:cxn>
              <a:cxn ang="0">
                <a:pos x="TX6487" y="TY6487"/>
              </a:cxn>
              <a:cxn ang="0">
                <a:pos x="TX6488" y="TY6488"/>
              </a:cxn>
              <a:cxn ang="0">
                <a:pos x="TX6489" y="TY6489"/>
              </a:cxn>
              <a:cxn ang="0">
                <a:pos x="TX6490" y="TY6490"/>
              </a:cxn>
              <a:cxn ang="0">
                <a:pos x="TX6491" y="TY6491"/>
              </a:cxn>
              <a:cxn ang="0">
                <a:pos x="TX6492" y="TY6492"/>
              </a:cxn>
              <a:cxn ang="0">
                <a:pos x="TX6493" y="TY6493"/>
              </a:cxn>
              <a:cxn ang="0">
                <a:pos x="TX6494" y="TY6494"/>
              </a:cxn>
              <a:cxn ang="0">
                <a:pos x="TX6495" y="TY6495"/>
              </a:cxn>
              <a:cxn ang="0">
                <a:pos x="TX6496" y="TY6496"/>
              </a:cxn>
              <a:cxn ang="0">
                <a:pos x="TX6497" y="TY6497"/>
              </a:cxn>
              <a:cxn ang="0">
                <a:pos x="TX6498" y="TY6498"/>
              </a:cxn>
              <a:cxn ang="0">
                <a:pos x="TX6499" y="TY6499"/>
              </a:cxn>
              <a:cxn ang="0">
                <a:pos x="TX6500" y="TY6500"/>
              </a:cxn>
              <a:cxn ang="0">
                <a:pos x="TX6501" y="TY6501"/>
              </a:cxn>
              <a:cxn ang="0">
                <a:pos x="TX6502" y="TY6502"/>
              </a:cxn>
              <a:cxn ang="0">
                <a:pos x="TX6503" y="TY6503"/>
              </a:cxn>
              <a:cxn ang="0">
                <a:pos x="TX6504" y="TY6504"/>
              </a:cxn>
              <a:cxn ang="0">
                <a:pos x="TX6505" y="TY6505"/>
              </a:cxn>
              <a:cxn ang="0">
                <a:pos x="TX6506" y="TY6506"/>
              </a:cxn>
              <a:cxn ang="0">
                <a:pos x="TX6507" y="TY6507"/>
              </a:cxn>
              <a:cxn ang="0">
                <a:pos x="TX6508" y="TY6508"/>
              </a:cxn>
              <a:cxn ang="0">
                <a:pos x="TX6509" y="TY6509"/>
              </a:cxn>
              <a:cxn ang="0">
                <a:pos x="TX6510" y="TY6510"/>
              </a:cxn>
              <a:cxn ang="0">
                <a:pos x="TX6511" y="TY6511"/>
              </a:cxn>
              <a:cxn ang="0">
                <a:pos x="TX6512" y="TY6512"/>
              </a:cxn>
              <a:cxn ang="0">
                <a:pos x="TX6513" y="TY6513"/>
              </a:cxn>
              <a:cxn ang="0">
                <a:pos x="TX6514" y="TY6514"/>
              </a:cxn>
              <a:cxn ang="0">
                <a:pos x="TX6515" y="TY6515"/>
              </a:cxn>
              <a:cxn ang="0">
                <a:pos x="TX6516" y="TY6516"/>
              </a:cxn>
              <a:cxn ang="0">
                <a:pos x="TX6517" y="TY6517"/>
              </a:cxn>
              <a:cxn ang="0">
                <a:pos x="TX6518" y="TY6518"/>
              </a:cxn>
              <a:cxn ang="0">
                <a:pos x="TX6519" y="TY6519"/>
              </a:cxn>
              <a:cxn ang="0">
                <a:pos x="TX6520" y="TY6520"/>
              </a:cxn>
              <a:cxn ang="0">
                <a:pos x="TX6521" y="TY6521"/>
              </a:cxn>
              <a:cxn ang="0">
                <a:pos x="TX6522" y="TY6522"/>
              </a:cxn>
              <a:cxn ang="0">
                <a:pos x="TX6523" y="TY6523"/>
              </a:cxn>
              <a:cxn ang="0">
                <a:pos x="TX6524" y="TY6524"/>
              </a:cxn>
              <a:cxn ang="0">
                <a:pos x="TX6525" y="TY6525"/>
              </a:cxn>
              <a:cxn ang="0">
                <a:pos x="TX6526" y="TY6526"/>
              </a:cxn>
              <a:cxn ang="0">
                <a:pos x="TX6527" y="TY6527"/>
              </a:cxn>
              <a:cxn ang="0">
                <a:pos x="TX6528" y="TY6528"/>
              </a:cxn>
              <a:cxn ang="0">
                <a:pos x="TX6529" y="TY6529"/>
              </a:cxn>
              <a:cxn ang="0">
                <a:pos x="TX6530" y="TY6530"/>
              </a:cxn>
              <a:cxn ang="0">
                <a:pos x="TX6531" y="TY6531"/>
              </a:cxn>
              <a:cxn ang="0">
                <a:pos x="TX6532" y="TY6532"/>
              </a:cxn>
              <a:cxn ang="0">
                <a:pos x="TX6533" y="TY6533"/>
              </a:cxn>
              <a:cxn ang="0">
                <a:pos x="TX6534" y="TY6534"/>
              </a:cxn>
              <a:cxn ang="0">
                <a:pos x="TX6535" y="TY6535"/>
              </a:cxn>
              <a:cxn ang="0">
                <a:pos x="TX6536" y="TY6536"/>
              </a:cxn>
              <a:cxn ang="0">
                <a:pos x="TX6537" y="TY6537"/>
              </a:cxn>
              <a:cxn ang="0">
                <a:pos x="TX6538" y="TY6538"/>
              </a:cxn>
              <a:cxn ang="0">
                <a:pos x="TX6539" y="TY6539"/>
              </a:cxn>
              <a:cxn ang="0">
                <a:pos x="TX6540" y="TY6540"/>
              </a:cxn>
              <a:cxn ang="0">
                <a:pos x="TX6541" y="TY6541"/>
              </a:cxn>
              <a:cxn ang="0">
                <a:pos x="TX6542" y="TY6542"/>
              </a:cxn>
              <a:cxn ang="0">
                <a:pos x="TX6543" y="TY6543"/>
              </a:cxn>
              <a:cxn ang="0">
                <a:pos x="TX6544" y="TY6544"/>
              </a:cxn>
              <a:cxn ang="0">
                <a:pos x="TX6545" y="TY6545"/>
              </a:cxn>
              <a:cxn ang="0">
                <a:pos x="TX6546" y="TY6546"/>
              </a:cxn>
              <a:cxn ang="0">
                <a:pos x="TX6547" y="TY6547"/>
              </a:cxn>
              <a:cxn ang="0">
                <a:pos x="TX6548" y="TY6548"/>
              </a:cxn>
              <a:cxn ang="0">
                <a:pos x="TX6549" y="TY6549"/>
              </a:cxn>
              <a:cxn ang="0">
                <a:pos x="TX6550" y="TY6550"/>
              </a:cxn>
              <a:cxn ang="0">
                <a:pos x="TX6551" y="TY6551"/>
              </a:cxn>
              <a:cxn ang="0">
                <a:pos x="TX6552" y="TY6552"/>
              </a:cxn>
              <a:cxn ang="0">
                <a:pos x="TX6553" y="TY6553"/>
              </a:cxn>
              <a:cxn ang="0">
                <a:pos x="TX6554" y="TY6554"/>
              </a:cxn>
              <a:cxn ang="0">
                <a:pos x="TX6555" y="TY6555"/>
              </a:cxn>
              <a:cxn ang="0">
                <a:pos x="TX6556" y="TY6556"/>
              </a:cxn>
              <a:cxn ang="0">
                <a:pos x="TX6557" y="TY6557"/>
              </a:cxn>
              <a:cxn ang="0">
                <a:pos x="TX6558" y="TY6558"/>
              </a:cxn>
              <a:cxn ang="0">
                <a:pos x="TX6559" y="TY6559"/>
              </a:cxn>
              <a:cxn ang="0">
                <a:pos x="TX6560" y="TY6560"/>
              </a:cxn>
              <a:cxn ang="0">
                <a:pos x="TX6561" y="TY6561"/>
              </a:cxn>
              <a:cxn ang="0">
                <a:pos x="TX6562" y="TY6562"/>
              </a:cxn>
              <a:cxn ang="0">
                <a:pos x="TX6563" y="TY6563"/>
              </a:cxn>
              <a:cxn ang="0">
                <a:pos x="TX6564" y="TY6564"/>
              </a:cxn>
              <a:cxn ang="0">
                <a:pos x="TX6565" y="TY6565"/>
              </a:cxn>
              <a:cxn ang="0">
                <a:pos x="TX6566" y="TY6566"/>
              </a:cxn>
              <a:cxn ang="0">
                <a:pos x="TX6567" y="TY6567"/>
              </a:cxn>
              <a:cxn ang="0">
                <a:pos x="TX6568" y="TY6568"/>
              </a:cxn>
              <a:cxn ang="0">
                <a:pos x="TX6569" y="TY6569"/>
              </a:cxn>
              <a:cxn ang="0">
                <a:pos x="TX6570" y="TY6570"/>
              </a:cxn>
              <a:cxn ang="0">
                <a:pos x="TX6571" y="TY6571"/>
              </a:cxn>
              <a:cxn ang="0">
                <a:pos x="TX6572" y="TY6572"/>
              </a:cxn>
              <a:cxn ang="0">
                <a:pos x="TX6573" y="TY6573"/>
              </a:cxn>
              <a:cxn ang="0">
                <a:pos x="TX6574" y="TY6574"/>
              </a:cxn>
              <a:cxn ang="0">
                <a:pos x="TX6575" y="TY6575"/>
              </a:cxn>
              <a:cxn ang="0">
                <a:pos x="TX6576" y="TY6576"/>
              </a:cxn>
              <a:cxn ang="0">
                <a:pos x="TX6577" y="TY6577"/>
              </a:cxn>
              <a:cxn ang="0">
                <a:pos x="TX6578" y="TY6578"/>
              </a:cxn>
              <a:cxn ang="0">
                <a:pos x="TX6579" y="TY6579"/>
              </a:cxn>
              <a:cxn ang="0">
                <a:pos x="TX6580" y="TY6580"/>
              </a:cxn>
              <a:cxn ang="0">
                <a:pos x="TX6581" y="TY6581"/>
              </a:cxn>
              <a:cxn ang="0">
                <a:pos x="TX6582" y="TY6582"/>
              </a:cxn>
              <a:cxn ang="0">
                <a:pos x="TX6583" y="TY6583"/>
              </a:cxn>
              <a:cxn ang="0">
                <a:pos x="TX6584" y="TY6584"/>
              </a:cxn>
              <a:cxn ang="0">
                <a:pos x="TX6585" y="TY6585"/>
              </a:cxn>
              <a:cxn ang="0">
                <a:pos x="TX6586" y="TY6586"/>
              </a:cxn>
              <a:cxn ang="0">
                <a:pos x="TX6587" y="TY6587"/>
              </a:cxn>
              <a:cxn ang="0">
                <a:pos x="TX6588" y="TY6588"/>
              </a:cxn>
              <a:cxn ang="0">
                <a:pos x="TX6589" y="TY6589"/>
              </a:cxn>
              <a:cxn ang="0">
                <a:pos x="TX6590" y="TY6590"/>
              </a:cxn>
              <a:cxn ang="0">
                <a:pos x="TX6591" y="TY6591"/>
              </a:cxn>
              <a:cxn ang="0">
                <a:pos x="TX6592" y="TY6592"/>
              </a:cxn>
              <a:cxn ang="0">
                <a:pos x="TX6593" y="TY6593"/>
              </a:cxn>
              <a:cxn ang="0">
                <a:pos x="TX6594" y="TY6594"/>
              </a:cxn>
              <a:cxn ang="0">
                <a:pos x="TX6595" y="TY6595"/>
              </a:cxn>
              <a:cxn ang="0">
                <a:pos x="TX6596" y="TY6596"/>
              </a:cxn>
              <a:cxn ang="0">
                <a:pos x="TX6597" y="TY6597"/>
              </a:cxn>
              <a:cxn ang="0">
                <a:pos x="TX6598" y="TY6598"/>
              </a:cxn>
              <a:cxn ang="0">
                <a:pos x="TX6599" y="TY6599"/>
              </a:cxn>
              <a:cxn ang="0">
                <a:pos x="TX6600" y="TY6600"/>
              </a:cxn>
              <a:cxn ang="0">
                <a:pos x="TX6601" y="TY6601"/>
              </a:cxn>
              <a:cxn ang="0">
                <a:pos x="TX6602" y="TY6602"/>
              </a:cxn>
              <a:cxn ang="0">
                <a:pos x="TX6603" y="TY6603"/>
              </a:cxn>
              <a:cxn ang="0">
                <a:pos x="TX6604" y="TY6604"/>
              </a:cxn>
              <a:cxn ang="0">
                <a:pos x="TX6605" y="TY6605"/>
              </a:cxn>
              <a:cxn ang="0">
                <a:pos x="TX6606" y="TY6606"/>
              </a:cxn>
              <a:cxn ang="0">
                <a:pos x="TX6607" y="TY6607"/>
              </a:cxn>
              <a:cxn ang="0">
                <a:pos x="TX6608" y="TY6608"/>
              </a:cxn>
              <a:cxn ang="0">
                <a:pos x="TX6609" y="TY6609"/>
              </a:cxn>
              <a:cxn ang="0">
                <a:pos x="TX6610" y="TY6610"/>
              </a:cxn>
              <a:cxn ang="0">
                <a:pos x="TX6611" y="TY6611"/>
              </a:cxn>
              <a:cxn ang="0">
                <a:pos x="TX6612" y="TY6612"/>
              </a:cxn>
              <a:cxn ang="0">
                <a:pos x="TX6613" y="TY6613"/>
              </a:cxn>
              <a:cxn ang="0">
                <a:pos x="TX6614" y="TY6614"/>
              </a:cxn>
              <a:cxn ang="0">
                <a:pos x="TX6615" y="TY6615"/>
              </a:cxn>
              <a:cxn ang="0">
                <a:pos x="TX6616" y="TY6616"/>
              </a:cxn>
              <a:cxn ang="0">
                <a:pos x="TX6617" y="TY6617"/>
              </a:cxn>
              <a:cxn ang="0">
                <a:pos x="TX6618" y="TY6618"/>
              </a:cxn>
              <a:cxn ang="0">
                <a:pos x="TX6619" y="TY6619"/>
              </a:cxn>
              <a:cxn ang="0">
                <a:pos x="TX6620" y="TY6620"/>
              </a:cxn>
              <a:cxn ang="0">
                <a:pos x="TX6621" y="TY6621"/>
              </a:cxn>
              <a:cxn ang="0">
                <a:pos x="TX6622" y="TY6622"/>
              </a:cxn>
              <a:cxn ang="0">
                <a:pos x="TX6623" y="TY6623"/>
              </a:cxn>
              <a:cxn ang="0">
                <a:pos x="TX6624" y="TY6624"/>
              </a:cxn>
              <a:cxn ang="0">
                <a:pos x="TX6625" y="TY6625"/>
              </a:cxn>
              <a:cxn ang="0">
                <a:pos x="TX6626" y="TY6626"/>
              </a:cxn>
              <a:cxn ang="0">
                <a:pos x="TX6627" y="TY6627"/>
              </a:cxn>
              <a:cxn ang="0">
                <a:pos x="TX6628" y="TY6628"/>
              </a:cxn>
              <a:cxn ang="0">
                <a:pos x="TX6629" y="TY6629"/>
              </a:cxn>
              <a:cxn ang="0">
                <a:pos x="TX6630" y="TY6630"/>
              </a:cxn>
              <a:cxn ang="0">
                <a:pos x="TX6631" y="TY6631"/>
              </a:cxn>
              <a:cxn ang="0">
                <a:pos x="TX6632" y="TY6632"/>
              </a:cxn>
              <a:cxn ang="0">
                <a:pos x="TX6633" y="TY6633"/>
              </a:cxn>
              <a:cxn ang="0">
                <a:pos x="TX6634" y="TY6634"/>
              </a:cxn>
              <a:cxn ang="0">
                <a:pos x="TX6635" y="TY6635"/>
              </a:cxn>
              <a:cxn ang="0">
                <a:pos x="TX6636" y="TY6636"/>
              </a:cxn>
              <a:cxn ang="0">
                <a:pos x="TX6637" y="TY6637"/>
              </a:cxn>
              <a:cxn ang="0">
                <a:pos x="TX6638" y="TY6638"/>
              </a:cxn>
              <a:cxn ang="0">
                <a:pos x="TX6639" y="TY6639"/>
              </a:cxn>
              <a:cxn ang="0">
                <a:pos x="TX6640" y="TY6640"/>
              </a:cxn>
              <a:cxn ang="0">
                <a:pos x="TX6641" y="TY6641"/>
              </a:cxn>
              <a:cxn ang="0">
                <a:pos x="TX6642" y="TY6642"/>
              </a:cxn>
              <a:cxn ang="0">
                <a:pos x="TX6643" y="TY6643"/>
              </a:cxn>
              <a:cxn ang="0">
                <a:pos x="TX6644" y="TY6644"/>
              </a:cxn>
              <a:cxn ang="0">
                <a:pos x="TX6645" y="TY6645"/>
              </a:cxn>
              <a:cxn ang="0">
                <a:pos x="TX6646" y="TY6646"/>
              </a:cxn>
              <a:cxn ang="0">
                <a:pos x="TX6647" y="TY6647"/>
              </a:cxn>
              <a:cxn ang="0">
                <a:pos x="TX6648" y="TY6648"/>
              </a:cxn>
              <a:cxn ang="0">
                <a:pos x="TX6649" y="TY6649"/>
              </a:cxn>
              <a:cxn ang="0">
                <a:pos x="TX6650" y="TY6650"/>
              </a:cxn>
              <a:cxn ang="0">
                <a:pos x="TX6651" y="TY6651"/>
              </a:cxn>
              <a:cxn ang="0">
                <a:pos x="TX6652" y="TY6652"/>
              </a:cxn>
              <a:cxn ang="0">
                <a:pos x="TX6653" y="TY6653"/>
              </a:cxn>
              <a:cxn ang="0">
                <a:pos x="TX6654" y="TY6654"/>
              </a:cxn>
              <a:cxn ang="0">
                <a:pos x="TX6655" y="TY6655"/>
              </a:cxn>
              <a:cxn ang="0">
                <a:pos x="TX6656" y="TY6656"/>
              </a:cxn>
              <a:cxn ang="0">
                <a:pos x="TX6657" y="TY6657"/>
              </a:cxn>
              <a:cxn ang="0">
                <a:pos x="TX6658" y="TY6658"/>
              </a:cxn>
              <a:cxn ang="0">
                <a:pos x="TX6659" y="TY6659"/>
              </a:cxn>
              <a:cxn ang="0">
                <a:pos x="TX6660" y="TY6660"/>
              </a:cxn>
              <a:cxn ang="0">
                <a:pos x="TX6661" y="TY6661"/>
              </a:cxn>
              <a:cxn ang="0">
                <a:pos x="TX6662" y="TY6662"/>
              </a:cxn>
              <a:cxn ang="0">
                <a:pos x="TX6663" y="TY6663"/>
              </a:cxn>
              <a:cxn ang="0">
                <a:pos x="TX6664" y="TY6664"/>
              </a:cxn>
              <a:cxn ang="0">
                <a:pos x="TX6665" y="TY6665"/>
              </a:cxn>
              <a:cxn ang="0">
                <a:pos x="TX6666" y="TY6666"/>
              </a:cxn>
              <a:cxn ang="0">
                <a:pos x="TX6667" y="TY6667"/>
              </a:cxn>
              <a:cxn ang="0">
                <a:pos x="TX6668" y="TY6668"/>
              </a:cxn>
              <a:cxn ang="0">
                <a:pos x="TX6669" y="TY6669"/>
              </a:cxn>
              <a:cxn ang="0">
                <a:pos x="TX6670" y="TY6670"/>
              </a:cxn>
              <a:cxn ang="0">
                <a:pos x="TX6671" y="TY6671"/>
              </a:cxn>
              <a:cxn ang="0">
                <a:pos x="TX6672" y="TY6672"/>
              </a:cxn>
              <a:cxn ang="0">
                <a:pos x="TX6673" y="TY6673"/>
              </a:cxn>
              <a:cxn ang="0">
                <a:pos x="TX6674" y="TY6674"/>
              </a:cxn>
              <a:cxn ang="0">
                <a:pos x="TX6675" y="TY6675"/>
              </a:cxn>
              <a:cxn ang="0">
                <a:pos x="TX6676" y="TY6676"/>
              </a:cxn>
              <a:cxn ang="0">
                <a:pos x="TX6677" y="TY6677"/>
              </a:cxn>
              <a:cxn ang="0">
                <a:pos x="TX6678" y="TY6678"/>
              </a:cxn>
              <a:cxn ang="0">
                <a:pos x="TX6679" y="TY6679"/>
              </a:cxn>
              <a:cxn ang="0">
                <a:pos x="TX6680" y="TY6680"/>
              </a:cxn>
              <a:cxn ang="0">
                <a:pos x="TX6681" y="TY6681"/>
              </a:cxn>
              <a:cxn ang="0">
                <a:pos x="TX6682" y="TY6682"/>
              </a:cxn>
              <a:cxn ang="0">
                <a:pos x="TX6683" y="TY6683"/>
              </a:cxn>
              <a:cxn ang="0">
                <a:pos x="TX6684" y="TY6684"/>
              </a:cxn>
              <a:cxn ang="0">
                <a:pos x="TX6685" y="TY6685"/>
              </a:cxn>
              <a:cxn ang="0">
                <a:pos x="TX6686" y="TY6686"/>
              </a:cxn>
              <a:cxn ang="0">
                <a:pos x="TX6687" y="TY6687"/>
              </a:cxn>
              <a:cxn ang="0">
                <a:pos x="TX6688" y="TY6688"/>
              </a:cxn>
              <a:cxn ang="0">
                <a:pos x="TX6689" y="TY6689"/>
              </a:cxn>
              <a:cxn ang="0">
                <a:pos x="TX6690" y="TY6690"/>
              </a:cxn>
              <a:cxn ang="0">
                <a:pos x="TX6691" y="TY6691"/>
              </a:cxn>
              <a:cxn ang="0">
                <a:pos x="TX6692" y="TY6692"/>
              </a:cxn>
              <a:cxn ang="0">
                <a:pos x="TX6693" y="TY6693"/>
              </a:cxn>
              <a:cxn ang="0">
                <a:pos x="TX6694" y="TY6694"/>
              </a:cxn>
              <a:cxn ang="0">
                <a:pos x="TX6695" y="TY6695"/>
              </a:cxn>
              <a:cxn ang="0">
                <a:pos x="TX6696" y="TY6696"/>
              </a:cxn>
              <a:cxn ang="0">
                <a:pos x="TX6697" y="TY6697"/>
              </a:cxn>
              <a:cxn ang="0">
                <a:pos x="TX6698" y="TY6698"/>
              </a:cxn>
              <a:cxn ang="0">
                <a:pos x="TX6699" y="TY6699"/>
              </a:cxn>
              <a:cxn ang="0">
                <a:pos x="TX6700" y="TY6700"/>
              </a:cxn>
              <a:cxn ang="0">
                <a:pos x="TX6701" y="TY6701"/>
              </a:cxn>
              <a:cxn ang="0">
                <a:pos x="TX6702" y="TY6702"/>
              </a:cxn>
              <a:cxn ang="0">
                <a:pos x="TX6703" y="TY6703"/>
              </a:cxn>
              <a:cxn ang="0">
                <a:pos x="TX6704" y="TY6704"/>
              </a:cxn>
              <a:cxn ang="0">
                <a:pos x="TX6705" y="TY6705"/>
              </a:cxn>
              <a:cxn ang="0">
                <a:pos x="TX6706" y="TY6706"/>
              </a:cxn>
              <a:cxn ang="0">
                <a:pos x="TX6707" y="TY6707"/>
              </a:cxn>
              <a:cxn ang="0">
                <a:pos x="TX6708" y="TY6708"/>
              </a:cxn>
              <a:cxn ang="0">
                <a:pos x="TX6709" y="TY6709"/>
              </a:cxn>
              <a:cxn ang="0">
                <a:pos x="TX6710" y="TY6710"/>
              </a:cxn>
              <a:cxn ang="0">
                <a:pos x="TX6711" y="TY6711"/>
              </a:cxn>
              <a:cxn ang="0">
                <a:pos x="TX6712" y="TY6712"/>
              </a:cxn>
              <a:cxn ang="0">
                <a:pos x="TX6713" y="TY6713"/>
              </a:cxn>
              <a:cxn ang="0">
                <a:pos x="TX6714" y="TY6714"/>
              </a:cxn>
              <a:cxn ang="0">
                <a:pos x="TX6715" y="TY6715"/>
              </a:cxn>
              <a:cxn ang="0">
                <a:pos x="TX6716" y="TY6716"/>
              </a:cxn>
              <a:cxn ang="0">
                <a:pos x="TX6717" y="TY6717"/>
              </a:cxn>
              <a:cxn ang="0">
                <a:pos x="TX6718" y="TY6718"/>
              </a:cxn>
              <a:cxn ang="0">
                <a:pos x="TX6719" y="TY6719"/>
              </a:cxn>
              <a:cxn ang="0">
                <a:pos x="TX6720" y="TY6720"/>
              </a:cxn>
              <a:cxn ang="0">
                <a:pos x="TX6721" y="TY6721"/>
              </a:cxn>
              <a:cxn ang="0">
                <a:pos x="TX6722" y="TY6722"/>
              </a:cxn>
              <a:cxn ang="0">
                <a:pos x="TX6723" y="TY6723"/>
              </a:cxn>
              <a:cxn ang="0">
                <a:pos x="TX6724" y="TY6724"/>
              </a:cxn>
              <a:cxn ang="0">
                <a:pos x="TX6725" y="TY6725"/>
              </a:cxn>
              <a:cxn ang="0">
                <a:pos x="TX6726" y="TY6726"/>
              </a:cxn>
              <a:cxn ang="0">
                <a:pos x="TX6727" y="TY6727"/>
              </a:cxn>
              <a:cxn ang="0">
                <a:pos x="TX6728" y="TY6728"/>
              </a:cxn>
              <a:cxn ang="0">
                <a:pos x="TX6729" y="TY6729"/>
              </a:cxn>
              <a:cxn ang="0">
                <a:pos x="TX6730" y="TY6730"/>
              </a:cxn>
              <a:cxn ang="0">
                <a:pos x="TX6731" y="TY6731"/>
              </a:cxn>
              <a:cxn ang="0">
                <a:pos x="TX6732" y="TY6732"/>
              </a:cxn>
              <a:cxn ang="0">
                <a:pos x="TX6733" y="TY6733"/>
              </a:cxn>
              <a:cxn ang="0">
                <a:pos x="TX6734" y="TY6734"/>
              </a:cxn>
              <a:cxn ang="0">
                <a:pos x="TX6735" y="TY6735"/>
              </a:cxn>
              <a:cxn ang="0">
                <a:pos x="TX6736" y="TY6736"/>
              </a:cxn>
              <a:cxn ang="0">
                <a:pos x="TX6737" y="TY6737"/>
              </a:cxn>
              <a:cxn ang="0">
                <a:pos x="TX6738" y="TY6738"/>
              </a:cxn>
              <a:cxn ang="0">
                <a:pos x="TX6739" y="TY6739"/>
              </a:cxn>
              <a:cxn ang="0">
                <a:pos x="TX6740" y="TY6740"/>
              </a:cxn>
              <a:cxn ang="0">
                <a:pos x="TX6741" y="TY6741"/>
              </a:cxn>
              <a:cxn ang="0">
                <a:pos x="TX6742" y="TY6742"/>
              </a:cxn>
              <a:cxn ang="0">
                <a:pos x="TX6743" y="TY6743"/>
              </a:cxn>
              <a:cxn ang="0">
                <a:pos x="TX6744" y="TY6744"/>
              </a:cxn>
              <a:cxn ang="0">
                <a:pos x="TX6745" y="TY6745"/>
              </a:cxn>
              <a:cxn ang="0">
                <a:pos x="TX6746" y="TY6746"/>
              </a:cxn>
              <a:cxn ang="0">
                <a:pos x="TX6747" y="TY6747"/>
              </a:cxn>
              <a:cxn ang="0">
                <a:pos x="TX6748" y="TY6748"/>
              </a:cxn>
              <a:cxn ang="0">
                <a:pos x="TX6749" y="TY6749"/>
              </a:cxn>
              <a:cxn ang="0">
                <a:pos x="TX6750" y="TY6750"/>
              </a:cxn>
              <a:cxn ang="0">
                <a:pos x="TX6751" y="TY6751"/>
              </a:cxn>
              <a:cxn ang="0">
                <a:pos x="TX6752" y="TY6752"/>
              </a:cxn>
              <a:cxn ang="0">
                <a:pos x="TX6753" y="TY6753"/>
              </a:cxn>
              <a:cxn ang="0">
                <a:pos x="TX6754" y="TY6754"/>
              </a:cxn>
              <a:cxn ang="0">
                <a:pos x="TX6755" y="TY6755"/>
              </a:cxn>
              <a:cxn ang="0">
                <a:pos x="TX6756" y="TY6756"/>
              </a:cxn>
              <a:cxn ang="0">
                <a:pos x="TX6757" y="TY6757"/>
              </a:cxn>
              <a:cxn ang="0">
                <a:pos x="TX6758" y="TY6758"/>
              </a:cxn>
              <a:cxn ang="0">
                <a:pos x="TX6759" y="TY6759"/>
              </a:cxn>
              <a:cxn ang="0">
                <a:pos x="TX6760" y="TY6760"/>
              </a:cxn>
              <a:cxn ang="0">
                <a:pos x="TX6761" y="TY6761"/>
              </a:cxn>
              <a:cxn ang="0">
                <a:pos x="TX6762" y="TY6762"/>
              </a:cxn>
              <a:cxn ang="0">
                <a:pos x="TX6763" y="TY6763"/>
              </a:cxn>
              <a:cxn ang="0">
                <a:pos x="TX6764" y="TY6764"/>
              </a:cxn>
              <a:cxn ang="0">
                <a:pos x="TX6765" y="TY6765"/>
              </a:cxn>
              <a:cxn ang="0">
                <a:pos x="TX6766" y="TY6766"/>
              </a:cxn>
              <a:cxn ang="0">
                <a:pos x="TX6767" y="TY6767"/>
              </a:cxn>
              <a:cxn ang="0">
                <a:pos x="TX6768" y="TY6768"/>
              </a:cxn>
              <a:cxn ang="0">
                <a:pos x="TX6769" y="TY6769"/>
              </a:cxn>
              <a:cxn ang="0">
                <a:pos x="TX6770" y="TY6770"/>
              </a:cxn>
              <a:cxn ang="0">
                <a:pos x="TX6771" y="TY6771"/>
              </a:cxn>
              <a:cxn ang="0">
                <a:pos x="TX6772" y="TY6772"/>
              </a:cxn>
              <a:cxn ang="0">
                <a:pos x="TX6773" y="TY6773"/>
              </a:cxn>
              <a:cxn ang="0">
                <a:pos x="TX6774" y="TY6774"/>
              </a:cxn>
              <a:cxn ang="0">
                <a:pos x="TX6775" y="TY6775"/>
              </a:cxn>
              <a:cxn ang="0">
                <a:pos x="TX6776" y="TY6776"/>
              </a:cxn>
              <a:cxn ang="0">
                <a:pos x="TX6777" y="TY6777"/>
              </a:cxn>
              <a:cxn ang="0">
                <a:pos x="TX6778" y="TY6778"/>
              </a:cxn>
              <a:cxn ang="0">
                <a:pos x="TX6779" y="TY6779"/>
              </a:cxn>
              <a:cxn ang="0">
                <a:pos x="TX6780" y="TY6780"/>
              </a:cxn>
              <a:cxn ang="0">
                <a:pos x="TX6781" y="TY6781"/>
              </a:cxn>
              <a:cxn ang="0">
                <a:pos x="TX6782" y="TY6782"/>
              </a:cxn>
              <a:cxn ang="0">
                <a:pos x="TX6783" y="TY6783"/>
              </a:cxn>
              <a:cxn ang="0">
                <a:pos x="TX6784" y="TY6784"/>
              </a:cxn>
              <a:cxn ang="0">
                <a:pos x="TX6785" y="TY6785"/>
              </a:cxn>
              <a:cxn ang="0">
                <a:pos x="TX6786" y="TY6786"/>
              </a:cxn>
              <a:cxn ang="0">
                <a:pos x="TX6787" y="TY6787"/>
              </a:cxn>
              <a:cxn ang="0">
                <a:pos x="TX6788" y="TY6788"/>
              </a:cxn>
              <a:cxn ang="0">
                <a:pos x="TX6789" y="TY6789"/>
              </a:cxn>
              <a:cxn ang="0">
                <a:pos x="TX6790" y="TY6790"/>
              </a:cxn>
              <a:cxn ang="0">
                <a:pos x="TX6791" y="TY6791"/>
              </a:cxn>
              <a:cxn ang="0">
                <a:pos x="TX6792" y="TY6792"/>
              </a:cxn>
              <a:cxn ang="0">
                <a:pos x="TX6793" y="TY6793"/>
              </a:cxn>
              <a:cxn ang="0">
                <a:pos x="TX6794" y="TY6794"/>
              </a:cxn>
              <a:cxn ang="0">
                <a:pos x="TX6795" y="TY6795"/>
              </a:cxn>
              <a:cxn ang="0">
                <a:pos x="TX6796" y="TY6796"/>
              </a:cxn>
              <a:cxn ang="0">
                <a:pos x="TX6797" y="TY6797"/>
              </a:cxn>
              <a:cxn ang="0">
                <a:pos x="TX6798" y="TY6798"/>
              </a:cxn>
              <a:cxn ang="0">
                <a:pos x="TX6799" y="TY6799"/>
              </a:cxn>
              <a:cxn ang="0">
                <a:pos x="TX6800" y="TY6800"/>
              </a:cxn>
              <a:cxn ang="0">
                <a:pos x="TX6801" y="TY6801"/>
              </a:cxn>
              <a:cxn ang="0">
                <a:pos x="TX6802" y="TY6802"/>
              </a:cxn>
              <a:cxn ang="0">
                <a:pos x="TX6803" y="TY6803"/>
              </a:cxn>
              <a:cxn ang="0">
                <a:pos x="TX6804" y="TY6804"/>
              </a:cxn>
              <a:cxn ang="0">
                <a:pos x="TX6805" y="TY6805"/>
              </a:cxn>
              <a:cxn ang="0">
                <a:pos x="TX6806" y="TY6806"/>
              </a:cxn>
              <a:cxn ang="0">
                <a:pos x="TX6807" y="TY6807"/>
              </a:cxn>
              <a:cxn ang="0">
                <a:pos x="TX6808" y="TY6808"/>
              </a:cxn>
              <a:cxn ang="0">
                <a:pos x="TX6809" y="TY6809"/>
              </a:cxn>
              <a:cxn ang="0">
                <a:pos x="TX6810" y="TY6810"/>
              </a:cxn>
              <a:cxn ang="0">
                <a:pos x="TX6811" y="TY6811"/>
              </a:cxn>
              <a:cxn ang="0">
                <a:pos x="TX6812" y="TY6812"/>
              </a:cxn>
              <a:cxn ang="0">
                <a:pos x="TX6813" y="TY6813"/>
              </a:cxn>
              <a:cxn ang="0">
                <a:pos x="TX6814" y="TY6814"/>
              </a:cxn>
              <a:cxn ang="0">
                <a:pos x="TX6815" y="TY6815"/>
              </a:cxn>
              <a:cxn ang="0">
                <a:pos x="TX6816" y="TY6816"/>
              </a:cxn>
              <a:cxn ang="0">
                <a:pos x="TX6817" y="TY6817"/>
              </a:cxn>
              <a:cxn ang="0">
                <a:pos x="TX6818" y="TY6818"/>
              </a:cxn>
              <a:cxn ang="0">
                <a:pos x="TX6819" y="TY6819"/>
              </a:cxn>
              <a:cxn ang="0">
                <a:pos x="TX6820" y="TY6820"/>
              </a:cxn>
              <a:cxn ang="0">
                <a:pos x="TX6821" y="TY6821"/>
              </a:cxn>
              <a:cxn ang="0">
                <a:pos x="TX6822" y="TY6822"/>
              </a:cxn>
              <a:cxn ang="0">
                <a:pos x="TX6823" y="TY6823"/>
              </a:cxn>
              <a:cxn ang="0">
                <a:pos x="TX6824" y="TY6824"/>
              </a:cxn>
              <a:cxn ang="0">
                <a:pos x="TX6825" y="TY6825"/>
              </a:cxn>
              <a:cxn ang="0">
                <a:pos x="TX6826" y="TY6826"/>
              </a:cxn>
              <a:cxn ang="0">
                <a:pos x="TX6827" y="TY6827"/>
              </a:cxn>
              <a:cxn ang="0">
                <a:pos x="TX6828" y="TY6828"/>
              </a:cxn>
              <a:cxn ang="0">
                <a:pos x="TX6829" y="TY6829"/>
              </a:cxn>
              <a:cxn ang="0">
                <a:pos x="TX6830" y="TY6830"/>
              </a:cxn>
              <a:cxn ang="0">
                <a:pos x="TX6831" y="TY6831"/>
              </a:cxn>
              <a:cxn ang="0">
                <a:pos x="TX6832" y="TY6832"/>
              </a:cxn>
              <a:cxn ang="0">
                <a:pos x="TX6833" y="TY6833"/>
              </a:cxn>
              <a:cxn ang="0">
                <a:pos x="TX6834" y="TY6834"/>
              </a:cxn>
              <a:cxn ang="0">
                <a:pos x="TX6835" y="TY6835"/>
              </a:cxn>
              <a:cxn ang="0">
                <a:pos x="TX6836" y="TY6836"/>
              </a:cxn>
              <a:cxn ang="0">
                <a:pos x="TX6837" y="TY6837"/>
              </a:cxn>
              <a:cxn ang="0">
                <a:pos x="TX6838" y="TY6838"/>
              </a:cxn>
              <a:cxn ang="0">
                <a:pos x="TX6839" y="TY6839"/>
              </a:cxn>
              <a:cxn ang="0">
                <a:pos x="TX6840" y="TY6840"/>
              </a:cxn>
              <a:cxn ang="0">
                <a:pos x="TX6841" y="TY6841"/>
              </a:cxn>
              <a:cxn ang="0">
                <a:pos x="TX6842" y="TY6842"/>
              </a:cxn>
              <a:cxn ang="0">
                <a:pos x="TX6843" y="TY6843"/>
              </a:cxn>
              <a:cxn ang="0">
                <a:pos x="TX6844" y="TY6844"/>
              </a:cxn>
              <a:cxn ang="0">
                <a:pos x="TX6845" y="TY6845"/>
              </a:cxn>
              <a:cxn ang="0">
                <a:pos x="TX6846" y="TY6846"/>
              </a:cxn>
              <a:cxn ang="0">
                <a:pos x="TX6847" y="TY6847"/>
              </a:cxn>
              <a:cxn ang="0">
                <a:pos x="TX6848" y="TY6848"/>
              </a:cxn>
              <a:cxn ang="0">
                <a:pos x="TX6849" y="TY6849"/>
              </a:cxn>
              <a:cxn ang="0">
                <a:pos x="TX6850" y="TY6850"/>
              </a:cxn>
              <a:cxn ang="0">
                <a:pos x="TX6851" y="TY6851"/>
              </a:cxn>
              <a:cxn ang="0">
                <a:pos x="TX6852" y="TY6852"/>
              </a:cxn>
              <a:cxn ang="0">
                <a:pos x="TX6853" y="TY6853"/>
              </a:cxn>
              <a:cxn ang="0">
                <a:pos x="TX6854" y="TY6854"/>
              </a:cxn>
              <a:cxn ang="0">
                <a:pos x="TX6855" y="TY6855"/>
              </a:cxn>
              <a:cxn ang="0">
                <a:pos x="TX6856" y="TY6856"/>
              </a:cxn>
              <a:cxn ang="0">
                <a:pos x="TX6857" y="TY6857"/>
              </a:cxn>
              <a:cxn ang="0">
                <a:pos x="TX6858" y="TY6858"/>
              </a:cxn>
              <a:cxn ang="0">
                <a:pos x="TX6859" y="TY6859"/>
              </a:cxn>
              <a:cxn ang="0">
                <a:pos x="TX6860" y="TY6860"/>
              </a:cxn>
              <a:cxn ang="0">
                <a:pos x="TX6861" y="TY6861"/>
              </a:cxn>
              <a:cxn ang="0">
                <a:pos x="TX6862" y="TY6862"/>
              </a:cxn>
              <a:cxn ang="0">
                <a:pos x="TX6863" y="TY6863"/>
              </a:cxn>
              <a:cxn ang="0">
                <a:pos x="TX6864" y="TY6864"/>
              </a:cxn>
              <a:cxn ang="0">
                <a:pos x="TX6865" y="TY6865"/>
              </a:cxn>
              <a:cxn ang="0">
                <a:pos x="TX6866" y="TY6866"/>
              </a:cxn>
              <a:cxn ang="0">
                <a:pos x="TX6867" y="TY6867"/>
              </a:cxn>
              <a:cxn ang="0">
                <a:pos x="TX6868" y="TY6868"/>
              </a:cxn>
              <a:cxn ang="0">
                <a:pos x="TX6869" y="TY6869"/>
              </a:cxn>
              <a:cxn ang="0">
                <a:pos x="TX6870" y="TY6870"/>
              </a:cxn>
              <a:cxn ang="0">
                <a:pos x="TX6871" y="TY6871"/>
              </a:cxn>
              <a:cxn ang="0">
                <a:pos x="TX6872" y="TY6872"/>
              </a:cxn>
              <a:cxn ang="0">
                <a:pos x="TX6873" y="TY6873"/>
              </a:cxn>
              <a:cxn ang="0">
                <a:pos x="TX6874" y="TY6874"/>
              </a:cxn>
              <a:cxn ang="0">
                <a:pos x="TX6875" y="TY6875"/>
              </a:cxn>
              <a:cxn ang="0">
                <a:pos x="TX6876" y="TY6876"/>
              </a:cxn>
              <a:cxn ang="0">
                <a:pos x="TX6877" y="TY6877"/>
              </a:cxn>
              <a:cxn ang="0">
                <a:pos x="TX6878" y="TY6878"/>
              </a:cxn>
              <a:cxn ang="0">
                <a:pos x="TX6879" y="TY6879"/>
              </a:cxn>
              <a:cxn ang="0">
                <a:pos x="TX6880" y="TY6880"/>
              </a:cxn>
              <a:cxn ang="0">
                <a:pos x="TX6881" y="TY6881"/>
              </a:cxn>
              <a:cxn ang="0">
                <a:pos x="TX6882" y="TY6882"/>
              </a:cxn>
              <a:cxn ang="0">
                <a:pos x="TX6883" y="TY6883"/>
              </a:cxn>
              <a:cxn ang="0">
                <a:pos x="TX6884" y="TY6884"/>
              </a:cxn>
              <a:cxn ang="0">
                <a:pos x="TX6885" y="TY6885"/>
              </a:cxn>
              <a:cxn ang="0">
                <a:pos x="TX6886" y="TY6886"/>
              </a:cxn>
              <a:cxn ang="0">
                <a:pos x="TX6887" y="TY6887"/>
              </a:cxn>
              <a:cxn ang="0">
                <a:pos x="TX6888" y="TY6888"/>
              </a:cxn>
              <a:cxn ang="0">
                <a:pos x="TX6889" y="TY6889"/>
              </a:cxn>
              <a:cxn ang="0">
                <a:pos x="TX6890" y="TY6890"/>
              </a:cxn>
              <a:cxn ang="0">
                <a:pos x="TX6891" y="TY6891"/>
              </a:cxn>
              <a:cxn ang="0">
                <a:pos x="TX6892" y="TY6892"/>
              </a:cxn>
              <a:cxn ang="0">
                <a:pos x="TX6893" y="TY6893"/>
              </a:cxn>
              <a:cxn ang="0">
                <a:pos x="TX6894" y="TY6894"/>
              </a:cxn>
              <a:cxn ang="0">
                <a:pos x="TX6895" y="TY6895"/>
              </a:cxn>
              <a:cxn ang="0">
                <a:pos x="TX6896" y="TY6896"/>
              </a:cxn>
              <a:cxn ang="0">
                <a:pos x="TX6897" y="TY6897"/>
              </a:cxn>
              <a:cxn ang="0">
                <a:pos x="TX6898" y="TY6898"/>
              </a:cxn>
              <a:cxn ang="0">
                <a:pos x="TX6899" y="TY6899"/>
              </a:cxn>
              <a:cxn ang="0">
                <a:pos x="TX6900" y="TY6900"/>
              </a:cxn>
              <a:cxn ang="0">
                <a:pos x="TX6901" y="TY6901"/>
              </a:cxn>
              <a:cxn ang="0">
                <a:pos x="TX6902" y="TY6902"/>
              </a:cxn>
              <a:cxn ang="0">
                <a:pos x="TX6903" y="TY6903"/>
              </a:cxn>
              <a:cxn ang="0">
                <a:pos x="TX6904" y="TY6904"/>
              </a:cxn>
              <a:cxn ang="0">
                <a:pos x="TX6905" y="TY6905"/>
              </a:cxn>
              <a:cxn ang="0">
                <a:pos x="TX6906" y="TY6906"/>
              </a:cxn>
              <a:cxn ang="0">
                <a:pos x="TX6907" y="TY6907"/>
              </a:cxn>
              <a:cxn ang="0">
                <a:pos x="TX6908" y="TY6908"/>
              </a:cxn>
              <a:cxn ang="0">
                <a:pos x="TX6909" y="TY6909"/>
              </a:cxn>
              <a:cxn ang="0">
                <a:pos x="TX6910" y="TY6910"/>
              </a:cxn>
              <a:cxn ang="0">
                <a:pos x="TX6911" y="TY6911"/>
              </a:cxn>
              <a:cxn ang="0">
                <a:pos x="TX6912" y="TY6912"/>
              </a:cxn>
              <a:cxn ang="0">
                <a:pos x="TX6913" y="TY6913"/>
              </a:cxn>
              <a:cxn ang="0">
                <a:pos x="TX6914" y="TY6914"/>
              </a:cxn>
              <a:cxn ang="0">
                <a:pos x="TX6915" y="TY6915"/>
              </a:cxn>
              <a:cxn ang="0">
                <a:pos x="TX6916" y="TY6916"/>
              </a:cxn>
              <a:cxn ang="0">
                <a:pos x="TX6917" y="TY6917"/>
              </a:cxn>
              <a:cxn ang="0">
                <a:pos x="TX6918" y="TY6918"/>
              </a:cxn>
              <a:cxn ang="0">
                <a:pos x="TX6919" y="TY6919"/>
              </a:cxn>
              <a:cxn ang="0">
                <a:pos x="TX6920" y="TY6920"/>
              </a:cxn>
              <a:cxn ang="0">
                <a:pos x="TX6921" y="TY6921"/>
              </a:cxn>
              <a:cxn ang="0">
                <a:pos x="TX6922" y="TY6922"/>
              </a:cxn>
              <a:cxn ang="0">
                <a:pos x="TX6923" y="TY6923"/>
              </a:cxn>
              <a:cxn ang="0">
                <a:pos x="TX6924" y="TY6924"/>
              </a:cxn>
              <a:cxn ang="0">
                <a:pos x="TX6925" y="TY6925"/>
              </a:cxn>
              <a:cxn ang="0">
                <a:pos x="TX6926" y="TY6926"/>
              </a:cxn>
              <a:cxn ang="0">
                <a:pos x="TX6927" y="TY6927"/>
              </a:cxn>
              <a:cxn ang="0">
                <a:pos x="TX6928" y="TY6928"/>
              </a:cxn>
              <a:cxn ang="0">
                <a:pos x="TX6929" y="TY6929"/>
              </a:cxn>
              <a:cxn ang="0">
                <a:pos x="TX6930" y="TY6930"/>
              </a:cxn>
              <a:cxn ang="0">
                <a:pos x="TX6931" y="TY6931"/>
              </a:cxn>
              <a:cxn ang="0">
                <a:pos x="TX6932" y="TY6932"/>
              </a:cxn>
              <a:cxn ang="0">
                <a:pos x="TX6933" y="TY6933"/>
              </a:cxn>
              <a:cxn ang="0">
                <a:pos x="TX6934" y="TY6934"/>
              </a:cxn>
              <a:cxn ang="0">
                <a:pos x="TX6935" y="TY6935"/>
              </a:cxn>
              <a:cxn ang="0">
                <a:pos x="TX6936" y="TY6936"/>
              </a:cxn>
              <a:cxn ang="0">
                <a:pos x="TX6937" y="TY6937"/>
              </a:cxn>
              <a:cxn ang="0">
                <a:pos x="TX6938" y="TY6938"/>
              </a:cxn>
              <a:cxn ang="0">
                <a:pos x="TX6939" y="TY6939"/>
              </a:cxn>
              <a:cxn ang="0">
                <a:pos x="TX6940" y="TY6940"/>
              </a:cxn>
              <a:cxn ang="0">
                <a:pos x="TX6941" y="TY6941"/>
              </a:cxn>
              <a:cxn ang="0">
                <a:pos x="TX6942" y="TY6942"/>
              </a:cxn>
              <a:cxn ang="0">
                <a:pos x="TX6943" y="TY6943"/>
              </a:cxn>
              <a:cxn ang="0">
                <a:pos x="TX6944" y="TY6944"/>
              </a:cxn>
              <a:cxn ang="0">
                <a:pos x="TX6945" y="TY6945"/>
              </a:cxn>
              <a:cxn ang="0">
                <a:pos x="TX6946" y="TY6946"/>
              </a:cxn>
              <a:cxn ang="0">
                <a:pos x="TX6947" y="TY6947"/>
              </a:cxn>
              <a:cxn ang="0">
                <a:pos x="TX6948" y="TY6948"/>
              </a:cxn>
              <a:cxn ang="0">
                <a:pos x="TX6949" y="TY6949"/>
              </a:cxn>
              <a:cxn ang="0">
                <a:pos x="TX6950" y="TY6950"/>
              </a:cxn>
              <a:cxn ang="0">
                <a:pos x="TX6951" y="TY6951"/>
              </a:cxn>
              <a:cxn ang="0">
                <a:pos x="TX6952" y="TY6952"/>
              </a:cxn>
              <a:cxn ang="0">
                <a:pos x="TX6953" y="TY6953"/>
              </a:cxn>
              <a:cxn ang="0">
                <a:pos x="TX6954" y="TY6954"/>
              </a:cxn>
              <a:cxn ang="0">
                <a:pos x="TX6955" y="TY6955"/>
              </a:cxn>
              <a:cxn ang="0">
                <a:pos x="TX6956" y="TY6956"/>
              </a:cxn>
              <a:cxn ang="0">
                <a:pos x="TX6957" y="TY6957"/>
              </a:cxn>
              <a:cxn ang="0">
                <a:pos x="TX6958" y="TY6958"/>
              </a:cxn>
              <a:cxn ang="0">
                <a:pos x="TX6959" y="TY6959"/>
              </a:cxn>
              <a:cxn ang="0">
                <a:pos x="TX6960" y="TY6960"/>
              </a:cxn>
              <a:cxn ang="0">
                <a:pos x="TX6961" y="TY6961"/>
              </a:cxn>
              <a:cxn ang="0">
                <a:pos x="TX6962" y="TY6962"/>
              </a:cxn>
              <a:cxn ang="0">
                <a:pos x="TX6963" y="TY6963"/>
              </a:cxn>
              <a:cxn ang="0">
                <a:pos x="TX6964" y="TY6964"/>
              </a:cxn>
              <a:cxn ang="0">
                <a:pos x="TX6965" y="TY6965"/>
              </a:cxn>
              <a:cxn ang="0">
                <a:pos x="TX6966" y="TY6966"/>
              </a:cxn>
              <a:cxn ang="0">
                <a:pos x="TX6967" y="TY6967"/>
              </a:cxn>
              <a:cxn ang="0">
                <a:pos x="TX6968" y="TY6968"/>
              </a:cxn>
              <a:cxn ang="0">
                <a:pos x="TX6969" y="TY6969"/>
              </a:cxn>
              <a:cxn ang="0">
                <a:pos x="TX6970" y="TY6970"/>
              </a:cxn>
              <a:cxn ang="0">
                <a:pos x="TX6971" y="TY6971"/>
              </a:cxn>
              <a:cxn ang="0">
                <a:pos x="TX6972" y="TY6972"/>
              </a:cxn>
              <a:cxn ang="0">
                <a:pos x="TX6973" y="TY6973"/>
              </a:cxn>
              <a:cxn ang="0">
                <a:pos x="TX6974" y="TY6974"/>
              </a:cxn>
              <a:cxn ang="0">
                <a:pos x="TX6975" y="TY6975"/>
              </a:cxn>
              <a:cxn ang="0">
                <a:pos x="TX6976" y="TY6976"/>
              </a:cxn>
              <a:cxn ang="0">
                <a:pos x="TX6977" y="TY6977"/>
              </a:cxn>
              <a:cxn ang="0">
                <a:pos x="TX6978" y="TY6978"/>
              </a:cxn>
              <a:cxn ang="0">
                <a:pos x="TX6979" y="TY6979"/>
              </a:cxn>
              <a:cxn ang="0">
                <a:pos x="TX6980" y="TY6980"/>
              </a:cxn>
              <a:cxn ang="0">
                <a:pos x="TX6981" y="TY6981"/>
              </a:cxn>
              <a:cxn ang="0">
                <a:pos x="TX6982" y="TY6982"/>
              </a:cxn>
              <a:cxn ang="0">
                <a:pos x="TX6983" y="TY6983"/>
              </a:cxn>
              <a:cxn ang="0">
                <a:pos x="TX6984" y="TY6984"/>
              </a:cxn>
              <a:cxn ang="0">
                <a:pos x="TX6985" y="TY6985"/>
              </a:cxn>
              <a:cxn ang="0">
                <a:pos x="TX6986" y="TY6986"/>
              </a:cxn>
              <a:cxn ang="0">
                <a:pos x="TX6987" y="TY6987"/>
              </a:cxn>
              <a:cxn ang="0">
                <a:pos x="TX6988" y="TY6988"/>
              </a:cxn>
              <a:cxn ang="0">
                <a:pos x="TX6989" y="TY6989"/>
              </a:cxn>
              <a:cxn ang="0">
                <a:pos x="TX6990" y="TY6990"/>
              </a:cxn>
              <a:cxn ang="0">
                <a:pos x="TX6991" y="TY6991"/>
              </a:cxn>
              <a:cxn ang="0">
                <a:pos x="TX6992" y="TY6992"/>
              </a:cxn>
              <a:cxn ang="0">
                <a:pos x="TX6993" y="TY6993"/>
              </a:cxn>
              <a:cxn ang="0">
                <a:pos x="TX6994" y="TY6994"/>
              </a:cxn>
              <a:cxn ang="0">
                <a:pos x="TX6995" y="TY6995"/>
              </a:cxn>
              <a:cxn ang="0">
                <a:pos x="TX6996" y="TY6996"/>
              </a:cxn>
              <a:cxn ang="0">
                <a:pos x="TX6997" y="TY6997"/>
              </a:cxn>
              <a:cxn ang="0">
                <a:pos x="TX6998" y="TY6998"/>
              </a:cxn>
              <a:cxn ang="0">
                <a:pos x="TX6999" y="TY6999"/>
              </a:cxn>
              <a:cxn ang="0">
                <a:pos x="TX7000" y="TY7000"/>
              </a:cxn>
              <a:cxn ang="0">
                <a:pos x="TX7001" y="TY7001"/>
              </a:cxn>
              <a:cxn ang="0">
                <a:pos x="TX7002" y="TY7002"/>
              </a:cxn>
              <a:cxn ang="0">
                <a:pos x="TX7003" y="TY7003"/>
              </a:cxn>
              <a:cxn ang="0">
                <a:pos x="TX7004" y="TY7004"/>
              </a:cxn>
              <a:cxn ang="0">
                <a:pos x="TX7005" y="TY7005"/>
              </a:cxn>
              <a:cxn ang="0">
                <a:pos x="TX7006" y="TY7006"/>
              </a:cxn>
              <a:cxn ang="0">
                <a:pos x="TX7007" y="TY7007"/>
              </a:cxn>
              <a:cxn ang="0">
                <a:pos x="TX7008" y="TY7008"/>
              </a:cxn>
              <a:cxn ang="0">
                <a:pos x="TX7009" y="TY7009"/>
              </a:cxn>
              <a:cxn ang="0">
                <a:pos x="TX7010" y="TY7010"/>
              </a:cxn>
              <a:cxn ang="0">
                <a:pos x="TX7011" y="TY7011"/>
              </a:cxn>
              <a:cxn ang="0">
                <a:pos x="TX7012" y="TY7012"/>
              </a:cxn>
              <a:cxn ang="0">
                <a:pos x="TX7013" y="TY7013"/>
              </a:cxn>
              <a:cxn ang="0">
                <a:pos x="TX7014" y="TY7014"/>
              </a:cxn>
              <a:cxn ang="0">
                <a:pos x="TX7015" y="TY7015"/>
              </a:cxn>
              <a:cxn ang="0">
                <a:pos x="TX7016" y="TY7016"/>
              </a:cxn>
              <a:cxn ang="0">
                <a:pos x="TX7017" y="TY7017"/>
              </a:cxn>
              <a:cxn ang="0">
                <a:pos x="TX7018" y="TY7018"/>
              </a:cxn>
              <a:cxn ang="0">
                <a:pos x="TX7019" y="TY7019"/>
              </a:cxn>
              <a:cxn ang="0">
                <a:pos x="TX7020" y="TY7020"/>
              </a:cxn>
              <a:cxn ang="0">
                <a:pos x="TX7021" y="TY7021"/>
              </a:cxn>
              <a:cxn ang="0">
                <a:pos x="TX7022" y="TY7022"/>
              </a:cxn>
              <a:cxn ang="0">
                <a:pos x="TX7023" y="TY7023"/>
              </a:cxn>
              <a:cxn ang="0">
                <a:pos x="TX7024" y="TY7024"/>
              </a:cxn>
              <a:cxn ang="0">
                <a:pos x="TX7025" y="TY7025"/>
              </a:cxn>
              <a:cxn ang="0">
                <a:pos x="TX7026" y="TY7026"/>
              </a:cxn>
              <a:cxn ang="0">
                <a:pos x="TX7027" y="TY7027"/>
              </a:cxn>
              <a:cxn ang="0">
                <a:pos x="TX7028" y="TY7028"/>
              </a:cxn>
              <a:cxn ang="0">
                <a:pos x="TX7029" y="TY7029"/>
              </a:cxn>
              <a:cxn ang="0">
                <a:pos x="TX7030" y="TY7030"/>
              </a:cxn>
              <a:cxn ang="0">
                <a:pos x="TX7031" y="TY7031"/>
              </a:cxn>
              <a:cxn ang="0">
                <a:pos x="TX7032" y="TY7032"/>
              </a:cxn>
              <a:cxn ang="0">
                <a:pos x="TX7033" y="TY7033"/>
              </a:cxn>
              <a:cxn ang="0">
                <a:pos x="TX7034" y="TY7034"/>
              </a:cxn>
              <a:cxn ang="0">
                <a:pos x="TX7035" y="TY7035"/>
              </a:cxn>
              <a:cxn ang="0">
                <a:pos x="TX7036" y="TY7036"/>
              </a:cxn>
              <a:cxn ang="0">
                <a:pos x="TX7037" y="TY7037"/>
              </a:cxn>
              <a:cxn ang="0">
                <a:pos x="TX7038" y="TY7038"/>
              </a:cxn>
              <a:cxn ang="0">
                <a:pos x="TX7039" y="TY7039"/>
              </a:cxn>
              <a:cxn ang="0">
                <a:pos x="TX7040" y="TY7040"/>
              </a:cxn>
              <a:cxn ang="0">
                <a:pos x="TX7041" y="TY7041"/>
              </a:cxn>
              <a:cxn ang="0">
                <a:pos x="TX7042" y="TY7042"/>
              </a:cxn>
              <a:cxn ang="0">
                <a:pos x="TX7043" y="TY7043"/>
              </a:cxn>
              <a:cxn ang="0">
                <a:pos x="TX7044" y="TY7044"/>
              </a:cxn>
              <a:cxn ang="0">
                <a:pos x="TX7045" y="TY7045"/>
              </a:cxn>
              <a:cxn ang="0">
                <a:pos x="TX7046" y="TY7046"/>
              </a:cxn>
              <a:cxn ang="0">
                <a:pos x="TX7047" y="TY7047"/>
              </a:cxn>
              <a:cxn ang="0">
                <a:pos x="TX7048" y="TY7048"/>
              </a:cxn>
              <a:cxn ang="0">
                <a:pos x="TX7050" y="TY7050"/>
              </a:cxn>
              <a:cxn ang="0">
                <a:pos x="TX7051" y="TY7051"/>
              </a:cxn>
              <a:cxn ang="0">
                <a:pos x="TX7052" y="TY7052"/>
              </a:cxn>
              <a:cxn ang="0">
                <a:pos x="TX7053" y="TY7053"/>
              </a:cxn>
              <a:cxn ang="0">
                <a:pos x="TX7054" y="TY7054"/>
              </a:cxn>
              <a:cxn ang="0">
                <a:pos x="TX7055" y="TY7055"/>
              </a:cxn>
              <a:cxn ang="0">
                <a:pos x="TX7056" y="TY7056"/>
              </a:cxn>
              <a:cxn ang="0">
                <a:pos x="TX7057" y="TY7057"/>
              </a:cxn>
              <a:cxn ang="0">
                <a:pos x="TX7058" y="TY7058"/>
              </a:cxn>
              <a:cxn ang="0">
                <a:pos x="TX7059" y="TY7059"/>
              </a:cxn>
              <a:cxn ang="0">
                <a:pos x="TX7060" y="TY7060"/>
              </a:cxn>
              <a:cxn ang="0">
                <a:pos x="TX7061" y="TY7061"/>
              </a:cxn>
              <a:cxn ang="0">
                <a:pos x="TX7062" y="TY7062"/>
              </a:cxn>
              <a:cxn ang="0">
                <a:pos x="TX7063" y="TY7063"/>
              </a:cxn>
              <a:cxn ang="0">
                <a:pos x="TX7064" y="TY7064"/>
              </a:cxn>
              <a:cxn ang="0">
                <a:pos x="TX7065" y="TY7065"/>
              </a:cxn>
              <a:cxn ang="0">
                <a:pos x="TX7066" y="TY7066"/>
              </a:cxn>
              <a:cxn ang="0">
                <a:pos x="TX7067" y="TY7067"/>
              </a:cxn>
              <a:cxn ang="0">
                <a:pos x="TX7068" y="TY7068"/>
              </a:cxn>
              <a:cxn ang="0">
                <a:pos x="TX7069" y="TY7069"/>
              </a:cxn>
              <a:cxn ang="0">
                <a:pos x="TX7070" y="TY7070"/>
              </a:cxn>
              <a:cxn ang="0">
                <a:pos x="TX7071" y="TY7071"/>
              </a:cxn>
              <a:cxn ang="0">
                <a:pos x="TX7072" y="TY7072"/>
              </a:cxn>
              <a:cxn ang="0">
                <a:pos x="TX7073" y="TY7073"/>
              </a:cxn>
              <a:cxn ang="0">
                <a:pos x="TX7075" y="TY7075"/>
              </a:cxn>
              <a:cxn ang="0">
                <a:pos x="TX7076" y="TY7076"/>
              </a:cxn>
              <a:cxn ang="0">
                <a:pos x="TX7077" y="TY7077"/>
              </a:cxn>
              <a:cxn ang="0">
                <a:pos x="TX7078" y="TY7078"/>
              </a:cxn>
              <a:cxn ang="0">
                <a:pos x="TX7079" y="TY7079"/>
              </a:cxn>
              <a:cxn ang="0">
                <a:pos x="TX7081" y="TY7081"/>
              </a:cxn>
              <a:cxn ang="0">
                <a:pos x="TX7082" y="TY7082"/>
              </a:cxn>
              <a:cxn ang="0">
                <a:pos x="TX7083" y="TY7083"/>
              </a:cxn>
              <a:cxn ang="0">
                <a:pos x="TX7084" y="TY7084"/>
              </a:cxn>
              <a:cxn ang="0">
                <a:pos x="TX7085" y="TY7085"/>
              </a:cxn>
              <a:cxn ang="0">
                <a:pos x="TX7087" y="TY7087"/>
              </a:cxn>
              <a:cxn ang="0">
                <a:pos x="TX7088" y="TY7088"/>
              </a:cxn>
              <a:cxn ang="0">
                <a:pos x="TX7089" y="TY7089"/>
              </a:cxn>
              <a:cxn ang="0">
                <a:pos x="TX7090" y="TY7090"/>
              </a:cxn>
              <a:cxn ang="0">
                <a:pos x="TX7091" y="TY7091"/>
              </a:cxn>
              <a:cxn ang="0">
                <a:pos x="TX7092" y="TY7092"/>
              </a:cxn>
              <a:cxn ang="0">
                <a:pos x="TX7093" y="TY7093"/>
              </a:cxn>
              <a:cxn ang="0">
                <a:pos x="TX7094" y="TY7094"/>
              </a:cxn>
              <a:cxn ang="0">
                <a:pos x="TX7095" y="TY7095"/>
              </a:cxn>
              <a:cxn ang="0">
                <a:pos x="TX7096" y="TY7096"/>
              </a:cxn>
              <a:cxn ang="0">
                <a:pos x="TX7097" y="TY7097"/>
              </a:cxn>
              <a:cxn ang="0">
                <a:pos x="TX7098" y="TY7098"/>
              </a:cxn>
              <a:cxn ang="0">
                <a:pos x="TX7099" y="TY7099"/>
              </a:cxn>
              <a:cxn ang="0">
                <a:pos x="TX7100" y="TY7100"/>
              </a:cxn>
              <a:cxn ang="0">
                <a:pos x="TX7102" y="TY7102"/>
              </a:cxn>
              <a:cxn ang="0">
                <a:pos x="TX7103" y="TY7103"/>
              </a:cxn>
              <a:cxn ang="0">
                <a:pos x="TX7104" y="TY7104"/>
              </a:cxn>
              <a:cxn ang="0">
                <a:pos x="TX7105" y="TY7105"/>
              </a:cxn>
              <a:cxn ang="0">
                <a:pos x="TX7107" y="TY7107"/>
              </a:cxn>
              <a:cxn ang="0">
                <a:pos x="TX7108" y="TY7108"/>
              </a:cxn>
              <a:cxn ang="0">
                <a:pos x="TX7109" y="TY7109"/>
              </a:cxn>
              <a:cxn ang="0">
                <a:pos x="TX7110" y="TY7110"/>
              </a:cxn>
              <a:cxn ang="0">
                <a:pos x="TX7112" y="TY7112"/>
              </a:cxn>
              <a:cxn ang="0">
                <a:pos x="TX7113" y="TY7113"/>
              </a:cxn>
              <a:cxn ang="0">
                <a:pos x="TX7114" y="TY7114"/>
              </a:cxn>
              <a:cxn ang="0">
                <a:pos x="TX7115" y="TY7115"/>
              </a:cxn>
              <a:cxn ang="0">
                <a:pos x="TX7116" y="TY7116"/>
              </a:cxn>
              <a:cxn ang="0">
                <a:pos x="TX7118" y="TY7118"/>
              </a:cxn>
              <a:cxn ang="0">
                <a:pos x="TX7119" y="TY7119"/>
              </a:cxn>
              <a:cxn ang="0">
                <a:pos x="TX7120" y="TY7120"/>
              </a:cxn>
              <a:cxn ang="0">
                <a:pos x="TX7121" y="TY7121"/>
              </a:cxn>
              <a:cxn ang="0">
                <a:pos x="TX7122" y="TY7122"/>
              </a:cxn>
              <a:cxn ang="0">
                <a:pos x="TX7123" y="TY7123"/>
              </a:cxn>
              <a:cxn ang="0">
                <a:pos x="TX7124" y="TY7124"/>
              </a:cxn>
              <a:cxn ang="0">
                <a:pos x="TX7125" y="TY7125"/>
              </a:cxn>
              <a:cxn ang="0">
                <a:pos x="TX7126" y="TY7126"/>
              </a:cxn>
              <a:cxn ang="0">
                <a:pos x="TX7127" y="TY7127"/>
              </a:cxn>
              <a:cxn ang="0">
                <a:pos x="TX7128" y="TY7128"/>
              </a:cxn>
              <a:cxn ang="0">
                <a:pos x="TX7129" y="TY7129"/>
              </a:cxn>
              <a:cxn ang="0">
                <a:pos x="TX7130" y="TY7130"/>
              </a:cxn>
              <a:cxn ang="0">
                <a:pos x="TX7131" y="TY7131"/>
              </a:cxn>
              <a:cxn ang="0">
                <a:pos x="TX7132" y="TY7132"/>
              </a:cxn>
              <a:cxn ang="0">
                <a:pos x="TX7133" y="TY7133"/>
              </a:cxn>
              <a:cxn ang="0">
                <a:pos x="TX7134" y="TY7134"/>
              </a:cxn>
              <a:cxn ang="0">
                <a:pos x="TX7135" y="TY7135"/>
              </a:cxn>
              <a:cxn ang="0">
                <a:pos x="TX7137" y="TY7137"/>
              </a:cxn>
              <a:cxn ang="0">
                <a:pos x="TX7138" y="TY7138"/>
              </a:cxn>
              <a:cxn ang="0">
                <a:pos x="TX7139" y="TY7139"/>
              </a:cxn>
              <a:cxn ang="0">
                <a:pos x="TX7140" y="TY7140"/>
              </a:cxn>
              <a:cxn ang="0">
                <a:pos x="TX7141" y="TY7141"/>
              </a:cxn>
              <a:cxn ang="0">
                <a:pos x="TX7142" y="TY7142"/>
              </a:cxn>
              <a:cxn ang="0">
                <a:pos x="TX7143" y="TY7143"/>
              </a:cxn>
              <a:cxn ang="0">
                <a:pos x="TX7144" y="TY7144"/>
              </a:cxn>
              <a:cxn ang="0">
                <a:pos x="TX7145" y="TY7145"/>
              </a:cxn>
              <a:cxn ang="0">
                <a:pos x="TX7146" y="TY7146"/>
              </a:cxn>
              <a:cxn ang="0">
                <a:pos x="TX7147" y="TY7147"/>
              </a:cxn>
              <a:cxn ang="0">
                <a:pos x="TX7149" y="TY7149"/>
              </a:cxn>
              <a:cxn ang="0">
                <a:pos x="TX7150" y="TY7150"/>
              </a:cxn>
              <a:cxn ang="0">
                <a:pos x="TX7151" y="TY7151"/>
              </a:cxn>
              <a:cxn ang="0">
                <a:pos x="TX7152" y="TY7152"/>
              </a:cxn>
              <a:cxn ang="0">
                <a:pos x="TX7154" y="TY7154"/>
              </a:cxn>
              <a:cxn ang="0">
                <a:pos x="TX7155" y="TY7155"/>
              </a:cxn>
              <a:cxn ang="0">
                <a:pos x="TX7156" y="TY7156"/>
              </a:cxn>
              <a:cxn ang="0">
                <a:pos x="TX7157" y="TY7157"/>
              </a:cxn>
              <a:cxn ang="0">
                <a:pos x="TX7158" y="TY7158"/>
              </a:cxn>
              <a:cxn ang="0">
                <a:pos x="TX7159" y="TY7159"/>
              </a:cxn>
              <a:cxn ang="0">
                <a:pos x="TX7160" y="TY7160"/>
              </a:cxn>
              <a:cxn ang="0">
                <a:pos x="TX7161" y="TY7161"/>
              </a:cxn>
              <a:cxn ang="0">
                <a:pos x="TX7162" y="TY7162"/>
              </a:cxn>
              <a:cxn ang="0">
                <a:pos x="TX7163" y="TY7163"/>
              </a:cxn>
              <a:cxn ang="0">
                <a:pos x="TX7164" y="TY7164"/>
              </a:cxn>
              <a:cxn ang="0">
                <a:pos x="TX7165" y="TY7165"/>
              </a:cxn>
              <a:cxn ang="0">
                <a:pos x="TX7166" y="TY7166"/>
              </a:cxn>
              <a:cxn ang="0">
                <a:pos x="TX7167" y="TY7167"/>
              </a:cxn>
              <a:cxn ang="0">
                <a:pos x="TX7168" y="TY7168"/>
              </a:cxn>
              <a:cxn ang="0">
                <a:pos x="TX7170" y="TY7170"/>
              </a:cxn>
              <a:cxn ang="0">
                <a:pos x="TX7171" y="TY7171"/>
              </a:cxn>
              <a:cxn ang="0">
                <a:pos x="TX7172" y="TY7172"/>
              </a:cxn>
              <a:cxn ang="0">
                <a:pos x="TX7173" y="TY7173"/>
              </a:cxn>
              <a:cxn ang="0">
                <a:pos x="TX7174" y="TY7174"/>
              </a:cxn>
              <a:cxn ang="0">
                <a:pos x="TX7175" y="TY7175"/>
              </a:cxn>
              <a:cxn ang="0">
                <a:pos x="TX7176" y="TY7176"/>
              </a:cxn>
              <a:cxn ang="0">
                <a:pos x="TX7177" y="TY7177"/>
              </a:cxn>
              <a:cxn ang="0">
                <a:pos x="TX7178" y="TY7178"/>
              </a:cxn>
              <a:cxn ang="0">
                <a:pos x="TX7179" y="TY7179"/>
              </a:cxn>
              <a:cxn ang="0">
                <a:pos x="TX7180" y="TY7180"/>
              </a:cxn>
              <a:cxn ang="0">
                <a:pos x="TX7181" y="TY7181"/>
              </a:cxn>
              <a:cxn ang="0">
                <a:pos x="TX7182" y="TY7182"/>
              </a:cxn>
              <a:cxn ang="0">
                <a:pos x="TX7183" y="TY7183"/>
              </a:cxn>
              <a:cxn ang="0">
                <a:pos x="TX7184" y="TY7184"/>
              </a:cxn>
              <a:cxn ang="0">
                <a:pos x="TX7185" y="TY7185"/>
              </a:cxn>
              <a:cxn ang="0">
                <a:pos x="TX7186" y="TY7186"/>
              </a:cxn>
              <a:cxn ang="0">
                <a:pos x="TX7187" y="TY7187"/>
              </a:cxn>
              <a:cxn ang="0">
                <a:pos x="TX7188" y="TY7188"/>
              </a:cxn>
              <a:cxn ang="0">
                <a:pos x="TX7189" y="TY7189"/>
              </a:cxn>
              <a:cxn ang="0">
                <a:pos x="TX7190" y="TY7190"/>
              </a:cxn>
              <a:cxn ang="0">
                <a:pos x="TX7191" y="TY7191"/>
              </a:cxn>
              <a:cxn ang="0">
                <a:pos x="TX7192" y="TY7192"/>
              </a:cxn>
              <a:cxn ang="0">
                <a:pos x="TX7193" y="TY7193"/>
              </a:cxn>
              <a:cxn ang="0">
                <a:pos x="TX7194" y="TY7194"/>
              </a:cxn>
              <a:cxn ang="0">
                <a:pos x="TX7195" y="TY7195"/>
              </a:cxn>
              <a:cxn ang="0">
                <a:pos x="TX7197" y="TY7197"/>
              </a:cxn>
              <a:cxn ang="0">
                <a:pos x="TX7198" y="TY7198"/>
              </a:cxn>
              <a:cxn ang="0">
                <a:pos x="TX7199" y="TY7199"/>
              </a:cxn>
              <a:cxn ang="0">
                <a:pos x="TX7200" y="TY7200"/>
              </a:cxn>
              <a:cxn ang="0">
                <a:pos x="TX7201" y="TY7201"/>
              </a:cxn>
              <a:cxn ang="0">
                <a:pos x="TX7202" y="TY7202"/>
              </a:cxn>
              <a:cxn ang="0">
                <a:pos x="TX7203" y="TY7203"/>
              </a:cxn>
              <a:cxn ang="0">
                <a:pos x="TX7204" y="TY7204"/>
              </a:cxn>
              <a:cxn ang="0">
                <a:pos x="TX7206" y="TY7206"/>
              </a:cxn>
              <a:cxn ang="0">
                <a:pos x="TX7207" y="TY7207"/>
              </a:cxn>
              <a:cxn ang="0">
                <a:pos x="TX7208" y="TY7208"/>
              </a:cxn>
              <a:cxn ang="0">
                <a:pos x="TX7209" y="TY7209"/>
              </a:cxn>
              <a:cxn ang="0">
                <a:pos x="TX7211" y="TY7211"/>
              </a:cxn>
              <a:cxn ang="0">
                <a:pos x="TX7212" y="TY7212"/>
              </a:cxn>
              <a:cxn ang="0">
                <a:pos x="TX7213" y="TY7213"/>
              </a:cxn>
              <a:cxn ang="0">
                <a:pos x="TX7214" y="TY7214"/>
              </a:cxn>
              <a:cxn ang="0">
                <a:pos x="TX7215" y="TY7215"/>
              </a:cxn>
              <a:cxn ang="0">
                <a:pos x="TX7217" y="TY7217"/>
              </a:cxn>
              <a:cxn ang="0">
                <a:pos x="TX7218" y="TY7218"/>
              </a:cxn>
              <a:cxn ang="0">
                <a:pos x="TX7219" y="TY7219"/>
              </a:cxn>
              <a:cxn ang="0">
                <a:pos x="TX7220" y="TY7220"/>
              </a:cxn>
              <a:cxn ang="0">
                <a:pos x="TX7221" y="TY7221"/>
              </a:cxn>
              <a:cxn ang="0">
                <a:pos x="TX7222" y="TY7222"/>
              </a:cxn>
              <a:cxn ang="0">
                <a:pos x="TX7223" y="TY7223"/>
              </a:cxn>
              <a:cxn ang="0">
                <a:pos x="TX7224" y="TY7224"/>
              </a:cxn>
              <a:cxn ang="0">
                <a:pos x="TX7225" y="TY7225"/>
              </a:cxn>
              <a:cxn ang="0">
                <a:pos x="TX7226" y="TY7226"/>
              </a:cxn>
              <a:cxn ang="0">
                <a:pos x="TX7227" y="TY7227"/>
              </a:cxn>
              <a:cxn ang="0">
                <a:pos x="TX7229" y="TY7229"/>
              </a:cxn>
              <a:cxn ang="0">
                <a:pos x="TX7230" y="TY7230"/>
              </a:cxn>
              <a:cxn ang="0">
                <a:pos x="TX7231" y="TY7231"/>
              </a:cxn>
              <a:cxn ang="0">
                <a:pos x="TX7232" y="TY7232"/>
              </a:cxn>
              <a:cxn ang="0">
                <a:pos x="TX7233" y="TY7233"/>
              </a:cxn>
              <a:cxn ang="0">
                <a:pos x="TX7234" y="TY7234"/>
              </a:cxn>
            </a:cxnLst>
            <a:rect l="l" t="t" r="r" b="b"/>
            <a:pathLst>
              <a:path w="6634281" h="1738204">
                <a:moveTo>
                  <a:pt x="3326681" y="1342526"/>
                </a:moveTo>
                <a:lnTo>
                  <a:pt x="3324688" y="1342739"/>
                </a:lnTo>
                <a:lnTo>
                  <a:pt x="3327475" y="1344906"/>
                </a:lnTo>
                <a:lnTo>
                  <a:pt x="3326681" y="1342526"/>
                </a:lnTo>
                <a:close/>
                <a:moveTo>
                  <a:pt x="3526967" y="1321134"/>
                </a:moveTo>
                <a:lnTo>
                  <a:pt x="3519137" y="1321970"/>
                </a:lnTo>
                <a:lnTo>
                  <a:pt x="3523747" y="1325428"/>
                </a:lnTo>
                <a:lnTo>
                  <a:pt x="3523088" y="1326307"/>
                </a:lnTo>
                <a:lnTo>
                  <a:pt x="3517596" y="1340036"/>
                </a:lnTo>
                <a:lnTo>
                  <a:pt x="3536818" y="1337290"/>
                </a:lnTo>
                <a:lnTo>
                  <a:pt x="3529679" y="1330151"/>
                </a:lnTo>
                <a:lnTo>
                  <a:pt x="3528580" y="1331799"/>
                </a:lnTo>
                <a:lnTo>
                  <a:pt x="3529129" y="1329602"/>
                </a:lnTo>
                <a:lnTo>
                  <a:pt x="3528580" y="1329053"/>
                </a:lnTo>
                <a:lnTo>
                  <a:pt x="3523747" y="1325428"/>
                </a:lnTo>
                <a:lnTo>
                  <a:pt x="3526967" y="1321134"/>
                </a:lnTo>
                <a:close/>
                <a:moveTo>
                  <a:pt x="3599976" y="1298847"/>
                </a:moveTo>
                <a:lnTo>
                  <a:pt x="3575262" y="1301593"/>
                </a:lnTo>
                <a:lnTo>
                  <a:pt x="3574250" y="1301882"/>
                </a:lnTo>
                <a:lnTo>
                  <a:pt x="3577576" y="1302436"/>
                </a:lnTo>
                <a:lnTo>
                  <a:pt x="3603861" y="1299304"/>
                </a:lnTo>
                <a:lnTo>
                  <a:pt x="3599976" y="1298847"/>
                </a:lnTo>
                <a:close/>
                <a:moveTo>
                  <a:pt x="3767126" y="1295483"/>
                </a:moveTo>
                <a:lnTo>
                  <a:pt x="3755086" y="1296769"/>
                </a:lnTo>
                <a:lnTo>
                  <a:pt x="3764735" y="1301593"/>
                </a:lnTo>
                <a:lnTo>
                  <a:pt x="3765911" y="1302769"/>
                </a:lnTo>
                <a:lnTo>
                  <a:pt x="3767126" y="1295483"/>
                </a:lnTo>
                <a:close/>
                <a:moveTo>
                  <a:pt x="5384650" y="1258502"/>
                </a:moveTo>
                <a:lnTo>
                  <a:pt x="5387607" y="1265895"/>
                </a:lnTo>
                <a:lnTo>
                  <a:pt x="5393099" y="1268641"/>
                </a:lnTo>
                <a:lnTo>
                  <a:pt x="5398590" y="1271387"/>
                </a:lnTo>
                <a:lnTo>
                  <a:pt x="5404082" y="1274132"/>
                </a:lnTo>
                <a:lnTo>
                  <a:pt x="5409574" y="1279624"/>
                </a:lnTo>
                <a:lnTo>
                  <a:pt x="5412320" y="1287862"/>
                </a:lnTo>
                <a:lnTo>
                  <a:pt x="5412320" y="1296100"/>
                </a:lnTo>
                <a:lnTo>
                  <a:pt x="5409574" y="1298846"/>
                </a:lnTo>
                <a:lnTo>
                  <a:pt x="5404082" y="1307084"/>
                </a:lnTo>
                <a:lnTo>
                  <a:pt x="5401336" y="1309830"/>
                </a:lnTo>
                <a:lnTo>
                  <a:pt x="5395844" y="1309830"/>
                </a:lnTo>
                <a:lnTo>
                  <a:pt x="5393099" y="1309830"/>
                </a:lnTo>
                <a:lnTo>
                  <a:pt x="5382115" y="1307084"/>
                </a:lnTo>
                <a:lnTo>
                  <a:pt x="5373877" y="1298846"/>
                </a:lnTo>
                <a:lnTo>
                  <a:pt x="5373877" y="1287862"/>
                </a:lnTo>
                <a:lnTo>
                  <a:pt x="5376623" y="1282370"/>
                </a:lnTo>
                <a:lnTo>
                  <a:pt x="5379369" y="1276878"/>
                </a:lnTo>
                <a:lnTo>
                  <a:pt x="5382115" y="1268641"/>
                </a:lnTo>
                <a:lnTo>
                  <a:pt x="5384650" y="1258502"/>
                </a:lnTo>
                <a:close/>
                <a:moveTo>
                  <a:pt x="5382548" y="1232220"/>
                </a:moveTo>
                <a:lnTo>
                  <a:pt x="5384861" y="1257657"/>
                </a:lnTo>
                <a:lnTo>
                  <a:pt x="5384650" y="1258502"/>
                </a:lnTo>
                <a:lnTo>
                  <a:pt x="5382115" y="1252165"/>
                </a:lnTo>
                <a:lnTo>
                  <a:pt x="5382115" y="1235689"/>
                </a:lnTo>
                <a:lnTo>
                  <a:pt x="5382548" y="1232220"/>
                </a:lnTo>
                <a:close/>
                <a:moveTo>
                  <a:pt x="4338643" y="1216468"/>
                </a:moveTo>
                <a:lnTo>
                  <a:pt x="4338643" y="1219214"/>
                </a:lnTo>
                <a:lnTo>
                  <a:pt x="4338643" y="1221960"/>
                </a:lnTo>
                <a:lnTo>
                  <a:pt x="4344135" y="1219214"/>
                </a:lnTo>
                <a:lnTo>
                  <a:pt x="4344135" y="1216468"/>
                </a:lnTo>
                <a:lnTo>
                  <a:pt x="4338643" y="1216468"/>
                </a:lnTo>
                <a:close/>
                <a:moveTo>
                  <a:pt x="4300199" y="1213722"/>
                </a:moveTo>
                <a:lnTo>
                  <a:pt x="4298827" y="1215095"/>
                </a:lnTo>
                <a:lnTo>
                  <a:pt x="4300199" y="1216467"/>
                </a:lnTo>
                <a:lnTo>
                  <a:pt x="4297453" y="1219213"/>
                </a:lnTo>
                <a:lnTo>
                  <a:pt x="4297449" y="1219214"/>
                </a:lnTo>
                <a:lnTo>
                  <a:pt x="4300199" y="1219214"/>
                </a:lnTo>
                <a:lnTo>
                  <a:pt x="4305691" y="1221960"/>
                </a:lnTo>
                <a:lnTo>
                  <a:pt x="4308437" y="1224706"/>
                </a:lnTo>
                <a:lnTo>
                  <a:pt x="4311183" y="1221960"/>
                </a:lnTo>
                <a:lnTo>
                  <a:pt x="4308437" y="1221960"/>
                </a:lnTo>
                <a:lnTo>
                  <a:pt x="4308437" y="1219214"/>
                </a:lnTo>
                <a:lnTo>
                  <a:pt x="4308437" y="1216468"/>
                </a:lnTo>
                <a:lnTo>
                  <a:pt x="4302945" y="1216468"/>
                </a:lnTo>
                <a:lnTo>
                  <a:pt x="4300199" y="1213722"/>
                </a:lnTo>
                <a:close/>
                <a:moveTo>
                  <a:pt x="4492418" y="1210976"/>
                </a:moveTo>
                <a:lnTo>
                  <a:pt x="4492418" y="1213722"/>
                </a:lnTo>
                <a:lnTo>
                  <a:pt x="4497910" y="1213722"/>
                </a:lnTo>
                <a:lnTo>
                  <a:pt x="4497910" y="1210976"/>
                </a:lnTo>
                <a:lnTo>
                  <a:pt x="4492418" y="1210976"/>
                </a:lnTo>
                <a:close/>
                <a:moveTo>
                  <a:pt x="4434752" y="1199992"/>
                </a:moveTo>
                <a:lnTo>
                  <a:pt x="4429260" y="1202738"/>
                </a:lnTo>
                <a:lnTo>
                  <a:pt x="4429260" y="1208230"/>
                </a:lnTo>
                <a:lnTo>
                  <a:pt x="4434752" y="1208230"/>
                </a:lnTo>
                <a:lnTo>
                  <a:pt x="4434752" y="1199992"/>
                </a:lnTo>
                <a:close/>
                <a:moveTo>
                  <a:pt x="4404547" y="1194500"/>
                </a:moveTo>
                <a:lnTo>
                  <a:pt x="4401801" y="1197246"/>
                </a:lnTo>
                <a:lnTo>
                  <a:pt x="4401801" y="1199992"/>
                </a:lnTo>
                <a:lnTo>
                  <a:pt x="4404547" y="1199992"/>
                </a:lnTo>
                <a:lnTo>
                  <a:pt x="4412784" y="1199992"/>
                </a:lnTo>
                <a:lnTo>
                  <a:pt x="4412784" y="1194500"/>
                </a:lnTo>
                <a:lnTo>
                  <a:pt x="4404547" y="1194500"/>
                </a:lnTo>
                <a:close/>
                <a:moveTo>
                  <a:pt x="6049387" y="1158802"/>
                </a:moveTo>
                <a:lnTo>
                  <a:pt x="6054021" y="1160347"/>
                </a:lnTo>
                <a:lnTo>
                  <a:pt x="6054879" y="1161548"/>
                </a:lnTo>
                <a:lnTo>
                  <a:pt x="6049387" y="1158802"/>
                </a:lnTo>
                <a:close/>
                <a:moveTo>
                  <a:pt x="5062413" y="1157634"/>
                </a:moveTo>
                <a:lnTo>
                  <a:pt x="5057771" y="1158125"/>
                </a:lnTo>
                <a:lnTo>
                  <a:pt x="5066327" y="1161548"/>
                </a:lnTo>
                <a:lnTo>
                  <a:pt x="5062413" y="1157634"/>
                </a:lnTo>
                <a:close/>
                <a:moveTo>
                  <a:pt x="4945951" y="1148115"/>
                </a:moveTo>
                <a:lnTo>
                  <a:pt x="4904314" y="1150564"/>
                </a:lnTo>
                <a:lnTo>
                  <a:pt x="4912552" y="1156056"/>
                </a:lnTo>
                <a:lnTo>
                  <a:pt x="4923536" y="1161548"/>
                </a:lnTo>
                <a:lnTo>
                  <a:pt x="4934520" y="1161548"/>
                </a:lnTo>
                <a:lnTo>
                  <a:pt x="4945504" y="1158802"/>
                </a:lnTo>
                <a:lnTo>
                  <a:pt x="4958813" y="1155845"/>
                </a:lnTo>
                <a:lnTo>
                  <a:pt x="4953742" y="1153310"/>
                </a:lnTo>
                <a:lnTo>
                  <a:pt x="4945951" y="1148115"/>
                </a:lnTo>
                <a:close/>
                <a:moveTo>
                  <a:pt x="5014153" y="1139581"/>
                </a:moveTo>
                <a:lnTo>
                  <a:pt x="5010164" y="1140578"/>
                </a:lnTo>
                <a:lnTo>
                  <a:pt x="5019988" y="1139923"/>
                </a:lnTo>
                <a:lnTo>
                  <a:pt x="5019645" y="1139581"/>
                </a:lnTo>
                <a:lnTo>
                  <a:pt x="5014153" y="1139581"/>
                </a:lnTo>
                <a:close/>
                <a:moveTo>
                  <a:pt x="4907060" y="1136835"/>
                </a:moveTo>
                <a:lnTo>
                  <a:pt x="4909806" y="1142327"/>
                </a:lnTo>
                <a:lnTo>
                  <a:pt x="4912552" y="1142327"/>
                </a:lnTo>
                <a:lnTo>
                  <a:pt x="4915298" y="1139581"/>
                </a:lnTo>
                <a:lnTo>
                  <a:pt x="4915298" y="1136835"/>
                </a:lnTo>
                <a:lnTo>
                  <a:pt x="4907060" y="1136835"/>
                </a:lnTo>
                <a:close/>
                <a:moveTo>
                  <a:pt x="5176166" y="1131343"/>
                </a:moveTo>
                <a:lnTo>
                  <a:pt x="5176166" y="1136835"/>
                </a:lnTo>
                <a:lnTo>
                  <a:pt x="5177645" y="1139791"/>
                </a:lnTo>
                <a:lnTo>
                  <a:pt x="5178912" y="1139580"/>
                </a:lnTo>
                <a:lnTo>
                  <a:pt x="5189896" y="1136834"/>
                </a:lnTo>
                <a:lnTo>
                  <a:pt x="5189896" y="1134089"/>
                </a:lnTo>
                <a:lnTo>
                  <a:pt x="5187150" y="1134089"/>
                </a:lnTo>
                <a:lnTo>
                  <a:pt x="5181658" y="1131343"/>
                </a:lnTo>
                <a:lnTo>
                  <a:pt x="5178912" y="1131343"/>
                </a:lnTo>
                <a:lnTo>
                  <a:pt x="5176166" y="1131343"/>
                </a:lnTo>
                <a:close/>
                <a:moveTo>
                  <a:pt x="6075474" y="1129969"/>
                </a:moveTo>
                <a:lnTo>
                  <a:pt x="6076847" y="1131342"/>
                </a:lnTo>
                <a:lnTo>
                  <a:pt x="6079593" y="1136834"/>
                </a:lnTo>
                <a:lnTo>
                  <a:pt x="6079593" y="1142326"/>
                </a:lnTo>
                <a:lnTo>
                  <a:pt x="6076847" y="1134088"/>
                </a:lnTo>
                <a:lnTo>
                  <a:pt x="6075474" y="1129969"/>
                </a:lnTo>
                <a:close/>
                <a:moveTo>
                  <a:pt x="5104771" y="1128597"/>
                </a:moveTo>
                <a:lnTo>
                  <a:pt x="5104771" y="1130884"/>
                </a:lnTo>
                <a:lnTo>
                  <a:pt x="5115753" y="1129969"/>
                </a:lnTo>
                <a:lnTo>
                  <a:pt x="5113009" y="1128597"/>
                </a:lnTo>
                <a:lnTo>
                  <a:pt x="5104771" y="1128597"/>
                </a:lnTo>
                <a:close/>
                <a:moveTo>
                  <a:pt x="5093787" y="1128597"/>
                </a:moveTo>
                <a:lnTo>
                  <a:pt x="5092011" y="1132149"/>
                </a:lnTo>
                <a:lnTo>
                  <a:pt x="5096807" y="1131617"/>
                </a:lnTo>
                <a:lnTo>
                  <a:pt x="5093787" y="1128597"/>
                </a:lnTo>
                <a:close/>
                <a:moveTo>
                  <a:pt x="5140468" y="1123105"/>
                </a:moveTo>
                <a:lnTo>
                  <a:pt x="5137723" y="1128596"/>
                </a:lnTo>
                <a:lnTo>
                  <a:pt x="5145961" y="1131342"/>
                </a:lnTo>
                <a:lnTo>
                  <a:pt x="5151452" y="1136833"/>
                </a:lnTo>
                <a:lnTo>
                  <a:pt x="5151452" y="1128597"/>
                </a:lnTo>
                <a:lnTo>
                  <a:pt x="5145960" y="1125851"/>
                </a:lnTo>
                <a:lnTo>
                  <a:pt x="5140468" y="1123105"/>
                </a:lnTo>
                <a:close/>
                <a:moveTo>
                  <a:pt x="5121247" y="1123105"/>
                </a:moveTo>
                <a:lnTo>
                  <a:pt x="5121247" y="1128597"/>
                </a:lnTo>
                <a:lnTo>
                  <a:pt x="5120249" y="1129594"/>
                </a:lnTo>
                <a:lnTo>
                  <a:pt x="5128465" y="1128910"/>
                </a:lnTo>
                <a:lnTo>
                  <a:pt x="5129485" y="1125851"/>
                </a:lnTo>
                <a:lnTo>
                  <a:pt x="5126739" y="1125851"/>
                </a:lnTo>
                <a:lnTo>
                  <a:pt x="5123993" y="1125851"/>
                </a:lnTo>
                <a:lnTo>
                  <a:pt x="5121247" y="1123105"/>
                </a:lnTo>
                <a:close/>
                <a:moveTo>
                  <a:pt x="6046642" y="1120359"/>
                </a:moveTo>
                <a:lnTo>
                  <a:pt x="6047557" y="1120359"/>
                </a:lnTo>
                <a:lnTo>
                  <a:pt x="6046642" y="1123104"/>
                </a:lnTo>
                <a:lnTo>
                  <a:pt x="6043896" y="1134088"/>
                </a:lnTo>
                <a:lnTo>
                  <a:pt x="6079593" y="1142326"/>
                </a:lnTo>
                <a:lnTo>
                  <a:pt x="6076847" y="1150564"/>
                </a:lnTo>
                <a:lnTo>
                  <a:pt x="6071355" y="1156056"/>
                </a:lnTo>
                <a:lnTo>
                  <a:pt x="6065863" y="1161548"/>
                </a:lnTo>
                <a:lnTo>
                  <a:pt x="6057625" y="1161548"/>
                </a:lnTo>
                <a:lnTo>
                  <a:pt x="6054021" y="1160347"/>
                </a:lnTo>
                <a:lnTo>
                  <a:pt x="6041150" y="1142326"/>
                </a:lnTo>
                <a:lnTo>
                  <a:pt x="6043896" y="1153310"/>
                </a:lnTo>
                <a:lnTo>
                  <a:pt x="6049387" y="1158802"/>
                </a:lnTo>
                <a:lnTo>
                  <a:pt x="6041150" y="1156056"/>
                </a:lnTo>
                <a:lnTo>
                  <a:pt x="6035658" y="1147818"/>
                </a:lnTo>
                <a:lnTo>
                  <a:pt x="6032912" y="1142326"/>
                </a:lnTo>
                <a:lnTo>
                  <a:pt x="6035658" y="1134088"/>
                </a:lnTo>
                <a:lnTo>
                  <a:pt x="6041150" y="1125850"/>
                </a:lnTo>
                <a:lnTo>
                  <a:pt x="6046642" y="1120359"/>
                </a:lnTo>
                <a:close/>
                <a:moveTo>
                  <a:pt x="5318957" y="1117613"/>
                </a:moveTo>
                <a:lnTo>
                  <a:pt x="5324449" y="1117613"/>
                </a:lnTo>
                <a:lnTo>
                  <a:pt x="5329941" y="1117613"/>
                </a:lnTo>
                <a:lnTo>
                  <a:pt x="5338179" y="1120359"/>
                </a:lnTo>
                <a:lnTo>
                  <a:pt x="5354655" y="1128597"/>
                </a:lnTo>
                <a:lnTo>
                  <a:pt x="5294243" y="1134089"/>
                </a:lnTo>
                <a:lnTo>
                  <a:pt x="5318957" y="1120359"/>
                </a:lnTo>
                <a:lnTo>
                  <a:pt x="5318957" y="1117613"/>
                </a:lnTo>
                <a:close/>
                <a:moveTo>
                  <a:pt x="4901568" y="1117613"/>
                </a:moveTo>
                <a:lnTo>
                  <a:pt x="4885093" y="1120359"/>
                </a:lnTo>
                <a:lnTo>
                  <a:pt x="4868617" y="1123105"/>
                </a:lnTo>
                <a:lnTo>
                  <a:pt x="4835665" y="1136835"/>
                </a:lnTo>
                <a:lnTo>
                  <a:pt x="4805459" y="1150564"/>
                </a:lnTo>
                <a:lnTo>
                  <a:pt x="4799967" y="1147819"/>
                </a:lnTo>
                <a:lnTo>
                  <a:pt x="4794475" y="1145073"/>
                </a:lnTo>
                <a:lnTo>
                  <a:pt x="4788983" y="1145073"/>
                </a:lnTo>
                <a:lnTo>
                  <a:pt x="4780745" y="1153310"/>
                </a:lnTo>
                <a:lnTo>
                  <a:pt x="4775253" y="1158802"/>
                </a:lnTo>
                <a:lnTo>
                  <a:pt x="4775253" y="1167040"/>
                </a:lnTo>
                <a:lnTo>
                  <a:pt x="4777999" y="1172532"/>
                </a:lnTo>
                <a:lnTo>
                  <a:pt x="4783491" y="1172532"/>
                </a:lnTo>
                <a:lnTo>
                  <a:pt x="4791729" y="1175278"/>
                </a:lnTo>
                <a:lnTo>
                  <a:pt x="4805459" y="1175278"/>
                </a:lnTo>
                <a:lnTo>
                  <a:pt x="4816443" y="1175278"/>
                </a:lnTo>
                <a:lnTo>
                  <a:pt x="4810951" y="1167040"/>
                </a:lnTo>
                <a:lnTo>
                  <a:pt x="4810951" y="1161548"/>
                </a:lnTo>
                <a:lnTo>
                  <a:pt x="4810951" y="1158802"/>
                </a:lnTo>
                <a:lnTo>
                  <a:pt x="4827427" y="1156056"/>
                </a:lnTo>
                <a:lnTo>
                  <a:pt x="4841157" y="1153310"/>
                </a:lnTo>
                <a:lnTo>
                  <a:pt x="4852141" y="1150564"/>
                </a:lnTo>
                <a:lnTo>
                  <a:pt x="4863125" y="1147819"/>
                </a:lnTo>
                <a:lnTo>
                  <a:pt x="4865871" y="1147819"/>
                </a:lnTo>
                <a:lnTo>
                  <a:pt x="4865871" y="1150564"/>
                </a:lnTo>
                <a:lnTo>
                  <a:pt x="4868617" y="1150564"/>
                </a:lnTo>
                <a:lnTo>
                  <a:pt x="4876855" y="1156056"/>
                </a:lnTo>
                <a:lnTo>
                  <a:pt x="4879601" y="1156056"/>
                </a:lnTo>
                <a:lnTo>
                  <a:pt x="4885093" y="1156056"/>
                </a:lnTo>
                <a:lnTo>
                  <a:pt x="4893330" y="1147819"/>
                </a:lnTo>
                <a:lnTo>
                  <a:pt x="4904314" y="1134089"/>
                </a:lnTo>
                <a:lnTo>
                  <a:pt x="4909806" y="1128597"/>
                </a:lnTo>
                <a:lnTo>
                  <a:pt x="4918044" y="1123105"/>
                </a:lnTo>
                <a:lnTo>
                  <a:pt x="4926282" y="1123105"/>
                </a:lnTo>
                <a:lnTo>
                  <a:pt x="4918044" y="1120359"/>
                </a:lnTo>
                <a:lnTo>
                  <a:pt x="4901568" y="1117613"/>
                </a:lnTo>
                <a:close/>
                <a:moveTo>
                  <a:pt x="5011407" y="1103883"/>
                </a:moveTo>
                <a:lnTo>
                  <a:pt x="5008661" y="1106629"/>
                </a:lnTo>
                <a:lnTo>
                  <a:pt x="5011407" y="1109375"/>
                </a:lnTo>
                <a:lnTo>
                  <a:pt x="5011407" y="1112121"/>
                </a:lnTo>
                <a:lnTo>
                  <a:pt x="5014153" y="1109375"/>
                </a:lnTo>
                <a:lnTo>
                  <a:pt x="5016899" y="1109375"/>
                </a:lnTo>
                <a:lnTo>
                  <a:pt x="5016899" y="1106629"/>
                </a:lnTo>
                <a:lnTo>
                  <a:pt x="5016899" y="1103883"/>
                </a:lnTo>
                <a:lnTo>
                  <a:pt x="5011407" y="1103883"/>
                </a:lnTo>
                <a:close/>
                <a:moveTo>
                  <a:pt x="5052597" y="1095645"/>
                </a:moveTo>
                <a:lnTo>
                  <a:pt x="5049851" y="1098391"/>
                </a:lnTo>
                <a:lnTo>
                  <a:pt x="5055343" y="1101137"/>
                </a:lnTo>
                <a:lnTo>
                  <a:pt x="5060835" y="1101137"/>
                </a:lnTo>
                <a:lnTo>
                  <a:pt x="5060835" y="1098391"/>
                </a:lnTo>
                <a:lnTo>
                  <a:pt x="5063581" y="1098391"/>
                </a:lnTo>
                <a:lnTo>
                  <a:pt x="5063581" y="1095645"/>
                </a:lnTo>
                <a:lnTo>
                  <a:pt x="5058089" y="1098391"/>
                </a:lnTo>
                <a:lnTo>
                  <a:pt x="5058089" y="1095645"/>
                </a:lnTo>
                <a:lnTo>
                  <a:pt x="5052597" y="1095645"/>
                </a:lnTo>
                <a:close/>
                <a:moveTo>
                  <a:pt x="5151452" y="1094272"/>
                </a:moveTo>
                <a:lnTo>
                  <a:pt x="5151452" y="1095645"/>
                </a:lnTo>
                <a:lnTo>
                  <a:pt x="5148706" y="1095645"/>
                </a:lnTo>
                <a:lnTo>
                  <a:pt x="5151452" y="1094272"/>
                </a:lnTo>
                <a:close/>
                <a:moveTo>
                  <a:pt x="2746" y="1092899"/>
                </a:moveTo>
                <a:lnTo>
                  <a:pt x="10984" y="1092899"/>
                </a:lnTo>
                <a:lnTo>
                  <a:pt x="21968" y="1092899"/>
                </a:lnTo>
                <a:lnTo>
                  <a:pt x="0" y="1095645"/>
                </a:lnTo>
                <a:lnTo>
                  <a:pt x="2746" y="1092899"/>
                </a:lnTo>
                <a:close/>
                <a:moveTo>
                  <a:pt x="5398590" y="1092899"/>
                </a:moveTo>
                <a:lnTo>
                  <a:pt x="5398590" y="1095645"/>
                </a:lnTo>
                <a:lnTo>
                  <a:pt x="5401336" y="1095645"/>
                </a:lnTo>
                <a:lnTo>
                  <a:pt x="5398590" y="1092899"/>
                </a:lnTo>
                <a:close/>
                <a:moveTo>
                  <a:pt x="5601793" y="1090153"/>
                </a:moveTo>
                <a:lnTo>
                  <a:pt x="5640236" y="1090153"/>
                </a:lnTo>
                <a:lnTo>
                  <a:pt x="5670442" y="1095645"/>
                </a:lnTo>
                <a:lnTo>
                  <a:pt x="5535889" y="1109375"/>
                </a:lnTo>
                <a:lnTo>
                  <a:pt x="5549619" y="1101137"/>
                </a:lnTo>
                <a:lnTo>
                  <a:pt x="5566095" y="1095645"/>
                </a:lnTo>
                <a:lnTo>
                  <a:pt x="5582571" y="1092899"/>
                </a:lnTo>
                <a:lnTo>
                  <a:pt x="5601793" y="1090153"/>
                </a:lnTo>
                <a:close/>
                <a:moveTo>
                  <a:pt x="5848573" y="1088123"/>
                </a:moveTo>
                <a:lnTo>
                  <a:pt x="5846185" y="1092899"/>
                </a:lnTo>
                <a:lnTo>
                  <a:pt x="5845636" y="1093997"/>
                </a:lnTo>
                <a:lnTo>
                  <a:pt x="5840693" y="1095645"/>
                </a:lnTo>
                <a:lnTo>
                  <a:pt x="5843439" y="1098391"/>
                </a:lnTo>
                <a:lnTo>
                  <a:pt x="5845636" y="1093997"/>
                </a:lnTo>
                <a:lnTo>
                  <a:pt x="5860112" y="1089172"/>
                </a:lnTo>
                <a:lnTo>
                  <a:pt x="5848573" y="1088123"/>
                </a:lnTo>
                <a:close/>
                <a:moveTo>
                  <a:pt x="5703394" y="1084661"/>
                </a:moveTo>
                <a:lnTo>
                  <a:pt x="5711632" y="1087407"/>
                </a:lnTo>
                <a:lnTo>
                  <a:pt x="5722616" y="1090153"/>
                </a:lnTo>
                <a:lnTo>
                  <a:pt x="5689664" y="1092899"/>
                </a:lnTo>
                <a:lnTo>
                  <a:pt x="5695156" y="1087407"/>
                </a:lnTo>
                <a:lnTo>
                  <a:pt x="5703394" y="1084661"/>
                </a:lnTo>
                <a:close/>
                <a:moveTo>
                  <a:pt x="5261291" y="1081915"/>
                </a:moveTo>
                <a:lnTo>
                  <a:pt x="5264037" y="1084661"/>
                </a:lnTo>
                <a:lnTo>
                  <a:pt x="5261291" y="1087407"/>
                </a:lnTo>
                <a:lnTo>
                  <a:pt x="5261291" y="1081915"/>
                </a:lnTo>
                <a:close/>
                <a:moveTo>
                  <a:pt x="5091041" y="1079169"/>
                </a:moveTo>
                <a:lnTo>
                  <a:pt x="5091041" y="1084661"/>
                </a:lnTo>
                <a:lnTo>
                  <a:pt x="5096533" y="1084661"/>
                </a:lnTo>
                <a:lnTo>
                  <a:pt x="5096533" y="1079169"/>
                </a:lnTo>
                <a:lnTo>
                  <a:pt x="5093787" y="1079169"/>
                </a:lnTo>
                <a:lnTo>
                  <a:pt x="5091041" y="1079169"/>
                </a:lnTo>
                <a:close/>
                <a:moveTo>
                  <a:pt x="5132230" y="1068185"/>
                </a:moveTo>
                <a:lnTo>
                  <a:pt x="5129485" y="1070931"/>
                </a:lnTo>
                <a:lnTo>
                  <a:pt x="5129485" y="1073677"/>
                </a:lnTo>
                <a:lnTo>
                  <a:pt x="5126739" y="1079169"/>
                </a:lnTo>
                <a:lnTo>
                  <a:pt x="5126739" y="1076423"/>
                </a:lnTo>
                <a:lnTo>
                  <a:pt x="5121247" y="1076423"/>
                </a:lnTo>
                <a:lnTo>
                  <a:pt x="5121247" y="1081915"/>
                </a:lnTo>
                <a:lnTo>
                  <a:pt x="5118501" y="1081915"/>
                </a:lnTo>
                <a:lnTo>
                  <a:pt x="5115755" y="1084661"/>
                </a:lnTo>
                <a:lnTo>
                  <a:pt x="5113009" y="1084661"/>
                </a:lnTo>
                <a:lnTo>
                  <a:pt x="5113009" y="1087407"/>
                </a:lnTo>
                <a:lnTo>
                  <a:pt x="5115755" y="1090153"/>
                </a:lnTo>
                <a:lnTo>
                  <a:pt x="5118501" y="1095645"/>
                </a:lnTo>
                <a:lnTo>
                  <a:pt x="5110263" y="1092899"/>
                </a:lnTo>
                <a:lnTo>
                  <a:pt x="5104771" y="1090153"/>
                </a:lnTo>
                <a:lnTo>
                  <a:pt x="5102025" y="1092899"/>
                </a:lnTo>
                <a:lnTo>
                  <a:pt x="5102025" y="1103883"/>
                </a:lnTo>
                <a:lnTo>
                  <a:pt x="5102025" y="1112121"/>
                </a:lnTo>
                <a:lnTo>
                  <a:pt x="5099279" y="1112121"/>
                </a:lnTo>
                <a:lnTo>
                  <a:pt x="5099279" y="1114867"/>
                </a:lnTo>
                <a:lnTo>
                  <a:pt x="5096533" y="1112121"/>
                </a:lnTo>
                <a:lnTo>
                  <a:pt x="5096533" y="1103883"/>
                </a:lnTo>
                <a:lnTo>
                  <a:pt x="5099279" y="1095645"/>
                </a:lnTo>
                <a:lnTo>
                  <a:pt x="5088295" y="1095645"/>
                </a:lnTo>
                <a:lnTo>
                  <a:pt x="5080057" y="1095645"/>
                </a:lnTo>
                <a:lnTo>
                  <a:pt x="5071819" y="1101137"/>
                </a:lnTo>
                <a:lnTo>
                  <a:pt x="5063581" y="1103883"/>
                </a:lnTo>
                <a:lnTo>
                  <a:pt x="5069073" y="1109375"/>
                </a:lnTo>
                <a:lnTo>
                  <a:pt x="5074565" y="1114867"/>
                </a:lnTo>
                <a:lnTo>
                  <a:pt x="5074565" y="1112121"/>
                </a:lnTo>
                <a:lnTo>
                  <a:pt x="5074565" y="1109375"/>
                </a:lnTo>
                <a:lnTo>
                  <a:pt x="5082803" y="1106629"/>
                </a:lnTo>
                <a:lnTo>
                  <a:pt x="5091041" y="1106629"/>
                </a:lnTo>
                <a:lnTo>
                  <a:pt x="5093787" y="1109375"/>
                </a:lnTo>
                <a:lnTo>
                  <a:pt x="5093787" y="1112121"/>
                </a:lnTo>
                <a:lnTo>
                  <a:pt x="5088295" y="1112121"/>
                </a:lnTo>
                <a:lnTo>
                  <a:pt x="5082803" y="1114867"/>
                </a:lnTo>
                <a:lnTo>
                  <a:pt x="5082803" y="1117613"/>
                </a:lnTo>
                <a:lnTo>
                  <a:pt x="5049851" y="1112121"/>
                </a:lnTo>
                <a:lnTo>
                  <a:pt x="5033375" y="1112121"/>
                </a:lnTo>
                <a:lnTo>
                  <a:pt x="5025137" y="1114867"/>
                </a:lnTo>
                <a:lnTo>
                  <a:pt x="5016899" y="1120359"/>
                </a:lnTo>
                <a:lnTo>
                  <a:pt x="5025137" y="1123105"/>
                </a:lnTo>
                <a:lnTo>
                  <a:pt x="5030629" y="1125851"/>
                </a:lnTo>
                <a:lnTo>
                  <a:pt x="5033375" y="1134089"/>
                </a:lnTo>
                <a:lnTo>
                  <a:pt x="5034748" y="1139580"/>
                </a:lnTo>
                <a:lnTo>
                  <a:pt x="5038867" y="1139580"/>
                </a:lnTo>
                <a:lnTo>
                  <a:pt x="5036121" y="1145072"/>
                </a:lnTo>
                <a:lnTo>
                  <a:pt x="5036121" y="1145073"/>
                </a:lnTo>
                <a:lnTo>
                  <a:pt x="5042006" y="1141149"/>
                </a:lnTo>
                <a:lnTo>
                  <a:pt x="5038867" y="1139580"/>
                </a:lnTo>
                <a:lnTo>
                  <a:pt x="5049851" y="1131342"/>
                </a:lnTo>
                <a:lnTo>
                  <a:pt x="5063581" y="1128596"/>
                </a:lnTo>
                <a:lnTo>
                  <a:pt x="5069073" y="1131342"/>
                </a:lnTo>
                <a:lnTo>
                  <a:pt x="5069074" y="1131342"/>
                </a:lnTo>
                <a:lnTo>
                  <a:pt x="5088295" y="1128597"/>
                </a:lnTo>
                <a:lnTo>
                  <a:pt x="5104771" y="1125851"/>
                </a:lnTo>
                <a:lnTo>
                  <a:pt x="5110263" y="1123105"/>
                </a:lnTo>
                <a:lnTo>
                  <a:pt x="5118501" y="1117613"/>
                </a:lnTo>
                <a:lnTo>
                  <a:pt x="5126739" y="1112121"/>
                </a:lnTo>
                <a:lnTo>
                  <a:pt x="5107517" y="1117613"/>
                </a:lnTo>
                <a:lnTo>
                  <a:pt x="5104771" y="1112121"/>
                </a:lnTo>
                <a:lnTo>
                  <a:pt x="5118501" y="1112121"/>
                </a:lnTo>
                <a:lnTo>
                  <a:pt x="5118501" y="1103883"/>
                </a:lnTo>
                <a:lnTo>
                  <a:pt x="5118501" y="1101137"/>
                </a:lnTo>
                <a:lnTo>
                  <a:pt x="5118501" y="1095645"/>
                </a:lnTo>
                <a:lnTo>
                  <a:pt x="5123993" y="1095645"/>
                </a:lnTo>
                <a:lnTo>
                  <a:pt x="5126739" y="1098391"/>
                </a:lnTo>
                <a:lnTo>
                  <a:pt x="5132230" y="1098391"/>
                </a:lnTo>
                <a:lnTo>
                  <a:pt x="5134976" y="1095645"/>
                </a:lnTo>
                <a:lnTo>
                  <a:pt x="5134976" y="1092899"/>
                </a:lnTo>
                <a:lnTo>
                  <a:pt x="5129485" y="1092899"/>
                </a:lnTo>
                <a:lnTo>
                  <a:pt x="5129485" y="1087407"/>
                </a:lnTo>
                <a:lnTo>
                  <a:pt x="5134976" y="1087407"/>
                </a:lnTo>
                <a:lnTo>
                  <a:pt x="5137722" y="1087407"/>
                </a:lnTo>
                <a:lnTo>
                  <a:pt x="5140468" y="1087407"/>
                </a:lnTo>
                <a:lnTo>
                  <a:pt x="5143214" y="1087407"/>
                </a:lnTo>
                <a:lnTo>
                  <a:pt x="5145960" y="1084661"/>
                </a:lnTo>
                <a:lnTo>
                  <a:pt x="5143214" y="1081915"/>
                </a:lnTo>
                <a:lnTo>
                  <a:pt x="5143214" y="1079169"/>
                </a:lnTo>
                <a:lnTo>
                  <a:pt x="5143214" y="1073677"/>
                </a:lnTo>
                <a:lnTo>
                  <a:pt x="5137722" y="1070931"/>
                </a:lnTo>
                <a:lnTo>
                  <a:pt x="5132230" y="1068185"/>
                </a:lnTo>
                <a:close/>
                <a:moveTo>
                  <a:pt x="5266783" y="1065439"/>
                </a:moveTo>
                <a:lnTo>
                  <a:pt x="5266783" y="1070931"/>
                </a:lnTo>
                <a:lnTo>
                  <a:pt x="5269529" y="1073677"/>
                </a:lnTo>
                <a:lnTo>
                  <a:pt x="5272275" y="1076423"/>
                </a:lnTo>
                <a:lnTo>
                  <a:pt x="5272275" y="1081915"/>
                </a:lnTo>
                <a:lnTo>
                  <a:pt x="5280513" y="1081915"/>
                </a:lnTo>
                <a:lnTo>
                  <a:pt x="5280513" y="1076423"/>
                </a:lnTo>
                <a:lnTo>
                  <a:pt x="5277767" y="1073677"/>
                </a:lnTo>
                <a:lnTo>
                  <a:pt x="5275021" y="1070931"/>
                </a:lnTo>
                <a:lnTo>
                  <a:pt x="5275021" y="1065439"/>
                </a:lnTo>
                <a:lnTo>
                  <a:pt x="5266783" y="1065439"/>
                </a:lnTo>
                <a:close/>
                <a:moveTo>
                  <a:pt x="5206372" y="1065439"/>
                </a:moveTo>
                <a:lnTo>
                  <a:pt x="5200880" y="1068185"/>
                </a:lnTo>
                <a:lnTo>
                  <a:pt x="5198134" y="1070931"/>
                </a:lnTo>
                <a:lnTo>
                  <a:pt x="5198134" y="1076423"/>
                </a:lnTo>
                <a:lnTo>
                  <a:pt x="5203626" y="1081915"/>
                </a:lnTo>
                <a:lnTo>
                  <a:pt x="5209118" y="1084661"/>
                </a:lnTo>
                <a:lnTo>
                  <a:pt x="5214610" y="1084661"/>
                </a:lnTo>
                <a:lnTo>
                  <a:pt x="5217356" y="1084661"/>
                </a:lnTo>
                <a:lnTo>
                  <a:pt x="5217356" y="1068185"/>
                </a:lnTo>
                <a:lnTo>
                  <a:pt x="5209118" y="1068185"/>
                </a:lnTo>
                <a:lnTo>
                  <a:pt x="5206372" y="1065439"/>
                </a:lnTo>
                <a:close/>
                <a:moveTo>
                  <a:pt x="5069073" y="1059947"/>
                </a:moveTo>
                <a:lnTo>
                  <a:pt x="5069073" y="1062693"/>
                </a:lnTo>
                <a:lnTo>
                  <a:pt x="5071819" y="1065439"/>
                </a:lnTo>
                <a:lnTo>
                  <a:pt x="5077311" y="1068185"/>
                </a:lnTo>
                <a:lnTo>
                  <a:pt x="5080057" y="1065439"/>
                </a:lnTo>
                <a:lnTo>
                  <a:pt x="5080057" y="1062693"/>
                </a:lnTo>
                <a:lnTo>
                  <a:pt x="5077311" y="1059947"/>
                </a:lnTo>
                <a:lnTo>
                  <a:pt x="5071819" y="1059947"/>
                </a:lnTo>
                <a:lnTo>
                  <a:pt x="5069073" y="1059947"/>
                </a:lnTo>
                <a:close/>
                <a:moveTo>
                  <a:pt x="5390352" y="1057201"/>
                </a:moveTo>
                <a:lnTo>
                  <a:pt x="5382114" y="1059947"/>
                </a:lnTo>
                <a:lnTo>
                  <a:pt x="5384860" y="1070931"/>
                </a:lnTo>
                <a:lnTo>
                  <a:pt x="5387606" y="1076423"/>
                </a:lnTo>
                <a:lnTo>
                  <a:pt x="5387606" y="1084661"/>
                </a:lnTo>
                <a:lnTo>
                  <a:pt x="5401336" y="1087407"/>
                </a:lnTo>
                <a:lnTo>
                  <a:pt x="5415066" y="1084661"/>
                </a:lnTo>
                <a:lnTo>
                  <a:pt x="5415066" y="1073677"/>
                </a:lnTo>
                <a:lnTo>
                  <a:pt x="5412320" y="1073677"/>
                </a:lnTo>
                <a:lnTo>
                  <a:pt x="5409574" y="1070931"/>
                </a:lnTo>
                <a:lnTo>
                  <a:pt x="5412320" y="1062693"/>
                </a:lnTo>
                <a:lnTo>
                  <a:pt x="5406828" y="1059947"/>
                </a:lnTo>
                <a:lnTo>
                  <a:pt x="5404082" y="1057201"/>
                </a:lnTo>
                <a:lnTo>
                  <a:pt x="5390352" y="1057201"/>
                </a:lnTo>
                <a:close/>
                <a:moveTo>
                  <a:pt x="5302481" y="1057201"/>
                </a:moveTo>
                <a:lnTo>
                  <a:pt x="5296989" y="1059947"/>
                </a:lnTo>
                <a:lnTo>
                  <a:pt x="5296989" y="1065439"/>
                </a:lnTo>
                <a:lnTo>
                  <a:pt x="5302481" y="1062693"/>
                </a:lnTo>
                <a:lnTo>
                  <a:pt x="5302481" y="1057201"/>
                </a:lnTo>
                <a:close/>
                <a:moveTo>
                  <a:pt x="5220102" y="1057201"/>
                </a:moveTo>
                <a:lnTo>
                  <a:pt x="5217356" y="1059947"/>
                </a:lnTo>
                <a:lnTo>
                  <a:pt x="5217356" y="1065439"/>
                </a:lnTo>
                <a:lnTo>
                  <a:pt x="5222848" y="1065439"/>
                </a:lnTo>
                <a:lnTo>
                  <a:pt x="5222848" y="1059947"/>
                </a:lnTo>
                <a:lnTo>
                  <a:pt x="5225594" y="1059947"/>
                </a:lnTo>
                <a:lnTo>
                  <a:pt x="5225594" y="1057201"/>
                </a:lnTo>
                <a:lnTo>
                  <a:pt x="5222848" y="1057201"/>
                </a:lnTo>
                <a:lnTo>
                  <a:pt x="5220102" y="1057201"/>
                </a:lnTo>
                <a:close/>
                <a:moveTo>
                  <a:pt x="6050990" y="1055027"/>
                </a:moveTo>
                <a:lnTo>
                  <a:pt x="5826635" y="1077772"/>
                </a:lnTo>
                <a:lnTo>
                  <a:pt x="5846185" y="1079169"/>
                </a:lnTo>
                <a:lnTo>
                  <a:pt x="5881883" y="1076423"/>
                </a:lnTo>
                <a:lnTo>
                  <a:pt x="5917580" y="1070931"/>
                </a:lnTo>
                <a:lnTo>
                  <a:pt x="5956024" y="1065439"/>
                </a:lnTo>
                <a:lnTo>
                  <a:pt x="5983484" y="1062693"/>
                </a:lnTo>
                <a:lnTo>
                  <a:pt x="6008198" y="1062693"/>
                </a:lnTo>
                <a:lnTo>
                  <a:pt x="6032912" y="1059947"/>
                </a:lnTo>
                <a:lnTo>
                  <a:pt x="6046642" y="1057201"/>
                </a:lnTo>
                <a:lnTo>
                  <a:pt x="6050990" y="1055027"/>
                </a:lnTo>
                <a:close/>
                <a:moveTo>
                  <a:pt x="5209118" y="1051709"/>
                </a:moveTo>
                <a:lnTo>
                  <a:pt x="5206372" y="1054455"/>
                </a:lnTo>
                <a:lnTo>
                  <a:pt x="5200880" y="1054455"/>
                </a:lnTo>
                <a:lnTo>
                  <a:pt x="5195388" y="1057201"/>
                </a:lnTo>
                <a:lnTo>
                  <a:pt x="5192642" y="1062693"/>
                </a:lnTo>
                <a:lnTo>
                  <a:pt x="5209118" y="1062693"/>
                </a:lnTo>
                <a:lnTo>
                  <a:pt x="5211864" y="1059947"/>
                </a:lnTo>
                <a:lnTo>
                  <a:pt x="5211864" y="1057201"/>
                </a:lnTo>
                <a:lnTo>
                  <a:pt x="5209118" y="1051709"/>
                </a:lnTo>
                <a:close/>
                <a:moveTo>
                  <a:pt x="5187150" y="1051709"/>
                </a:moveTo>
                <a:lnTo>
                  <a:pt x="5187150" y="1057201"/>
                </a:lnTo>
                <a:lnTo>
                  <a:pt x="5192642" y="1057201"/>
                </a:lnTo>
                <a:lnTo>
                  <a:pt x="5192642" y="1051709"/>
                </a:lnTo>
                <a:lnTo>
                  <a:pt x="5187150" y="1051709"/>
                </a:lnTo>
                <a:close/>
                <a:moveTo>
                  <a:pt x="5118501" y="1051709"/>
                </a:moveTo>
                <a:lnTo>
                  <a:pt x="5121247" y="1057201"/>
                </a:lnTo>
                <a:lnTo>
                  <a:pt x="5126739" y="1057201"/>
                </a:lnTo>
                <a:lnTo>
                  <a:pt x="5123993" y="1051709"/>
                </a:lnTo>
                <a:lnTo>
                  <a:pt x="5118501" y="1051709"/>
                </a:lnTo>
                <a:close/>
                <a:moveTo>
                  <a:pt x="5480970" y="1048963"/>
                </a:moveTo>
                <a:lnTo>
                  <a:pt x="5478224" y="1051709"/>
                </a:lnTo>
                <a:lnTo>
                  <a:pt x="5478224" y="1054455"/>
                </a:lnTo>
                <a:lnTo>
                  <a:pt x="5480970" y="1057201"/>
                </a:lnTo>
                <a:lnTo>
                  <a:pt x="5483716" y="1057201"/>
                </a:lnTo>
                <a:lnTo>
                  <a:pt x="5486462" y="1057201"/>
                </a:lnTo>
                <a:lnTo>
                  <a:pt x="5486462" y="1051709"/>
                </a:lnTo>
                <a:lnTo>
                  <a:pt x="5486462" y="1048963"/>
                </a:lnTo>
                <a:lnTo>
                  <a:pt x="5480970" y="1048963"/>
                </a:lnTo>
                <a:close/>
                <a:moveTo>
                  <a:pt x="5091041" y="1043471"/>
                </a:moveTo>
                <a:lnTo>
                  <a:pt x="5088295" y="1046217"/>
                </a:lnTo>
                <a:lnTo>
                  <a:pt x="5088295" y="1054455"/>
                </a:lnTo>
                <a:lnTo>
                  <a:pt x="5093787" y="1054455"/>
                </a:lnTo>
                <a:lnTo>
                  <a:pt x="5096533" y="1057201"/>
                </a:lnTo>
                <a:lnTo>
                  <a:pt x="5099279" y="1057201"/>
                </a:lnTo>
                <a:lnTo>
                  <a:pt x="5099279" y="1046217"/>
                </a:lnTo>
                <a:lnTo>
                  <a:pt x="5096533" y="1046217"/>
                </a:lnTo>
                <a:lnTo>
                  <a:pt x="5093787" y="1046217"/>
                </a:lnTo>
                <a:lnTo>
                  <a:pt x="5093787" y="1043471"/>
                </a:lnTo>
                <a:lnTo>
                  <a:pt x="5091041" y="1043471"/>
                </a:lnTo>
                <a:close/>
                <a:moveTo>
                  <a:pt x="5264037" y="1040725"/>
                </a:moveTo>
                <a:lnTo>
                  <a:pt x="5261291" y="1048963"/>
                </a:lnTo>
                <a:lnTo>
                  <a:pt x="5261291" y="1057201"/>
                </a:lnTo>
                <a:lnTo>
                  <a:pt x="5266783" y="1057201"/>
                </a:lnTo>
                <a:lnTo>
                  <a:pt x="5266783" y="1054455"/>
                </a:lnTo>
                <a:lnTo>
                  <a:pt x="5272275" y="1054455"/>
                </a:lnTo>
                <a:lnTo>
                  <a:pt x="5272275" y="1043471"/>
                </a:lnTo>
                <a:lnTo>
                  <a:pt x="5269529" y="1040725"/>
                </a:lnTo>
                <a:lnTo>
                  <a:pt x="5264037" y="1040725"/>
                </a:lnTo>
                <a:close/>
                <a:moveTo>
                  <a:pt x="5250308" y="1040725"/>
                </a:moveTo>
                <a:lnTo>
                  <a:pt x="5250308" y="1043471"/>
                </a:lnTo>
                <a:lnTo>
                  <a:pt x="5253053" y="1043471"/>
                </a:lnTo>
                <a:lnTo>
                  <a:pt x="5253053" y="1046217"/>
                </a:lnTo>
                <a:lnTo>
                  <a:pt x="5253053" y="1048963"/>
                </a:lnTo>
                <a:lnTo>
                  <a:pt x="5258545" y="1048963"/>
                </a:lnTo>
                <a:lnTo>
                  <a:pt x="5258545" y="1043471"/>
                </a:lnTo>
                <a:lnTo>
                  <a:pt x="5258545" y="1040725"/>
                </a:lnTo>
                <a:lnTo>
                  <a:pt x="5255799" y="1040725"/>
                </a:lnTo>
                <a:lnTo>
                  <a:pt x="5253053" y="1040725"/>
                </a:lnTo>
                <a:lnTo>
                  <a:pt x="5250308" y="1040725"/>
                </a:lnTo>
                <a:close/>
                <a:moveTo>
                  <a:pt x="5071819" y="1040725"/>
                </a:moveTo>
                <a:lnTo>
                  <a:pt x="5069073" y="1043471"/>
                </a:lnTo>
                <a:lnTo>
                  <a:pt x="5066327" y="1043471"/>
                </a:lnTo>
                <a:lnTo>
                  <a:pt x="5063581" y="1043471"/>
                </a:lnTo>
                <a:lnTo>
                  <a:pt x="5066327" y="1048963"/>
                </a:lnTo>
                <a:lnTo>
                  <a:pt x="5066327" y="1054455"/>
                </a:lnTo>
                <a:lnTo>
                  <a:pt x="5074565" y="1054455"/>
                </a:lnTo>
                <a:lnTo>
                  <a:pt x="5074565" y="1048963"/>
                </a:lnTo>
                <a:lnTo>
                  <a:pt x="5074565" y="1046217"/>
                </a:lnTo>
                <a:lnTo>
                  <a:pt x="5071819" y="1040725"/>
                </a:lnTo>
                <a:close/>
                <a:moveTo>
                  <a:pt x="5579825" y="1037979"/>
                </a:moveTo>
                <a:lnTo>
                  <a:pt x="5579825" y="1040725"/>
                </a:lnTo>
                <a:lnTo>
                  <a:pt x="5582571" y="1046217"/>
                </a:lnTo>
                <a:lnTo>
                  <a:pt x="5588063" y="1046217"/>
                </a:lnTo>
                <a:lnTo>
                  <a:pt x="5593555" y="1043471"/>
                </a:lnTo>
                <a:lnTo>
                  <a:pt x="5588063" y="1040725"/>
                </a:lnTo>
                <a:lnTo>
                  <a:pt x="5579825" y="1037979"/>
                </a:lnTo>
                <a:close/>
                <a:moveTo>
                  <a:pt x="5198134" y="1037979"/>
                </a:moveTo>
                <a:lnTo>
                  <a:pt x="5195388" y="1040725"/>
                </a:lnTo>
                <a:lnTo>
                  <a:pt x="5198134" y="1046217"/>
                </a:lnTo>
                <a:lnTo>
                  <a:pt x="5203626" y="1046217"/>
                </a:lnTo>
                <a:lnTo>
                  <a:pt x="5209118" y="1043471"/>
                </a:lnTo>
                <a:lnTo>
                  <a:pt x="5214610" y="1040725"/>
                </a:lnTo>
                <a:lnTo>
                  <a:pt x="5203626" y="1037979"/>
                </a:lnTo>
                <a:lnTo>
                  <a:pt x="5198134" y="1037979"/>
                </a:lnTo>
                <a:close/>
                <a:moveTo>
                  <a:pt x="5129485" y="1037979"/>
                </a:moveTo>
                <a:lnTo>
                  <a:pt x="5126739" y="1040725"/>
                </a:lnTo>
                <a:lnTo>
                  <a:pt x="5123993" y="1046217"/>
                </a:lnTo>
                <a:lnTo>
                  <a:pt x="5126739" y="1048963"/>
                </a:lnTo>
                <a:lnTo>
                  <a:pt x="5132230" y="1048963"/>
                </a:lnTo>
                <a:lnTo>
                  <a:pt x="5137722" y="1043471"/>
                </a:lnTo>
                <a:lnTo>
                  <a:pt x="5145960" y="1040725"/>
                </a:lnTo>
                <a:lnTo>
                  <a:pt x="5145960" y="1046217"/>
                </a:lnTo>
                <a:lnTo>
                  <a:pt x="5143214" y="1051709"/>
                </a:lnTo>
                <a:lnTo>
                  <a:pt x="5140468" y="1057201"/>
                </a:lnTo>
                <a:lnTo>
                  <a:pt x="5143214" y="1057201"/>
                </a:lnTo>
                <a:lnTo>
                  <a:pt x="5148706" y="1062693"/>
                </a:lnTo>
                <a:lnTo>
                  <a:pt x="5143214" y="1065439"/>
                </a:lnTo>
                <a:lnTo>
                  <a:pt x="5143214" y="1070931"/>
                </a:lnTo>
                <a:lnTo>
                  <a:pt x="5145960" y="1070931"/>
                </a:lnTo>
                <a:lnTo>
                  <a:pt x="5148706" y="1073677"/>
                </a:lnTo>
                <a:lnTo>
                  <a:pt x="5151452" y="1076423"/>
                </a:lnTo>
                <a:lnTo>
                  <a:pt x="5148706" y="1076423"/>
                </a:lnTo>
                <a:lnTo>
                  <a:pt x="5151452" y="1079169"/>
                </a:lnTo>
                <a:lnTo>
                  <a:pt x="5151452" y="1084661"/>
                </a:lnTo>
                <a:lnTo>
                  <a:pt x="5154198" y="1084661"/>
                </a:lnTo>
                <a:lnTo>
                  <a:pt x="5156944" y="1081915"/>
                </a:lnTo>
                <a:lnTo>
                  <a:pt x="5159690" y="1084661"/>
                </a:lnTo>
                <a:lnTo>
                  <a:pt x="5176166" y="1084661"/>
                </a:lnTo>
                <a:lnTo>
                  <a:pt x="5176166" y="1081915"/>
                </a:lnTo>
                <a:lnTo>
                  <a:pt x="5178912" y="1076423"/>
                </a:lnTo>
                <a:lnTo>
                  <a:pt x="5181658" y="1076423"/>
                </a:lnTo>
                <a:lnTo>
                  <a:pt x="5187150" y="1076423"/>
                </a:lnTo>
                <a:lnTo>
                  <a:pt x="5187150" y="1070931"/>
                </a:lnTo>
                <a:lnTo>
                  <a:pt x="5187150" y="1068185"/>
                </a:lnTo>
                <a:lnTo>
                  <a:pt x="5187150" y="1065439"/>
                </a:lnTo>
                <a:lnTo>
                  <a:pt x="5181658" y="1065439"/>
                </a:lnTo>
                <a:lnTo>
                  <a:pt x="5178912" y="1065439"/>
                </a:lnTo>
                <a:lnTo>
                  <a:pt x="5167928" y="1062693"/>
                </a:lnTo>
                <a:lnTo>
                  <a:pt x="5167928" y="1065439"/>
                </a:lnTo>
                <a:lnTo>
                  <a:pt x="5165182" y="1068185"/>
                </a:lnTo>
                <a:lnTo>
                  <a:pt x="5159690" y="1068185"/>
                </a:lnTo>
                <a:lnTo>
                  <a:pt x="5156944" y="1068185"/>
                </a:lnTo>
                <a:lnTo>
                  <a:pt x="5154198" y="1065439"/>
                </a:lnTo>
                <a:lnTo>
                  <a:pt x="5154198" y="1062693"/>
                </a:lnTo>
                <a:lnTo>
                  <a:pt x="5154198" y="1059947"/>
                </a:lnTo>
                <a:lnTo>
                  <a:pt x="5159690" y="1059947"/>
                </a:lnTo>
                <a:lnTo>
                  <a:pt x="5165182" y="1062693"/>
                </a:lnTo>
                <a:lnTo>
                  <a:pt x="5170674" y="1057201"/>
                </a:lnTo>
                <a:lnTo>
                  <a:pt x="5173420" y="1057201"/>
                </a:lnTo>
                <a:lnTo>
                  <a:pt x="5176166" y="1057201"/>
                </a:lnTo>
                <a:lnTo>
                  <a:pt x="5178912" y="1054455"/>
                </a:lnTo>
                <a:lnTo>
                  <a:pt x="5178912" y="1046217"/>
                </a:lnTo>
                <a:lnTo>
                  <a:pt x="5173420" y="1046217"/>
                </a:lnTo>
                <a:lnTo>
                  <a:pt x="5170674" y="1048963"/>
                </a:lnTo>
                <a:lnTo>
                  <a:pt x="5167928" y="1046217"/>
                </a:lnTo>
                <a:lnTo>
                  <a:pt x="5165182" y="1043471"/>
                </a:lnTo>
                <a:lnTo>
                  <a:pt x="5165182" y="1040725"/>
                </a:lnTo>
                <a:lnTo>
                  <a:pt x="5159690" y="1040725"/>
                </a:lnTo>
                <a:lnTo>
                  <a:pt x="5156944" y="1043471"/>
                </a:lnTo>
                <a:lnTo>
                  <a:pt x="5154198" y="1040725"/>
                </a:lnTo>
                <a:lnTo>
                  <a:pt x="5151452" y="1040725"/>
                </a:lnTo>
                <a:lnTo>
                  <a:pt x="5145960" y="1037979"/>
                </a:lnTo>
                <a:lnTo>
                  <a:pt x="5143214" y="1037979"/>
                </a:lnTo>
                <a:lnTo>
                  <a:pt x="5140468" y="1040725"/>
                </a:lnTo>
                <a:lnTo>
                  <a:pt x="5137722" y="1040725"/>
                </a:lnTo>
                <a:lnTo>
                  <a:pt x="5129485" y="1037979"/>
                </a:lnTo>
                <a:close/>
                <a:moveTo>
                  <a:pt x="400913" y="1035234"/>
                </a:moveTo>
                <a:lnTo>
                  <a:pt x="409150" y="1035234"/>
                </a:lnTo>
                <a:lnTo>
                  <a:pt x="414642" y="1035234"/>
                </a:lnTo>
                <a:lnTo>
                  <a:pt x="417389" y="1037980"/>
                </a:lnTo>
                <a:lnTo>
                  <a:pt x="411897" y="1040726"/>
                </a:lnTo>
                <a:lnTo>
                  <a:pt x="409150" y="1043472"/>
                </a:lnTo>
                <a:lnTo>
                  <a:pt x="411897" y="1043472"/>
                </a:lnTo>
                <a:lnTo>
                  <a:pt x="414642" y="1046218"/>
                </a:lnTo>
                <a:lnTo>
                  <a:pt x="398167" y="1048964"/>
                </a:lnTo>
                <a:lnTo>
                  <a:pt x="398167" y="1046218"/>
                </a:lnTo>
                <a:lnTo>
                  <a:pt x="406404" y="1046218"/>
                </a:lnTo>
                <a:lnTo>
                  <a:pt x="406404" y="1040726"/>
                </a:lnTo>
                <a:lnTo>
                  <a:pt x="403658" y="1040726"/>
                </a:lnTo>
                <a:lnTo>
                  <a:pt x="403658" y="1037980"/>
                </a:lnTo>
                <a:lnTo>
                  <a:pt x="400913" y="1035234"/>
                </a:lnTo>
                <a:close/>
                <a:moveTo>
                  <a:pt x="5110263" y="1032487"/>
                </a:moveTo>
                <a:lnTo>
                  <a:pt x="5110263" y="1043471"/>
                </a:lnTo>
                <a:lnTo>
                  <a:pt x="5118501" y="1043471"/>
                </a:lnTo>
                <a:lnTo>
                  <a:pt x="5123993" y="1037979"/>
                </a:lnTo>
                <a:lnTo>
                  <a:pt x="5118501" y="1032487"/>
                </a:lnTo>
                <a:lnTo>
                  <a:pt x="5110263" y="1032487"/>
                </a:lnTo>
                <a:close/>
                <a:moveTo>
                  <a:pt x="5286005" y="1029741"/>
                </a:moveTo>
                <a:lnTo>
                  <a:pt x="5286005" y="1032487"/>
                </a:lnTo>
                <a:lnTo>
                  <a:pt x="5286005" y="1035233"/>
                </a:lnTo>
                <a:lnTo>
                  <a:pt x="5291497" y="1037979"/>
                </a:lnTo>
                <a:lnTo>
                  <a:pt x="5294243" y="1035233"/>
                </a:lnTo>
                <a:lnTo>
                  <a:pt x="5294243" y="1032487"/>
                </a:lnTo>
                <a:lnTo>
                  <a:pt x="5291497" y="1029741"/>
                </a:lnTo>
                <a:lnTo>
                  <a:pt x="5288751" y="1029741"/>
                </a:lnTo>
                <a:lnTo>
                  <a:pt x="5286005" y="1029741"/>
                </a:lnTo>
                <a:close/>
                <a:moveTo>
                  <a:pt x="5181658" y="1026996"/>
                </a:moveTo>
                <a:lnTo>
                  <a:pt x="5181658" y="1032487"/>
                </a:lnTo>
                <a:lnTo>
                  <a:pt x="5187150" y="1032487"/>
                </a:lnTo>
                <a:lnTo>
                  <a:pt x="5187150" y="1026996"/>
                </a:lnTo>
                <a:lnTo>
                  <a:pt x="5181658" y="1026996"/>
                </a:lnTo>
                <a:close/>
                <a:moveTo>
                  <a:pt x="5140468" y="1026996"/>
                </a:moveTo>
                <a:lnTo>
                  <a:pt x="5137722" y="1029741"/>
                </a:lnTo>
                <a:lnTo>
                  <a:pt x="5134976" y="1029741"/>
                </a:lnTo>
                <a:lnTo>
                  <a:pt x="5134976" y="1032487"/>
                </a:lnTo>
                <a:lnTo>
                  <a:pt x="5137722" y="1032487"/>
                </a:lnTo>
                <a:lnTo>
                  <a:pt x="5145960" y="1032487"/>
                </a:lnTo>
                <a:lnTo>
                  <a:pt x="5145960" y="1029741"/>
                </a:lnTo>
                <a:lnTo>
                  <a:pt x="5148706" y="1029741"/>
                </a:lnTo>
                <a:lnTo>
                  <a:pt x="5140468" y="1026996"/>
                </a:lnTo>
                <a:close/>
                <a:moveTo>
                  <a:pt x="428372" y="1024250"/>
                </a:moveTo>
                <a:lnTo>
                  <a:pt x="428372" y="1029742"/>
                </a:lnTo>
                <a:lnTo>
                  <a:pt x="431118" y="1032488"/>
                </a:lnTo>
                <a:lnTo>
                  <a:pt x="431118" y="1024250"/>
                </a:lnTo>
                <a:lnTo>
                  <a:pt x="428372" y="1024250"/>
                </a:lnTo>
                <a:close/>
                <a:moveTo>
                  <a:pt x="486038" y="1021504"/>
                </a:moveTo>
                <a:lnTo>
                  <a:pt x="486038" y="1026996"/>
                </a:lnTo>
                <a:lnTo>
                  <a:pt x="483292" y="1029742"/>
                </a:lnTo>
                <a:lnTo>
                  <a:pt x="483292" y="1032488"/>
                </a:lnTo>
                <a:lnTo>
                  <a:pt x="483292" y="1037980"/>
                </a:lnTo>
                <a:lnTo>
                  <a:pt x="488784" y="1035234"/>
                </a:lnTo>
                <a:lnTo>
                  <a:pt x="499768" y="1035234"/>
                </a:lnTo>
                <a:lnTo>
                  <a:pt x="499768" y="1029742"/>
                </a:lnTo>
                <a:lnTo>
                  <a:pt x="491530" y="1029742"/>
                </a:lnTo>
                <a:lnTo>
                  <a:pt x="491530" y="1026996"/>
                </a:lnTo>
                <a:lnTo>
                  <a:pt x="488784" y="1024250"/>
                </a:lnTo>
                <a:lnTo>
                  <a:pt x="491530" y="1024250"/>
                </a:lnTo>
                <a:lnTo>
                  <a:pt x="491530" y="1021504"/>
                </a:lnTo>
                <a:lnTo>
                  <a:pt x="486038" y="1021504"/>
                </a:lnTo>
                <a:close/>
                <a:moveTo>
                  <a:pt x="5258545" y="1018758"/>
                </a:moveTo>
                <a:lnTo>
                  <a:pt x="5258545" y="1026996"/>
                </a:lnTo>
                <a:lnTo>
                  <a:pt x="5250308" y="1026996"/>
                </a:lnTo>
                <a:lnTo>
                  <a:pt x="5244816" y="1026996"/>
                </a:lnTo>
                <a:lnTo>
                  <a:pt x="5244816" y="1029741"/>
                </a:lnTo>
                <a:lnTo>
                  <a:pt x="5247562" y="1032487"/>
                </a:lnTo>
                <a:lnTo>
                  <a:pt x="5255799" y="1035233"/>
                </a:lnTo>
                <a:lnTo>
                  <a:pt x="5258545" y="1029741"/>
                </a:lnTo>
                <a:lnTo>
                  <a:pt x="5261291" y="1029741"/>
                </a:lnTo>
                <a:lnTo>
                  <a:pt x="5261291" y="1018758"/>
                </a:lnTo>
                <a:lnTo>
                  <a:pt x="5258545" y="1018758"/>
                </a:lnTo>
                <a:close/>
                <a:moveTo>
                  <a:pt x="5104771" y="1018758"/>
                </a:moveTo>
                <a:lnTo>
                  <a:pt x="5104771" y="1021504"/>
                </a:lnTo>
                <a:lnTo>
                  <a:pt x="5107517" y="1024250"/>
                </a:lnTo>
                <a:lnTo>
                  <a:pt x="5110263" y="1026996"/>
                </a:lnTo>
                <a:lnTo>
                  <a:pt x="5110263" y="1029741"/>
                </a:lnTo>
                <a:lnTo>
                  <a:pt x="5115755" y="1029741"/>
                </a:lnTo>
                <a:lnTo>
                  <a:pt x="5118501" y="1029741"/>
                </a:lnTo>
                <a:lnTo>
                  <a:pt x="5118501" y="1026996"/>
                </a:lnTo>
                <a:lnTo>
                  <a:pt x="5118501" y="1024250"/>
                </a:lnTo>
                <a:lnTo>
                  <a:pt x="5113009" y="1024250"/>
                </a:lnTo>
                <a:lnTo>
                  <a:pt x="5110263" y="1021504"/>
                </a:lnTo>
                <a:lnTo>
                  <a:pt x="5110263" y="1018758"/>
                </a:lnTo>
                <a:lnTo>
                  <a:pt x="5104771" y="1018758"/>
                </a:lnTo>
                <a:close/>
                <a:moveTo>
                  <a:pt x="475054" y="1016012"/>
                </a:moveTo>
                <a:lnTo>
                  <a:pt x="475054" y="1024250"/>
                </a:lnTo>
                <a:lnTo>
                  <a:pt x="477800" y="1021504"/>
                </a:lnTo>
                <a:lnTo>
                  <a:pt x="480546" y="1018758"/>
                </a:lnTo>
                <a:lnTo>
                  <a:pt x="477800" y="1016012"/>
                </a:lnTo>
                <a:lnTo>
                  <a:pt x="475054" y="1016012"/>
                </a:lnTo>
                <a:close/>
                <a:moveTo>
                  <a:pt x="321279" y="1016012"/>
                </a:moveTo>
                <a:lnTo>
                  <a:pt x="321279" y="1021504"/>
                </a:lnTo>
                <a:lnTo>
                  <a:pt x="326771" y="1021504"/>
                </a:lnTo>
                <a:lnTo>
                  <a:pt x="326771" y="1016012"/>
                </a:lnTo>
                <a:lnTo>
                  <a:pt x="321279" y="1016012"/>
                </a:lnTo>
                <a:close/>
                <a:moveTo>
                  <a:pt x="447594" y="1013266"/>
                </a:moveTo>
                <a:lnTo>
                  <a:pt x="444848" y="1016012"/>
                </a:lnTo>
                <a:lnTo>
                  <a:pt x="444848" y="1018758"/>
                </a:lnTo>
                <a:lnTo>
                  <a:pt x="442102" y="1021504"/>
                </a:lnTo>
                <a:lnTo>
                  <a:pt x="442102" y="1024250"/>
                </a:lnTo>
                <a:lnTo>
                  <a:pt x="444848" y="1026996"/>
                </a:lnTo>
                <a:lnTo>
                  <a:pt x="444848" y="1024250"/>
                </a:lnTo>
                <a:lnTo>
                  <a:pt x="447594" y="1024250"/>
                </a:lnTo>
                <a:lnTo>
                  <a:pt x="447594" y="1013266"/>
                </a:lnTo>
                <a:close/>
                <a:moveTo>
                  <a:pt x="5140468" y="1013266"/>
                </a:moveTo>
                <a:lnTo>
                  <a:pt x="5140468" y="1016012"/>
                </a:lnTo>
                <a:lnTo>
                  <a:pt x="5143214" y="1016012"/>
                </a:lnTo>
                <a:lnTo>
                  <a:pt x="5145960" y="1013266"/>
                </a:lnTo>
                <a:lnTo>
                  <a:pt x="5140468" y="1013266"/>
                </a:lnTo>
                <a:close/>
                <a:moveTo>
                  <a:pt x="5118501" y="1013266"/>
                </a:moveTo>
                <a:lnTo>
                  <a:pt x="5121247" y="1016012"/>
                </a:lnTo>
                <a:lnTo>
                  <a:pt x="5126739" y="1016012"/>
                </a:lnTo>
                <a:lnTo>
                  <a:pt x="5126739" y="1013266"/>
                </a:lnTo>
                <a:lnTo>
                  <a:pt x="5118501" y="1013266"/>
                </a:lnTo>
                <a:close/>
                <a:moveTo>
                  <a:pt x="175743" y="1010520"/>
                </a:moveTo>
                <a:lnTo>
                  <a:pt x="178488" y="1016012"/>
                </a:lnTo>
                <a:lnTo>
                  <a:pt x="181234" y="1018758"/>
                </a:lnTo>
                <a:lnTo>
                  <a:pt x="183980" y="1016012"/>
                </a:lnTo>
                <a:lnTo>
                  <a:pt x="186726" y="1013266"/>
                </a:lnTo>
                <a:lnTo>
                  <a:pt x="181234" y="1010520"/>
                </a:lnTo>
                <a:lnTo>
                  <a:pt x="175743" y="1010520"/>
                </a:lnTo>
                <a:close/>
                <a:moveTo>
                  <a:pt x="1062693" y="1010520"/>
                </a:moveTo>
                <a:lnTo>
                  <a:pt x="1065439" y="1015096"/>
                </a:lnTo>
                <a:lnTo>
                  <a:pt x="1065439" y="1018758"/>
                </a:lnTo>
                <a:lnTo>
                  <a:pt x="1062693" y="1010520"/>
                </a:lnTo>
                <a:close/>
                <a:moveTo>
                  <a:pt x="472308" y="1007774"/>
                </a:moveTo>
                <a:lnTo>
                  <a:pt x="472308" y="1010520"/>
                </a:lnTo>
                <a:lnTo>
                  <a:pt x="469562" y="1010520"/>
                </a:lnTo>
                <a:lnTo>
                  <a:pt x="469562" y="1016012"/>
                </a:lnTo>
                <a:lnTo>
                  <a:pt x="472308" y="1016012"/>
                </a:lnTo>
                <a:lnTo>
                  <a:pt x="475054" y="1010520"/>
                </a:lnTo>
                <a:lnTo>
                  <a:pt x="475054" y="1007774"/>
                </a:lnTo>
                <a:lnTo>
                  <a:pt x="472308" y="1007774"/>
                </a:lnTo>
                <a:close/>
                <a:moveTo>
                  <a:pt x="5060835" y="1007774"/>
                </a:moveTo>
                <a:lnTo>
                  <a:pt x="5060835" y="1013266"/>
                </a:lnTo>
                <a:lnTo>
                  <a:pt x="5063581" y="1010520"/>
                </a:lnTo>
                <a:lnTo>
                  <a:pt x="5063581" y="1013266"/>
                </a:lnTo>
                <a:lnTo>
                  <a:pt x="5066327" y="1013266"/>
                </a:lnTo>
                <a:lnTo>
                  <a:pt x="5069073" y="1013266"/>
                </a:lnTo>
                <a:lnTo>
                  <a:pt x="5069073" y="1010520"/>
                </a:lnTo>
                <a:lnTo>
                  <a:pt x="5066327" y="1007774"/>
                </a:lnTo>
                <a:lnTo>
                  <a:pt x="5060835" y="1007774"/>
                </a:lnTo>
                <a:close/>
                <a:moveTo>
                  <a:pt x="5156944" y="1005028"/>
                </a:moveTo>
                <a:lnTo>
                  <a:pt x="5156944" y="1010520"/>
                </a:lnTo>
                <a:lnTo>
                  <a:pt x="5159690" y="1013266"/>
                </a:lnTo>
                <a:lnTo>
                  <a:pt x="5162436" y="1013266"/>
                </a:lnTo>
                <a:lnTo>
                  <a:pt x="5162436" y="1010520"/>
                </a:lnTo>
                <a:lnTo>
                  <a:pt x="5165182" y="1010520"/>
                </a:lnTo>
                <a:lnTo>
                  <a:pt x="5165182" y="1013266"/>
                </a:lnTo>
                <a:lnTo>
                  <a:pt x="5159690" y="1016012"/>
                </a:lnTo>
                <a:lnTo>
                  <a:pt x="5162436" y="1021504"/>
                </a:lnTo>
                <a:lnTo>
                  <a:pt x="5162436" y="1026996"/>
                </a:lnTo>
                <a:lnTo>
                  <a:pt x="5165182" y="1026996"/>
                </a:lnTo>
                <a:lnTo>
                  <a:pt x="5173420" y="1024250"/>
                </a:lnTo>
                <a:lnTo>
                  <a:pt x="5181658" y="1024250"/>
                </a:lnTo>
                <a:lnTo>
                  <a:pt x="5181658" y="1018758"/>
                </a:lnTo>
                <a:lnTo>
                  <a:pt x="5181658" y="1016012"/>
                </a:lnTo>
                <a:lnTo>
                  <a:pt x="5178912" y="1013266"/>
                </a:lnTo>
                <a:lnTo>
                  <a:pt x="5178912" y="1010520"/>
                </a:lnTo>
                <a:lnTo>
                  <a:pt x="5167928" y="1007774"/>
                </a:lnTo>
                <a:lnTo>
                  <a:pt x="5156944" y="1005028"/>
                </a:lnTo>
                <a:close/>
                <a:moveTo>
                  <a:pt x="505260" y="1002282"/>
                </a:moveTo>
                <a:lnTo>
                  <a:pt x="499768" y="1005028"/>
                </a:lnTo>
                <a:lnTo>
                  <a:pt x="497022" y="1005028"/>
                </a:lnTo>
                <a:lnTo>
                  <a:pt x="494276" y="1007774"/>
                </a:lnTo>
                <a:lnTo>
                  <a:pt x="497022" y="1007774"/>
                </a:lnTo>
                <a:lnTo>
                  <a:pt x="497022" y="1010520"/>
                </a:lnTo>
                <a:lnTo>
                  <a:pt x="499768" y="1010520"/>
                </a:lnTo>
                <a:lnTo>
                  <a:pt x="502514" y="1007774"/>
                </a:lnTo>
                <a:lnTo>
                  <a:pt x="505260" y="1007774"/>
                </a:lnTo>
                <a:lnTo>
                  <a:pt x="505260" y="1002282"/>
                </a:lnTo>
                <a:close/>
                <a:moveTo>
                  <a:pt x="428372" y="1002282"/>
                </a:moveTo>
                <a:lnTo>
                  <a:pt x="422880" y="1007774"/>
                </a:lnTo>
                <a:lnTo>
                  <a:pt x="417389" y="1016012"/>
                </a:lnTo>
                <a:lnTo>
                  <a:pt x="420134" y="1016012"/>
                </a:lnTo>
                <a:lnTo>
                  <a:pt x="422880" y="1016012"/>
                </a:lnTo>
                <a:lnTo>
                  <a:pt x="425626" y="1018758"/>
                </a:lnTo>
                <a:lnTo>
                  <a:pt x="428372" y="1021504"/>
                </a:lnTo>
                <a:lnTo>
                  <a:pt x="431118" y="1018758"/>
                </a:lnTo>
                <a:lnTo>
                  <a:pt x="433864" y="1021504"/>
                </a:lnTo>
                <a:lnTo>
                  <a:pt x="433864" y="1016012"/>
                </a:lnTo>
                <a:lnTo>
                  <a:pt x="428372" y="1016012"/>
                </a:lnTo>
                <a:lnTo>
                  <a:pt x="425626" y="1013266"/>
                </a:lnTo>
                <a:lnTo>
                  <a:pt x="425626" y="1010520"/>
                </a:lnTo>
                <a:lnTo>
                  <a:pt x="428372" y="1007774"/>
                </a:lnTo>
                <a:lnTo>
                  <a:pt x="428372" y="1002282"/>
                </a:lnTo>
                <a:close/>
                <a:moveTo>
                  <a:pt x="5233832" y="1002282"/>
                </a:moveTo>
                <a:lnTo>
                  <a:pt x="5233832" y="1005028"/>
                </a:lnTo>
                <a:lnTo>
                  <a:pt x="5231086" y="1007774"/>
                </a:lnTo>
                <a:lnTo>
                  <a:pt x="5231086" y="1010520"/>
                </a:lnTo>
                <a:lnTo>
                  <a:pt x="5236578" y="1007774"/>
                </a:lnTo>
                <a:lnTo>
                  <a:pt x="5239324" y="1007774"/>
                </a:lnTo>
                <a:lnTo>
                  <a:pt x="5244816" y="1007774"/>
                </a:lnTo>
                <a:lnTo>
                  <a:pt x="5244816" y="1002282"/>
                </a:lnTo>
                <a:lnTo>
                  <a:pt x="5233832" y="1002282"/>
                </a:lnTo>
                <a:close/>
                <a:moveTo>
                  <a:pt x="6326731" y="999536"/>
                </a:moveTo>
                <a:lnTo>
                  <a:pt x="6323985" y="1005028"/>
                </a:lnTo>
                <a:lnTo>
                  <a:pt x="6323985" y="1007774"/>
                </a:lnTo>
                <a:lnTo>
                  <a:pt x="6323985" y="1013266"/>
                </a:lnTo>
                <a:lnTo>
                  <a:pt x="6326731" y="1016012"/>
                </a:lnTo>
                <a:lnTo>
                  <a:pt x="6332223" y="1016012"/>
                </a:lnTo>
                <a:lnTo>
                  <a:pt x="6334969" y="1016012"/>
                </a:lnTo>
                <a:lnTo>
                  <a:pt x="6337715" y="1013266"/>
                </a:lnTo>
                <a:lnTo>
                  <a:pt x="6340461" y="1007774"/>
                </a:lnTo>
                <a:lnTo>
                  <a:pt x="6337715" y="1005028"/>
                </a:lnTo>
                <a:lnTo>
                  <a:pt x="6334969" y="1002282"/>
                </a:lnTo>
                <a:lnTo>
                  <a:pt x="6326731" y="999536"/>
                </a:lnTo>
                <a:close/>
                <a:moveTo>
                  <a:pt x="5209118" y="999536"/>
                </a:moveTo>
                <a:lnTo>
                  <a:pt x="5206372" y="1005028"/>
                </a:lnTo>
                <a:lnTo>
                  <a:pt x="5206372" y="1010520"/>
                </a:lnTo>
                <a:lnTo>
                  <a:pt x="5214610" y="1010520"/>
                </a:lnTo>
                <a:lnTo>
                  <a:pt x="5220102" y="1007774"/>
                </a:lnTo>
                <a:lnTo>
                  <a:pt x="5220102" y="999536"/>
                </a:lnTo>
                <a:lnTo>
                  <a:pt x="5209118" y="999536"/>
                </a:lnTo>
                <a:close/>
                <a:moveTo>
                  <a:pt x="5093787" y="999536"/>
                </a:moveTo>
                <a:lnTo>
                  <a:pt x="5091041" y="1002282"/>
                </a:lnTo>
                <a:lnTo>
                  <a:pt x="5099279" y="1002282"/>
                </a:lnTo>
                <a:lnTo>
                  <a:pt x="5102025" y="1002282"/>
                </a:lnTo>
                <a:lnTo>
                  <a:pt x="5102025" y="999536"/>
                </a:lnTo>
                <a:lnTo>
                  <a:pt x="5099279" y="999536"/>
                </a:lnTo>
                <a:lnTo>
                  <a:pt x="5093787" y="999536"/>
                </a:lnTo>
                <a:close/>
                <a:moveTo>
                  <a:pt x="1079168" y="988552"/>
                </a:moveTo>
                <a:lnTo>
                  <a:pt x="1073676" y="991298"/>
                </a:lnTo>
                <a:lnTo>
                  <a:pt x="1068185" y="996790"/>
                </a:lnTo>
                <a:lnTo>
                  <a:pt x="1065439" y="1002282"/>
                </a:lnTo>
                <a:lnTo>
                  <a:pt x="1062693" y="1007774"/>
                </a:lnTo>
                <a:lnTo>
                  <a:pt x="1062693" y="1010520"/>
                </a:lnTo>
                <a:lnTo>
                  <a:pt x="1062693" y="1013266"/>
                </a:lnTo>
                <a:lnTo>
                  <a:pt x="1065439" y="1018758"/>
                </a:lnTo>
                <a:lnTo>
                  <a:pt x="1068185" y="1024249"/>
                </a:lnTo>
                <a:lnTo>
                  <a:pt x="1070931" y="1024249"/>
                </a:lnTo>
                <a:lnTo>
                  <a:pt x="1065439" y="1015096"/>
                </a:lnTo>
                <a:lnTo>
                  <a:pt x="1065439" y="1005028"/>
                </a:lnTo>
                <a:lnTo>
                  <a:pt x="1070931" y="994044"/>
                </a:lnTo>
                <a:lnTo>
                  <a:pt x="1077795" y="991298"/>
                </a:lnTo>
                <a:lnTo>
                  <a:pt x="1078253" y="990383"/>
                </a:lnTo>
                <a:lnTo>
                  <a:pt x="1070931" y="994044"/>
                </a:lnTo>
                <a:lnTo>
                  <a:pt x="1079168" y="988553"/>
                </a:lnTo>
                <a:lnTo>
                  <a:pt x="1079168" y="988552"/>
                </a:lnTo>
                <a:close/>
                <a:moveTo>
                  <a:pt x="5329941" y="988552"/>
                </a:moveTo>
                <a:lnTo>
                  <a:pt x="5327195" y="991298"/>
                </a:lnTo>
                <a:lnTo>
                  <a:pt x="5327195" y="999536"/>
                </a:lnTo>
                <a:lnTo>
                  <a:pt x="5332687" y="999536"/>
                </a:lnTo>
                <a:lnTo>
                  <a:pt x="5332687" y="996790"/>
                </a:lnTo>
                <a:lnTo>
                  <a:pt x="5335433" y="994044"/>
                </a:lnTo>
                <a:lnTo>
                  <a:pt x="5343671" y="996790"/>
                </a:lnTo>
                <a:lnTo>
                  <a:pt x="5343671" y="991298"/>
                </a:lnTo>
                <a:lnTo>
                  <a:pt x="5338179" y="988552"/>
                </a:lnTo>
                <a:lnTo>
                  <a:pt x="5338179" y="991298"/>
                </a:lnTo>
                <a:lnTo>
                  <a:pt x="5338179" y="994044"/>
                </a:lnTo>
                <a:lnTo>
                  <a:pt x="5335433" y="994044"/>
                </a:lnTo>
                <a:lnTo>
                  <a:pt x="5332687" y="991298"/>
                </a:lnTo>
                <a:lnTo>
                  <a:pt x="5329941" y="988552"/>
                </a:lnTo>
                <a:close/>
                <a:moveTo>
                  <a:pt x="5211864" y="985806"/>
                </a:moveTo>
                <a:lnTo>
                  <a:pt x="5211864" y="994044"/>
                </a:lnTo>
                <a:lnTo>
                  <a:pt x="5217356" y="991298"/>
                </a:lnTo>
                <a:lnTo>
                  <a:pt x="5220102" y="988552"/>
                </a:lnTo>
                <a:lnTo>
                  <a:pt x="5217356" y="985806"/>
                </a:lnTo>
                <a:lnTo>
                  <a:pt x="5211864" y="985806"/>
                </a:lnTo>
                <a:close/>
                <a:moveTo>
                  <a:pt x="5091041" y="985806"/>
                </a:moveTo>
                <a:lnTo>
                  <a:pt x="5085549" y="988552"/>
                </a:lnTo>
                <a:lnTo>
                  <a:pt x="5077311" y="988552"/>
                </a:lnTo>
                <a:lnTo>
                  <a:pt x="5071819" y="988552"/>
                </a:lnTo>
                <a:lnTo>
                  <a:pt x="5066327" y="991298"/>
                </a:lnTo>
                <a:lnTo>
                  <a:pt x="5069073" y="996790"/>
                </a:lnTo>
                <a:lnTo>
                  <a:pt x="5071819" y="1002282"/>
                </a:lnTo>
                <a:lnTo>
                  <a:pt x="5080057" y="1005028"/>
                </a:lnTo>
                <a:lnTo>
                  <a:pt x="5088295" y="1013266"/>
                </a:lnTo>
                <a:lnTo>
                  <a:pt x="5082803" y="1013266"/>
                </a:lnTo>
                <a:lnTo>
                  <a:pt x="5082803" y="1016012"/>
                </a:lnTo>
                <a:lnTo>
                  <a:pt x="5085549" y="1021504"/>
                </a:lnTo>
                <a:lnTo>
                  <a:pt x="5077311" y="1032487"/>
                </a:lnTo>
                <a:lnTo>
                  <a:pt x="5080057" y="1035233"/>
                </a:lnTo>
                <a:lnTo>
                  <a:pt x="5085549" y="1035233"/>
                </a:lnTo>
                <a:lnTo>
                  <a:pt x="5082803" y="1037979"/>
                </a:lnTo>
                <a:lnTo>
                  <a:pt x="5080057" y="1040725"/>
                </a:lnTo>
                <a:lnTo>
                  <a:pt x="5082803" y="1043471"/>
                </a:lnTo>
                <a:lnTo>
                  <a:pt x="5085549" y="1043471"/>
                </a:lnTo>
                <a:lnTo>
                  <a:pt x="5085549" y="1040725"/>
                </a:lnTo>
                <a:lnTo>
                  <a:pt x="5088295" y="1040725"/>
                </a:lnTo>
                <a:lnTo>
                  <a:pt x="5088295" y="1035233"/>
                </a:lnTo>
                <a:lnTo>
                  <a:pt x="5091041" y="1032487"/>
                </a:lnTo>
                <a:lnTo>
                  <a:pt x="5102025" y="1032487"/>
                </a:lnTo>
                <a:lnTo>
                  <a:pt x="5102025" y="1029741"/>
                </a:lnTo>
                <a:lnTo>
                  <a:pt x="5104771" y="1029741"/>
                </a:lnTo>
                <a:lnTo>
                  <a:pt x="5102025" y="1024250"/>
                </a:lnTo>
                <a:lnTo>
                  <a:pt x="5099279" y="1021504"/>
                </a:lnTo>
                <a:lnTo>
                  <a:pt x="5096533" y="1021504"/>
                </a:lnTo>
                <a:lnTo>
                  <a:pt x="5093787" y="1018758"/>
                </a:lnTo>
                <a:lnTo>
                  <a:pt x="5093787" y="1013266"/>
                </a:lnTo>
                <a:lnTo>
                  <a:pt x="5091041" y="1010520"/>
                </a:lnTo>
                <a:lnTo>
                  <a:pt x="5088295" y="1010520"/>
                </a:lnTo>
                <a:lnTo>
                  <a:pt x="5088295" y="1002282"/>
                </a:lnTo>
                <a:lnTo>
                  <a:pt x="5091041" y="996790"/>
                </a:lnTo>
                <a:lnTo>
                  <a:pt x="5088295" y="994044"/>
                </a:lnTo>
                <a:lnTo>
                  <a:pt x="5088295" y="991298"/>
                </a:lnTo>
                <a:lnTo>
                  <a:pt x="5091041" y="991298"/>
                </a:lnTo>
                <a:lnTo>
                  <a:pt x="5091041" y="988552"/>
                </a:lnTo>
                <a:lnTo>
                  <a:pt x="5091041" y="985806"/>
                </a:lnTo>
                <a:close/>
                <a:moveTo>
                  <a:pt x="1084661" y="983060"/>
                </a:moveTo>
                <a:lnTo>
                  <a:pt x="1090153" y="985806"/>
                </a:lnTo>
                <a:lnTo>
                  <a:pt x="1092898" y="985806"/>
                </a:lnTo>
                <a:lnTo>
                  <a:pt x="1095644" y="985806"/>
                </a:lnTo>
                <a:lnTo>
                  <a:pt x="1101136" y="988552"/>
                </a:lnTo>
                <a:lnTo>
                  <a:pt x="1101137" y="988552"/>
                </a:lnTo>
                <a:lnTo>
                  <a:pt x="1103882" y="991298"/>
                </a:lnTo>
                <a:lnTo>
                  <a:pt x="1102234" y="990748"/>
                </a:lnTo>
                <a:lnTo>
                  <a:pt x="1103882" y="994044"/>
                </a:lnTo>
                <a:lnTo>
                  <a:pt x="1103882" y="997340"/>
                </a:lnTo>
                <a:lnTo>
                  <a:pt x="1106628" y="999536"/>
                </a:lnTo>
                <a:lnTo>
                  <a:pt x="1103882" y="991298"/>
                </a:lnTo>
                <a:lnTo>
                  <a:pt x="1109374" y="996790"/>
                </a:lnTo>
                <a:lnTo>
                  <a:pt x="1114867" y="1005028"/>
                </a:lnTo>
                <a:lnTo>
                  <a:pt x="1114867" y="1016012"/>
                </a:lnTo>
                <a:lnTo>
                  <a:pt x="1112120" y="1024249"/>
                </a:lnTo>
                <a:lnTo>
                  <a:pt x="1103882" y="1035233"/>
                </a:lnTo>
                <a:lnTo>
                  <a:pt x="1106628" y="1026995"/>
                </a:lnTo>
                <a:lnTo>
                  <a:pt x="1092898" y="1037979"/>
                </a:lnTo>
                <a:lnTo>
                  <a:pt x="1103882" y="1035233"/>
                </a:lnTo>
                <a:lnTo>
                  <a:pt x="1095645" y="1037979"/>
                </a:lnTo>
                <a:lnTo>
                  <a:pt x="1090153" y="1040725"/>
                </a:lnTo>
                <a:lnTo>
                  <a:pt x="1081915" y="1043471"/>
                </a:lnTo>
                <a:lnTo>
                  <a:pt x="1076423" y="1040725"/>
                </a:lnTo>
                <a:lnTo>
                  <a:pt x="1065439" y="1040725"/>
                </a:lnTo>
                <a:lnTo>
                  <a:pt x="1057202" y="1032487"/>
                </a:lnTo>
                <a:lnTo>
                  <a:pt x="1048963" y="1024249"/>
                </a:lnTo>
                <a:lnTo>
                  <a:pt x="1048963" y="1013266"/>
                </a:lnTo>
                <a:lnTo>
                  <a:pt x="1048963" y="1002282"/>
                </a:lnTo>
                <a:lnTo>
                  <a:pt x="1057202" y="994044"/>
                </a:lnTo>
                <a:lnTo>
                  <a:pt x="1065439" y="985806"/>
                </a:lnTo>
                <a:lnTo>
                  <a:pt x="1073676" y="985806"/>
                </a:lnTo>
                <a:lnTo>
                  <a:pt x="1084661" y="983060"/>
                </a:lnTo>
                <a:close/>
                <a:moveTo>
                  <a:pt x="5258545" y="983060"/>
                </a:moveTo>
                <a:lnTo>
                  <a:pt x="5258545" y="985806"/>
                </a:lnTo>
                <a:lnTo>
                  <a:pt x="5264037" y="988552"/>
                </a:lnTo>
                <a:lnTo>
                  <a:pt x="5264037" y="991298"/>
                </a:lnTo>
                <a:lnTo>
                  <a:pt x="5269529" y="991298"/>
                </a:lnTo>
                <a:lnTo>
                  <a:pt x="5269529" y="985806"/>
                </a:lnTo>
                <a:lnTo>
                  <a:pt x="5264037" y="985806"/>
                </a:lnTo>
                <a:lnTo>
                  <a:pt x="5258545" y="983060"/>
                </a:lnTo>
                <a:close/>
                <a:moveTo>
                  <a:pt x="5162436" y="980314"/>
                </a:moveTo>
                <a:lnTo>
                  <a:pt x="5162436" y="985806"/>
                </a:lnTo>
                <a:lnTo>
                  <a:pt x="5165182" y="988552"/>
                </a:lnTo>
                <a:lnTo>
                  <a:pt x="5159690" y="988552"/>
                </a:lnTo>
                <a:lnTo>
                  <a:pt x="5162436" y="994044"/>
                </a:lnTo>
                <a:lnTo>
                  <a:pt x="5165182" y="996790"/>
                </a:lnTo>
                <a:lnTo>
                  <a:pt x="5167928" y="994044"/>
                </a:lnTo>
                <a:lnTo>
                  <a:pt x="5167928" y="991298"/>
                </a:lnTo>
                <a:lnTo>
                  <a:pt x="5167928" y="988552"/>
                </a:lnTo>
                <a:lnTo>
                  <a:pt x="5167928" y="985806"/>
                </a:lnTo>
                <a:lnTo>
                  <a:pt x="5170674" y="985806"/>
                </a:lnTo>
                <a:lnTo>
                  <a:pt x="5170674" y="983060"/>
                </a:lnTo>
                <a:lnTo>
                  <a:pt x="5167928" y="983060"/>
                </a:lnTo>
                <a:lnTo>
                  <a:pt x="5167928" y="980314"/>
                </a:lnTo>
                <a:lnTo>
                  <a:pt x="5165182" y="980314"/>
                </a:lnTo>
                <a:lnTo>
                  <a:pt x="5162436" y="980314"/>
                </a:lnTo>
                <a:close/>
                <a:moveTo>
                  <a:pt x="5104771" y="977568"/>
                </a:moveTo>
                <a:lnTo>
                  <a:pt x="5107517" y="980314"/>
                </a:lnTo>
                <a:lnTo>
                  <a:pt x="5113009" y="983060"/>
                </a:lnTo>
                <a:lnTo>
                  <a:pt x="5107517" y="983060"/>
                </a:lnTo>
                <a:lnTo>
                  <a:pt x="5104771" y="985806"/>
                </a:lnTo>
                <a:lnTo>
                  <a:pt x="5104771" y="991298"/>
                </a:lnTo>
                <a:lnTo>
                  <a:pt x="5110263" y="994044"/>
                </a:lnTo>
                <a:lnTo>
                  <a:pt x="5115755" y="994044"/>
                </a:lnTo>
                <a:lnTo>
                  <a:pt x="5118501" y="991298"/>
                </a:lnTo>
                <a:lnTo>
                  <a:pt x="5121247" y="985806"/>
                </a:lnTo>
                <a:lnTo>
                  <a:pt x="5115755" y="983060"/>
                </a:lnTo>
                <a:lnTo>
                  <a:pt x="5113009" y="983060"/>
                </a:lnTo>
                <a:lnTo>
                  <a:pt x="5113009" y="977568"/>
                </a:lnTo>
                <a:lnTo>
                  <a:pt x="5104771" y="977568"/>
                </a:lnTo>
                <a:close/>
                <a:moveTo>
                  <a:pt x="6615058" y="974822"/>
                </a:moveTo>
                <a:lnTo>
                  <a:pt x="6634280" y="994044"/>
                </a:lnTo>
                <a:lnTo>
                  <a:pt x="6436570" y="1016012"/>
                </a:lnTo>
                <a:lnTo>
                  <a:pt x="6447554" y="1007774"/>
                </a:lnTo>
                <a:lnTo>
                  <a:pt x="6458538" y="1002282"/>
                </a:lnTo>
                <a:lnTo>
                  <a:pt x="6475013" y="999536"/>
                </a:lnTo>
                <a:lnTo>
                  <a:pt x="6491489" y="1002282"/>
                </a:lnTo>
                <a:lnTo>
                  <a:pt x="6521695" y="1005028"/>
                </a:lnTo>
                <a:lnTo>
                  <a:pt x="6538171" y="1002282"/>
                </a:lnTo>
                <a:lnTo>
                  <a:pt x="6562885" y="994044"/>
                </a:lnTo>
                <a:lnTo>
                  <a:pt x="6615058" y="974822"/>
                </a:lnTo>
                <a:close/>
                <a:moveTo>
                  <a:pt x="5137722" y="966584"/>
                </a:moveTo>
                <a:lnTo>
                  <a:pt x="5129485" y="969330"/>
                </a:lnTo>
                <a:lnTo>
                  <a:pt x="5126739" y="969330"/>
                </a:lnTo>
                <a:lnTo>
                  <a:pt x="5123993" y="972076"/>
                </a:lnTo>
                <a:lnTo>
                  <a:pt x="5129485" y="977568"/>
                </a:lnTo>
                <a:lnTo>
                  <a:pt x="5137722" y="974822"/>
                </a:lnTo>
                <a:lnTo>
                  <a:pt x="5137722" y="966584"/>
                </a:lnTo>
                <a:close/>
                <a:moveTo>
                  <a:pt x="5102025" y="966584"/>
                </a:moveTo>
                <a:lnTo>
                  <a:pt x="5104771" y="972076"/>
                </a:lnTo>
                <a:lnTo>
                  <a:pt x="5107517" y="972076"/>
                </a:lnTo>
                <a:lnTo>
                  <a:pt x="5110263" y="969330"/>
                </a:lnTo>
                <a:lnTo>
                  <a:pt x="5110263" y="966584"/>
                </a:lnTo>
                <a:lnTo>
                  <a:pt x="5102025" y="966584"/>
                </a:lnTo>
                <a:close/>
                <a:moveTo>
                  <a:pt x="1035233" y="966584"/>
                </a:moveTo>
                <a:lnTo>
                  <a:pt x="1035233" y="969330"/>
                </a:lnTo>
                <a:lnTo>
                  <a:pt x="1043472" y="969330"/>
                </a:lnTo>
                <a:lnTo>
                  <a:pt x="1048964" y="966584"/>
                </a:lnTo>
                <a:lnTo>
                  <a:pt x="1035233" y="966584"/>
                </a:lnTo>
                <a:close/>
                <a:moveTo>
                  <a:pt x="5264037" y="963838"/>
                </a:moveTo>
                <a:lnTo>
                  <a:pt x="5264037" y="969330"/>
                </a:lnTo>
                <a:lnTo>
                  <a:pt x="5264037" y="972076"/>
                </a:lnTo>
                <a:lnTo>
                  <a:pt x="5258545" y="977568"/>
                </a:lnTo>
                <a:lnTo>
                  <a:pt x="5264037" y="980314"/>
                </a:lnTo>
                <a:lnTo>
                  <a:pt x="5269529" y="980314"/>
                </a:lnTo>
                <a:lnTo>
                  <a:pt x="5272275" y="972076"/>
                </a:lnTo>
                <a:lnTo>
                  <a:pt x="5269529" y="963838"/>
                </a:lnTo>
                <a:lnTo>
                  <a:pt x="5264037" y="963838"/>
                </a:lnTo>
                <a:close/>
                <a:moveTo>
                  <a:pt x="5244816" y="961092"/>
                </a:moveTo>
                <a:lnTo>
                  <a:pt x="5242070" y="963838"/>
                </a:lnTo>
                <a:lnTo>
                  <a:pt x="5242070" y="966584"/>
                </a:lnTo>
                <a:lnTo>
                  <a:pt x="5244816" y="966584"/>
                </a:lnTo>
                <a:lnTo>
                  <a:pt x="5247562" y="966584"/>
                </a:lnTo>
                <a:lnTo>
                  <a:pt x="5250308" y="966584"/>
                </a:lnTo>
                <a:lnTo>
                  <a:pt x="5253053" y="966584"/>
                </a:lnTo>
                <a:lnTo>
                  <a:pt x="5253053" y="961092"/>
                </a:lnTo>
                <a:lnTo>
                  <a:pt x="5244816" y="961092"/>
                </a:lnTo>
                <a:close/>
                <a:moveTo>
                  <a:pt x="1169785" y="961092"/>
                </a:moveTo>
                <a:lnTo>
                  <a:pt x="1175277" y="963838"/>
                </a:lnTo>
                <a:lnTo>
                  <a:pt x="1178023" y="969330"/>
                </a:lnTo>
                <a:lnTo>
                  <a:pt x="1178023" y="974822"/>
                </a:lnTo>
                <a:lnTo>
                  <a:pt x="1178023" y="980314"/>
                </a:lnTo>
                <a:lnTo>
                  <a:pt x="1175277" y="983060"/>
                </a:lnTo>
                <a:lnTo>
                  <a:pt x="1169785" y="983060"/>
                </a:lnTo>
                <a:lnTo>
                  <a:pt x="1167039" y="983060"/>
                </a:lnTo>
                <a:lnTo>
                  <a:pt x="1164293" y="980314"/>
                </a:lnTo>
                <a:lnTo>
                  <a:pt x="1161547" y="974822"/>
                </a:lnTo>
                <a:lnTo>
                  <a:pt x="1161547" y="969330"/>
                </a:lnTo>
                <a:lnTo>
                  <a:pt x="1164293" y="963838"/>
                </a:lnTo>
                <a:lnTo>
                  <a:pt x="1169785" y="961092"/>
                </a:lnTo>
                <a:close/>
                <a:moveTo>
                  <a:pt x="6175702" y="955600"/>
                </a:moveTo>
                <a:lnTo>
                  <a:pt x="6167464" y="958346"/>
                </a:lnTo>
                <a:lnTo>
                  <a:pt x="6159226" y="961092"/>
                </a:lnTo>
                <a:lnTo>
                  <a:pt x="6148242" y="963838"/>
                </a:lnTo>
                <a:lnTo>
                  <a:pt x="6137258" y="963838"/>
                </a:lnTo>
                <a:lnTo>
                  <a:pt x="6137258" y="958346"/>
                </a:lnTo>
                <a:lnTo>
                  <a:pt x="6134512" y="958346"/>
                </a:lnTo>
                <a:lnTo>
                  <a:pt x="6129020" y="958346"/>
                </a:lnTo>
                <a:lnTo>
                  <a:pt x="6129020" y="963838"/>
                </a:lnTo>
                <a:lnTo>
                  <a:pt x="6137258" y="963838"/>
                </a:lnTo>
                <a:lnTo>
                  <a:pt x="6145496" y="966584"/>
                </a:lnTo>
                <a:lnTo>
                  <a:pt x="6159226" y="966584"/>
                </a:lnTo>
                <a:lnTo>
                  <a:pt x="6172956" y="963838"/>
                </a:lnTo>
                <a:lnTo>
                  <a:pt x="6175702" y="961092"/>
                </a:lnTo>
                <a:lnTo>
                  <a:pt x="6175702" y="955600"/>
                </a:lnTo>
                <a:close/>
                <a:moveTo>
                  <a:pt x="5225594" y="955600"/>
                </a:moveTo>
                <a:lnTo>
                  <a:pt x="5225594" y="966584"/>
                </a:lnTo>
                <a:lnTo>
                  <a:pt x="5231086" y="963838"/>
                </a:lnTo>
                <a:lnTo>
                  <a:pt x="5233832" y="958346"/>
                </a:lnTo>
                <a:lnTo>
                  <a:pt x="5231086" y="958346"/>
                </a:lnTo>
                <a:lnTo>
                  <a:pt x="5225594" y="955600"/>
                </a:lnTo>
                <a:close/>
                <a:moveTo>
                  <a:pt x="5082803" y="955600"/>
                </a:moveTo>
                <a:lnTo>
                  <a:pt x="5082803" y="961092"/>
                </a:lnTo>
                <a:lnTo>
                  <a:pt x="5088295" y="961092"/>
                </a:lnTo>
                <a:lnTo>
                  <a:pt x="5091041" y="955600"/>
                </a:lnTo>
                <a:lnTo>
                  <a:pt x="5082803" y="955600"/>
                </a:lnTo>
                <a:close/>
                <a:moveTo>
                  <a:pt x="930887" y="955600"/>
                </a:moveTo>
                <a:lnTo>
                  <a:pt x="928141" y="958346"/>
                </a:lnTo>
                <a:lnTo>
                  <a:pt x="928141" y="963838"/>
                </a:lnTo>
                <a:lnTo>
                  <a:pt x="930887" y="963838"/>
                </a:lnTo>
                <a:lnTo>
                  <a:pt x="933632" y="963838"/>
                </a:lnTo>
                <a:lnTo>
                  <a:pt x="935005" y="965211"/>
                </a:lnTo>
                <a:lnTo>
                  <a:pt x="937857" y="965528"/>
                </a:lnTo>
                <a:lnTo>
                  <a:pt x="936378" y="961092"/>
                </a:lnTo>
                <a:lnTo>
                  <a:pt x="930887" y="955600"/>
                </a:lnTo>
                <a:close/>
                <a:moveTo>
                  <a:pt x="5354655" y="952854"/>
                </a:moveTo>
                <a:lnTo>
                  <a:pt x="5354655" y="955600"/>
                </a:lnTo>
                <a:lnTo>
                  <a:pt x="5357401" y="958346"/>
                </a:lnTo>
                <a:lnTo>
                  <a:pt x="5360147" y="955600"/>
                </a:lnTo>
                <a:lnTo>
                  <a:pt x="5360147" y="952854"/>
                </a:lnTo>
                <a:lnTo>
                  <a:pt x="5357401" y="952854"/>
                </a:lnTo>
                <a:lnTo>
                  <a:pt x="5354655" y="952854"/>
                </a:lnTo>
                <a:close/>
                <a:moveTo>
                  <a:pt x="5178912" y="952854"/>
                </a:moveTo>
                <a:lnTo>
                  <a:pt x="5173420" y="958346"/>
                </a:lnTo>
                <a:lnTo>
                  <a:pt x="5167928" y="966584"/>
                </a:lnTo>
                <a:lnTo>
                  <a:pt x="5170674" y="966584"/>
                </a:lnTo>
                <a:lnTo>
                  <a:pt x="5173420" y="969330"/>
                </a:lnTo>
                <a:lnTo>
                  <a:pt x="5176166" y="972076"/>
                </a:lnTo>
                <a:lnTo>
                  <a:pt x="5181658" y="972076"/>
                </a:lnTo>
                <a:lnTo>
                  <a:pt x="5187150" y="974822"/>
                </a:lnTo>
                <a:lnTo>
                  <a:pt x="5187150" y="980314"/>
                </a:lnTo>
                <a:lnTo>
                  <a:pt x="5184404" y="980314"/>
                </a:lnTo>
                <a:lnTo>
                  <a:pt x="5176166" y="983060"/>
                </a:lnTo>
                <a:lnTo>
                  <a:pt x="5178912" y="994044"/>
                </a:lnTo>
                <a:lnTo>
                  <a:pt x="5187150" y="999536"/>
                </a:lnTo>
                <a:lnTo>
                  <a:pt x="5189896" y="996790"/>
                </a:lnTo>
                <a:lnTo>
                  <a:pt x="5192642" y="991298"/>
                </a:lnTo>
                <a:lnTo>
                  <a:pt x="5189896" y="985806"/>
                </a:lnTo>
                <a:lnTo>
                  <a:pt x="5187150" y="983060"/>
                </a:lnTo>
                <a:lnTo>
                  <a:pt x="5198134" y="983060"/>
                </a:lnTo>
                <a:lnTo>
                  <a:pt x="5200880" y="977568"/>
                </a:lnTo>
                <a:lnTo>
                  <a:pt x="5198134" y="974822"/>
                </a:lnTo>
                <a:lnTo>
                  <a:pt x="5195388" y="969330"/>
                </a:lnTo>
                <a:lnTo>
                  <a:pt x="5195388" y="963838"/>
                </a:lnTo>
                <a:lnTo>
                  <a:pt x="5187150" y="958346"/>
                </a:lnTo>
                <a:lnTo>
                  <a:pt x="5181658" y="955600"/>
                </a:lnTo>
                <a:lnTo>
                  <a:pt x="5178912" y="952854"/>
                </a:lnTo>
                <a:close/>
                <a:moveTo>
                  <a:pt x="856745" y="950108"/>
                </a:moveTo>
                <a:lnTo>
                  <a:pt x="853999" y="952854"/>
                </a:lnTo>
                <a:lnTo>
                  <a:pt x="856745" y="952854"/>
                </a:lnTo>
                <a:lnTo>
                  <a:pt x="856745" y="955600"/>
                </a:lnTo>
                <a:lnTo>
                  <a:pt x="859491" y="955600"/>
                </a:lnTo>
                <a:lnTo>
                  <a:pt x="862237" y="952854"/>
                </a:lnTo>
                <a:lnTo>
                  <a:pt x="862237" y="950108"/>
                </a:lnTo>
                <a:lnTo>
                  <a:pt x="856745" y="950108"/>
                </a:lnTo>
                <a:close/>
                <a:moveTo>
                  <a:pt x="6238859" y="950108"/>
                </a:moveTo>
                <a:lnTo>
                  <a:pt x="6222384" y="955600"/>
                </a:lnTo>
                <a:lnTo>
                  <a:pt x="6216892" y="961092"/>
                </a:lnTo>
                <a:lnTo>
                  <a:pt x="6211400" y="963838"/>
                </a:lnTo>
                <a:lnTo>
                  <a:pt x="6238859" y="958346"/>
                </a:lnTo>
                <a:lnTo>
                  <a:pt x="6252589" y="958346"/>
                </a:lnTo>
                <a:lnTo>
                  <a:pt x="6269065" y="958346"/>
                </a:lnTo>
                <a:lnTo>
                  <a:pt x="6263573" y="952854"/>
                </a:lnTo>
                <a:lnTo>
                  <a:pt x="6258081" y="950108"/>
                </a:lnTo>
                <a:lnTo>
                  <a:pt x="6249843" y="950108"/>
                </a:lnTo>
                <a:lnTo>
                  <a:pt x="6238859" y="950108"/>
                </a:lnTo>
                <a:close/>
                <a:moveTo>
                  <a:pt x="5140468" y="950108"/>
                </a:moveTo>
                <a:lnTo>
                  <a:pt x="5140468" y="955600"/>
                </a:lnTo>
                <a:lnTo>
                  <a:pt x="5148706" y="955600"/>
                </a:lnTo>
                <a:lnTo>
                  <a:pt x="5148706" y="952854"/>
                </a:lnTo>
                <a:lnTo>
                  <a:pt x="5145960" y="950108"/>
                </a:lnTo>
                <a:lnTo>
                  <a:pt x="5140468" y="950108"/>
                </a:lnTo>
                <a:close/>
                <a:moveTo>
                  <a:pt x="1062694" y="947362"/>
                </a:moveTo>
                <a:lnTo>
                  <a:pt x="1062694" y="950108"/>
                </a:lnTo>
                <a:lnTo>
                  <a:pt x="1062694" y="952854"/>
                </a:lnTo>
                <a:lnTo>
                  <a:pt x="1065439" y="952854"/>
                </a:lnTo>
                <a:lnTo>
                  <a:pt x="1068185" y="952854"/>
                </a:lnTo>
                <a:lnTo>
                  <a:pt x="1068185" y="950108"/>
                </a:lnTo>
                <a:lnTo>
                  <a:pt x="1065439" y="950108"/>
                </a:lnTo>
                <a:lnTo>
                  <a:pt x="1065439" y="947362"/>
                </a:lnTo>
                <a:lnTo>
                  <a:pt x="1062694" y="947362"/>
                </a:lnTo>
                <a:close/>
                <a:moveTo>
                  <a:pt x="799080" y="947362"/>
                </a:moveTo>
                <a:lnTo>
                  <a:pt x="799080" y="952854"/>
                </a:lnTo>
                <a:lnTo>
                  <a:pt x="804571" y="952854"/>
                </a:lnTo>
                <a:lnTo>
                  <a:pt x="804571" y="950108"/>
                </a:lnTo>
                <a:lnTo>
                  <a:pt x="799080" y="947362"/>
                </a:lnTo>
                <a:close/>
                <a:moveTo>
                  <a:pt x="6065863" y="947362"/>
                </a:moveTo>
                <a:lnTo>
                  <a:pt x="6068609" y="952854"/>
                </a:lnTo>
                <a:lnTo>
                  <a:pt x="6068609" y="958346"/>
                </a:lnTo>
                <a:lnTo>
                  <a:pt x="6076847" y="963838"/>
                </a:lnTo>
                <a:lnTo>
                  <a:pt x="6082339" y="969330"/>
                </a:lnTo>
                <a:lnTo>
                  <a:pt x="6082339" y="974822"/>
                </a:lnTo>
                <a:lnTo>
                  <a:pt x="6082339" y="983060"/>
                </a:lnTo>
                <a:lnTo>
                  <a:pt x="6076847" y="980314"/>
                </a:lnTo>
                <a:lnTo>
                  <a:pt x="6068609" y="980314"/>
                </a:lnTo>
                <a:lnTo>
                  <a:pt x="6060371" y="983060"/>
                </a:lnTo>
                <a:lnTo>
                  <a:pt x="6054879" y="988552"/>
                </a:lnTo>
                <a:lnTo>
                  <a:pt x="6065863" y="991298"/>
                </a:lnTo>
                <a:lnTo>
                  <a:pt x="6074101" y="999536"/>
                </a:lnTo>
                <a:lnTo>
                  <a:pt x="6076847" y="1007774"/>
                </a:lnTo>
                <a:lnTo>
                  <a:pt x="6076847" y="1018758"/>
                </a:lnTo>
                <a:lnTo>
                  <a:pt x="6079593" y="1029741"/>
                </a:lnTo>
                <a:lnTo>
                  <a:pt x="6082339" y="1037979"/>
                </a:lnTo>
                <a:lnTo>
                  <a:pt x="6090577" y="1043471"/>
                </a:lnTo>
                <a:lnTo>
                  <a:pt x="6104306" y="1043471"/>
                </a:lnTo>
                <a:lnTo>
                  <a:pt x="6104306" y="1037979"/>
                </a:lnTo>
                <a:lnTo>
                  <a:pt x="6104306" y="1035233"/>
                </a:lnTo>
                <a:lnTo>
                  <a:pt x="6096069" y="1032487"/>
                </a:lnTo>
                <a:lnTo>
                  <a:pt x="6087831" y="1032487"/>
                </a:lnTo>
                <a:lnTo>
                  <a:pt x="6085085" y="1029741"/>
                </a:lnTo>
                <a:lnTo>
                  <a:pt x="6082339" y="1026996"/>
                </a:lnTo>
                <a:lnTo>
                  <a:pt x="6093323" y="1024250"/>
                </a:lnTo>
                <a:lnTo>
                  <a:pt x="6104306" y="1024250"/>
                </a:lnTo>
                <a:lnTo>
                  <a:pt x="6123528" y="1029741"/>
                </a:lnTo>
                <a:lnTo>
                  <a:pt x="6142750" y="1037979"/>
                </a:lnTo>
                <a:lnTo>
                  <a:pt x="6150988" y="1040725"/>
                </a:lnTo>
                <a:lnTo>
                  <a:pt x="6161972" y="1040725"/>
                </a:lnTo>
                <a:lnTo>
                  <a:pt x="6172956" y="1035233"/>
                </a:lnTo>
                <a:lnTo>
                  <a:pt x="6178448" y="1029741"/>
                </a:lnTo>
                <a:lnTo>
                  <a:pt x="6189432" y="1026996"/>
                </a:lnTo>
                <a:lnTo>
                  <a:pt x="6200416" y="1024250"/>
                </a:lnTo>
                <a:lnTo>
                  <a:pt x="6208654" y="1018758"/>
                </a:lnTo>
                <a:lnTo>
                  <a:pt x="6216892" y="1016012"/>
                </a:lnTo>
                <a:lnTo>
                  <a:pt x="6227875" y="1010520"/>
                </a:lnTo>
                <a:lnTo>
                  <a:pt x="6238859" y="1010520"/>
                </a:lnTo>
                <a:lnTo>
                  <a:pt x="6249843" y="1013266"/>
                </a:lnTo>
                <a:lnTo>
                  <a:pt x="6271811" y="1016012"/>
                </a:lnTo>
                <a:lnTo>
                  <a:pt x="6293779" y="1018758"/>
                </a:lnTo>
                <a:lnTo>
                  <a:pt x="6304763" y="1018758"/>
                </a:lnTo>
                <a:lnTo>
                  <a:pt x="6315747" y="1013266"/>
                </a:lnTo>
                <a:lnTo>
                  <a:pt x="6318493" y="1013266"/>
                </a:lnTo>
                <a:lnTo>
                  <a:pt x="6310255" y="1005028"/>
                </a:lnTo>
                <a:lnTo>
                  <a:pt x="6296525" y="1002282"/>
                </a:lnTo>
                <a:lnTo>
                  <a:pt x="6280049" y="999536"/>
                </a:lnTo>
                <a:lnTo>
                  <a:pt x="6260827" y="999536"/>
                </a:lnTo>
                <a:lnTo>
                  <a:pt x="6216892" y="1005028"/>
                </a:lnTo>
                <a:lnTo>
                  <a:pt x="6175702" y="1010520"/>
                </a:lnTo>
                <a:lnTo>
                  <a:pt x="6137258" y="1013266"/>
                </a:lnTo>
                <a:lnTo>
                  <a:pt x="6120782" y="1013266"/>
                </a:lnTo>
                <a:lnTo>
                  <a:pt x="6109798" y="1007774"/>
                </a:lnTo>
                <a:lnTo>
                  <a:pt x="6101561" y="999536"/>
                </a:lnTo>
                <a:lnTo>
                  <a:pt x="6096069" y="991298"/>
                </a:lnTo>
                <a:lnTo>
                  <a:pt x="6098815" y="974822"/>
                </a:lnTo>
                <a:lnTo>
                  <a:pt x="6107052" y="955600"/>
                </a:lnTo>
                <a:lnTo>
                  <a:pt x="6087831" y="950108"/>
                </a:lnTo>
                <a:lnTo>
                  <a:pt x="6065863" y="947362"/>
                </a:lnTo>
                <a:close/>
                <a:moveTo>
                  <a:pt x="1048964" y="944616"/>
                </a:moveTo>
                <a:lnTo>
                  <a:pt x="1048964" y="947362"/>
                </a:lnTo>
                <a:lnTo>
                  <a:pt x="1048964" y="950108"/>
                </a:lnTo>
                <a:lnTo>
                  <a:pt x="1048964" y="955600"/>
                </a:lnTo>
                <a:lnTo>
                  <a:pt x="1051710" y="955600"/>
                </a:lnTo>
                <a:lnTo>
                  <a:pt x="1051710" y="944616"/>
                </a:lnTo>
                <a:lnTo>
                  <a:pt x="1048964" y="944616"/>
                </a:lnTo>
                <a:close/>
                <a:moveTo>
                  <a:pt x="812809" y="941870"/>
                </a:moveTo>
                <a:lnTo>
                  <a:pt x="812809" y="947362"/>
                </a:lnTo>
                <a:lnTo>
                  <a:pt x="821047" y="947362"/>
                </a:lnTo>
                <a:lnTo>
                  <a:pt x="818301" y="944616"/>
                </a:lnTo>
                <a:lnTo>
                  <a:pt x="812809" y="941870"/>
                </a:lnTo>
                <a:close/>
                <a:moveTo>
                  <a:pt x="994043" y="939124"/>
                </a:moveTo>
                <a:lnTo>
                  <a:pt x="994043" y="941870"/>
                </a:lnTo>
                <a:lnTo>
                  <a:pt x="999536" y="941870"/>
                </a:lnTo>
                <a:lnTo>
                  <a:pt x="996790" y="939124"/>
                </a:lnTo>
                <a:lnTo>
                  <a:pt x="994043" y="939124"/>
                </a:lnTo>
                <a:close/>
                <a:moveTo>
                  <a:pt x="5195388" y="939124"/>
                </a:moveTo>
                <a:lnTo>
                  <a:pt x="5195388" y="944616"/>
                </a:lnTo>
                <a:lnTo>
                  <a:pt x="5200880" y="944616"/>
                </a:lnTo>
                <a:lnTo>
                  <a:pt x="5203626" y="939124"/>
                </a:lnTo>
                <a:lnTo>
                  <a:pt x="5195388" y="939124"/>
                </a:lnTo>
                <a:close/>
                <a:moveTo>
                  <a:pt x="5280513" y="936378"/>
                </a:moveTo>
                <a:lnTo>
                  <a:pt x="5277767" y="941870"/>
                </a:lnTo>
                <a:lnTo>
                  <a:pt x="5275021" y="944616"/>
                </a:lnTo>
                <a:lnTo>
                  <a:pt x="5275021" y="939124"/>
                </a:lnTo>
                <a:lnTo>
                  <a:pt x="5272275" y="939124"/>
                </a:lnTo>
                <a:lnTo>
                  <a:pt x="5269529" y="939124"/>
                </a:lnTo>
                <a:lnTo>
                  <a:pt x="5269529" y="944616"/>
                </a:lnTo>
                <a:lnTo>
                  <a:pt x="5277767" y="947362"/>
                </a:lnTo>
                <a:lnTo>
                  <a:pt x="5283259" y="952854"/>
                </a:lnTo>
                <a:lnTo>
                  <a:pt x="5288751" y="952854"/>
                </a:lnTo>
                <a:lnTo>
                  <a:pt x="5294243" y="950108"/>
                </a:lnTo>
                <a:lnTo>
                  <a:pt x="5294243" y="944616"/>
                </a:lnTo>
                <a:lnTo>
                  <a:pt x="5291497" y="939124"/>
                </a:lnTo>
                <a:lnTo>
                  <a:pt x="5288751" y="936378"/>
                </a:lnTo>
                <a:lnTo>
                  <a:pt x="5280513" y="936378"/>
                </a:lnTo>
                <a:close/>
                <a:moveTo>
                  <a:pt x="5178912" y="936378"/>
                </a:moveTo>
                <a:lnTo>
                  <a:pt x="5176166" y="939124"/>
                </a:lnTo>
                <a:lnTo>
                  <a:pt x="5178912" y="941870"/>
                </a:lnTo>
                <a:lnTo>
                  <a:pt x="5181658" y="944616"/>
                </a:lnTo>
                <a:lnTo>
                  <a:pt x="5184404" y="944616"/>
                </a:lnTo>
                <a:lnTo>
                  <a:pt x="5184404" y="936378"/>
                </a:lnTo>
                <a:lnTo>
                  <a:pt x="5181658" y="936378"/>
                </a:lnTo>
                <a:lnTo>
                  <a:pt x="5178912" y="936378"/>
                </a:lnTo>
                <a:close/>
                <a:moveTo>
                  <a:pt x="1315322" y="933632"/>
                </a:moveTo>
                <a:lnTo>
                  <a:pt x="1315322" y="941870"/>
                </a:lnTo>
                <a:lnTo>
                  <a:pt x="1320814" y="941870"/>
                </a:lnTo>
                <a:lnTo>
                  <a:pt x="1318068" y="939124"/>
                </a:lnTo>
                <a:lnTo>
                  <a:pt x="1315322" y="933632"/>
                </a:lnTo>
                <a:close/>
                <a:moveTo>
                  <a:pt x="1062694" y="933632"/>
                </a:moveTo>
                <a:lnTo>
                  <a:pt x="1062694" y="939124"/>
                </a:lnTo>
                <a:lnTo>
                  <a:pt x="1070932" y="939124"/>
                </a:lnTo>
                <a:lnTo>
                  <a:pt x="1073678" y="939124"/>
                </a:lnTo>
                <a:lnTo>
                  <a:pt x="1073678" y="936378"/>
                </a:lnTo>
                <a:lnTo>
                  <a:pt x="1068185" y="933632"/>
                </a:lnTo>
                <a:lnTo>
                  <a:pt x="1062694" y="933632"/>
                </a:lnTo>
                <a:close/>
                <a:moveTo>
                  <a:pt x="1054456" y="933632"/>
                </a:moveTo>
                <a:lnTo>
                  <a:pt x="1054456" y="936378"/>
                </a:lnTo>
                <a:lnTo>
                  <a:pt x="1057202" y="939124"/>
                </a:lnTo>
                <a:lnTo>
                  <a:pt x="1057202" y="941870"/>
                </a:lnTo>
                <a:lnTo>
                  <a:pt x="1062694" y="941870"/>
                </a:lnTo>
                <a:lnTo>
                  <a:pt x="1059948" y="936378"/>
                </a:lnTo>
                <a:lnTo>
                  <a:pt x="1054456" y="933632"/>
                </a:lnTo>
                <a:close/>
                <a:moveTo>
                  <a:pt x="5956024" y="930886"/>
                </a:moveTo>
                <a:lnTo>
                  <a:pt x="5942294" y="944616"/>
                </a:lnTo>
                <a:lnTo>
                  <a:pt x="5917580" y="963838"/>
                </a:lnTo>
                <a:lnTo>
                  <a:pt x="5909342" y="969330"/>
                </a:lnTo>
                <a:lnTo>
                  <a:pt x="5903850" y="974822"/>
                </a:lnTo>
                <a:lnTo>
                  <a:pt x="5898358" y="983060"/>
                </a:lnTo>
                <a:lnTo>
                  <a:pt x="5892866" y="988552"/>
                </a:lnTo>
                <a:lnTo>
                  <a:pt x="5887374" y="991298"/>
                </a:lnTo>
                <a:lnTo>
                  <a:pt x="5879136" y="994044"/>
                </a:lnTo>
                <a:lnTo>
                  <a:pt x="5873644" y="996790"/>
                </a:lnTo>
                <a:lnTo>
                  <a:pt x="5868152" y="999536"/>
                </a:lnTo>
                <a:lnTo>
                  <a:pt x="5859914" y="1010520"/>
                </a:lnTo>
                <a:lnTo>
                  <a:pt x="5857169" y="1018758"/>
                </a:lnTo>
                <a:lnTo>
                  <a:pt x="5851677" y="1029741"/>
                </a:lnTo>
                <a:lnTo>
                  <a:pt x="5846185" y="1035233"/>
                </a:lnTo>
                <a:lnTo>
                  <a:pt x="5835201" y="1040725"/>
                </a:lnTo>
                <a:lnTo>
                  <a:pt x="5821471" y="1043471"/>
                </a:lnTo>
                <a:lnTo>
                  <a:pt x="5796757" y="1048963"/>
                </a:lnTo>
                <a:lnTo>
                  <a:pt x="5788519" y="1051709"/>
                </a:lnTo>
                <a:lnTo>
                  <a:pt x="5785773" y="1057201"/>
                </a:lnTo>
                <a:lnTo>
                  <a:pt x="5788519" y="1065439"/>
                </a:lnTo>
                <a:lnTo>
                  <a:pt x="5799503" y="1076423"/>
                </a:lnTo>
                <a:lnTo>
                  <a:pt x="5796757" y="1079169"/>
                </a:lnTo>
                <a:lnTo>
                  <a:pt x="5799503" y="1079169"/>
                </a:lnTo>
                <a:lnTo>
                  <a:pt x="5799503" y="1076423"/>
                </a:lnTo>
                <a:lnTo>
                  <a:pt x="5804995" y="1079169"/>
                </a:lnTo>
                <a:lnTo>
                  <a:pt x="5810487" y="1079169"/>
                </a:lnTo>
                <a:lnTo>
                  <a:pt x="5812318" y="1077949"/>
                </a:lnTo>
                <a:lnTo>
                  <a:pt x="5807741" y="1076423"/>
                </a:lnTo>
                <a:lnTo>
                  <a:pt x="5813942" y="1076866"/>
                </a:lnTo>
                <a:lnTo>
                  <a:pt x="5818725" y="1073677"/>
                </a:lnTo>
                <a:lnTo>
                  <a:pt x="5826963" y="1068185"/>
                </a:lnTo>
                <a:lnTo>
                  <a:pt x="5835201" y="1062693"/>
                </a:lnTo>
                <a:lnTo>
                  <a:pt x="5835201" y="1065439"/>
                </a:lnTo>
                <a:lnTo>
                  <a:pt x="5837947" y="1065439"/>
                </a:lnTo>
                <a:lnTo>
                  <a:pt x="5837947" y="1062693"/>
                </a:lnTo>
                <a:lnTo>
                  <a:pt x="5843439" y="1054455"/>
                </a:lnTo>
                <a:lnTo>
                  <a:pt x="5846185" y="1051709"/>
                </a:lnTo>
                <a:lnTo>
                  <a:pt x="5851677" y="1048963"/>
                </a:lnTo>
                <a:lnTo>
                  <a:pt x="5857169" y="1046217"/>
                </a:lnTo>
                <a:lnTo>
                  <a:pt x="5890120" y="1046217"/>
                </a:lnTo>
                <a:lnTo>
                  <a:pt x="5906596" y="1043471"/>
                </a:lnTo>
                <a:lnTo>
                  <a:pt x="5923072" y="1040725"/>
                </a:lnTo>
                <a:lnTo>
                  <a:pt x="5953278" y="1026996"/>
                </a:lnTo>
                <a:lnTo>
                  <a:pt x="5983483" y="1016012"/>
                </a:lnTo>
                <a:lnTo>
                  <a:pt x="6008197" y="1007774"/>
                </a:lnTo>
                <a:lnTo>
                  <a:pt x="6016435" y="1005028"/>
                </a:lnTo>
                <a:lnTo>
                  <a:pt x="6024673" y="1007774"/>
                </a:lnTo>
                <a:lnTo>
                  <a:pt x="6038403" y="1013266"/>
                </a:lnTo>
                <a:lnTo>
                  <a:pt x="6052133" y="1021504"/>
                </a:lnTo>
                <a:lnTo>
                  <a:pt x="6065863" y="1032487"/>
                </a:lnTo>
                <a:lnTo>
                  <a:pt x="6065863" y="1018758"/>
                </a:lnTo>
                <a:lnTo>
                  <a:pt x="6063117" y="1010520"/>
                </a:lnTo>
                <a:lnTo>
                  <a:pt x="6054879" y="1005028"/>
                </a:lnTo>
                <a:lnTo>
                  <a:pt x="6043895" y="999536"/>
                </a:lnTo>
                <a:lnTo>
                  <a:pt x="6019181" y="988552"/>
                </a:lnTo>
                <a:lnTo>
                  <a:pt x="6010943" y="983060"/>
                </a:lnTo>
                <a:lnTo>
                  <a:pt x="6005451" y="977568"/>
                </a:lnTo>
                <a:lnTo>
                  <a:pt x="6005451" y="972076"/>
                </a:lnTo>
                <a:lnTo>
                  <a:pt x="6002705" y="972076"/>
                </a:lnTo>
                <a:lnTo>
                  <a:pt x="5991721" y="969330"/>
                </a:lnTo>
                <a:lnTo>
                  <a:pt x="5986229" y="963838"/>
                </a:lnTo>
                <a:lnTo>
                  <a:pt x="5980738" y="958346"/>
                </a:lnTo>
                <a:lnTo>
                  <a:pt x="5972500" y="944616"/>
                </a:lnTo>
                <a:lnTo>
                  <a:pt x="5967008" y="933632"/>
                </a:lnTo>
                <a:lnTo>
                  <a:pt x="5961516" y="930886"/>
                </a:lnTo>
                <a:lnTo>
                  <a:pt x="5956024" y="930886"/>
                </a:lnTo>
                <a:close/>
                <a:moveTo>
                  <a:pt x="1340038" y="928140"/>
                </a:moveTo>
                <a:lnTo>
                  <a:pt x="1340038" y="936378"/>
                </a:lnTo>
                <a:lnTo>
                  <a:pt x="1345529" y="936378"/>
                </a:lnTo>
                <a:lnTo>
                  <a:pt x="1348275" y="933632"/>
                </a:lnTo>
                <a:lnTo>
                  <a:pt x="1345529" y="930886"/>
                </a:lnTo>
                <a:lnTo>
                  <a:pt x="1340038" y="928140"/>
                </a:lnTo>
                <a:close/>
                <a:moveTo>
                  <a:pt x="6109798" y="925394"/>
                </a:moveTo>
                <a:lnTo>
                  <a:pt x="6109798" y="930886"/>
                </a:lnTo>
                <a:lnTo>
                  <a:pt x="6115290" y="930886"/>
                </a:lnTo>
                <a:lnTo>
                  <a:pt x="6118036" y="925394"/>
                </a:lnTo>
                <a:lnTo>
                  <a:pt x="6109798" y="925394"/>
                </a:lnTo>
                <a:close/>
                <a:moveTo>
                  <a:pt x="5371131" y="925394"/>
                </a:moveTo>
                <a:lnTo>
                  <a:pt x="5371131" y="928140"/>
                </a:lnTo>
                <a:lnTo>
                  <a:pt x="5373876" y="930886"/>
                </a:lnTo>
                <a:lnTo>
                  <a:pt x="5376622" y="933632"/>
                </a:lnTo>
                <a:lnTo>
                  <a:pt x="5382114" y="933632"/>
                </a:lnTo>
                <a:lnTo>
                  <a:pt x="5382114" y="930886"/>
                </a:lnTo>
                <a:lnTo>
                  <a:pt x="5382114" y="928140"/>
                </a:lnTo>
                <a:lnTo>
                  <a:pt x="5379368" y="925394"/>
                </a:lnTo>
                <a:lnTo>
                  <a:pt x="5371131" y="925394"/>
                </a:lnTo>
                <a:close/>
                <a:moveTo>
                  <a:pt x="5121247" y="925394"/>
                </a:moveTo>
                <a:lnTo>
                  <a:pt x="5118501" y="928140"/>
                </a:lnTo>
                <a:lnTo>
                  <a:pt x="5121247" y="930886"/>
                </a:lnTo>
                <a:lnTo>
                  <a:pt x="5123993" y="930886"/>
                </a:lnTo>
                <a:lnTo>
                  <a:pt x="5126739" y="928140"/>
                </a:lnTo>
                <a:lnTo>
                  <a:pt x="5123993" y="925394"/>
                </a:lnTo>
                <a:lnTo>
                  <a:pt x="5121247" y="925394"/>
                </a:lnTo>
                <a:close/>
                <a:moveTo>
                  <a:pt x="966584" y="919902"/>
                </a:moveTo>
                <a:lnTo>
                  <a:pt x="966584" y="922648"/>
                </a:lnTo>
                <a:lnTo>
                  <a:pt x="963838" y="922648"/>
                </a:lnTo>
                <a:lnTo>
                  <a:pt x="963838" y="925394"/>
                </a:lnTo>
                <a:lnTo>
                  <a:pt x="969330" y="925394"/>
                </a:lnTo>
                <a:lnTo>
                  <a:pt x="972076" y="925394"/>
                </a:lnTo>
                <a:lnTo>
                  <a:pt x="974822" y="925394"/>
                </a:lnTo>
                <a:lnTo>
                  <a:pt x="974822" y="922648"/>
                </a:lnTo>
                <a:lnTo>
                  <a:pt x="972076" y="922648"/>
                </a:lnTo>
                <a:lnTo>
                  <a:pt x="966584" y="919902"/>
                </a:lnTo>
                <a:close/>
                <a:moveTo>
                  <a:pt x="6293779" y="917156"/>
                </a:moveTo>
                <a:lnTo>
                  <a:pt x="6293779" y="925394"/>
                </a:lnTo>
                <a:lnTo>
                  <a:pt x="6296525" y="925394"/>
                </a:lnTo>
                <a:lnTo>
                  <a:pt x="6296525" y="919902"/>
                </a:lnTo>
                <a:lnTo>
                  <a:pt x="6293779" y="917156"/>
                </a:lnTo>
                <a:close/>
                <a:moveTo>
                  <a:pt x="5445272" y="917156"/>
                </a:moveTo>
                <a:lnTo>
                  <a:pt x="5445272" y="922648"/>
                </a:lnTo>
                <a:lnTo>
                  <a:pt x="5450764" y="922648"/>
                </a:lnTo>
                <a:lnTo>
                  <a:pt x="5453510" y="925394"/>
                </a:lnTo>
                <a:lnTo>
                  <a:pt x="5450764" y="919902"/>
                </a:lnTo>
                <a:lnTo>
                  <a:pt x="5445272" y="917156"/>
                </a:lnTo>
                <a:close/>
                <a:moveTo>
                  <a:pt x="5239324" y="917156"/>
                </a:moveTo>
                <a:lnTo>
                  <a:pt x="5236578" y="925394"/>
                </a:lnTo>
                <a:lnTo>
                  <a:pt x="5236578" y="930886"/>
                </a:lnTo>
                <a:lnTo>
                  <a:pt x="5239324" y="936378"/>
                </a:lnTo>
                <a:lnTo>
                  <a:pt x="5244816" y="939124"/>
                </a:lnTo>
                <a:lnTo>
                  <a:pt x="5244816" y="930886"/>
                </a:lnTo>
                <a:lnTo>
                  <a:pt x="5242070" y="925394"/>
                </a:lnTo>
                <a:lnTo>
                  <a:pt x="5247562" y="925394"/>
                </a:lnTo>
                <a:lnTo>
                  <a:pt x="5247562" y="917156"/>
                </a:lnTo>
                <a:lnTo>
                  <a:pt x="5239324" y="917156"/>
                </a:lnTo>
                <a:close/>
                <a:moveTo>
                  <a:pt x="5118501" y="917156"/>
                </a:moveTo>
                <a:lnTo>
                  <a:pt x="5118501" y="919902"/>
                </a:lnTo>
                <a:lnTo>
                  <a:pt x="5123993" y="922648"/>
                </a:lnTo>
                <a:lnTo>
                  <a:pt x="5123993" y="917156"/>
                </a:lnTo>
                <a:lnTo>
                  <a:pt x="5118501" y="917156"/>
                </a:lnTo>
                <a:close/>
                <a:moveTo>
                  <a:pt x="5082803" y="917156"/>
                </a:moveTo>
                <a:lnTo>
                  <a:pt x="5085549" y="922648"/>
                </a:lnTo>
                <a:lnTo>
                  <a:pt x="5088295" y="928140"/>
                </a:lnTo>
                <a:lnTo>
                  <a:pt x="5091041" y="930886"/>
                </a:lnTo>
                <a:lnTo>
                  <a:pt x="5093787" y="936378"/>
                </a:lnTo>
                <a:lnTo>
                  <a:pt x="5091041" y="939124"/>
                </a:lnTo>
                <a:lnTo>
                  <a:pt x="5091041" y="941870"/>
                </a:lnTo>
                <a:lnTo>
                  <a:pt x="5093787" y="947362"/>
                </a:lnTo>
                <a:lnTo>
                  <a:pt x="5107517" y="947362"/>
                </a:lnTo>
                <a:lnTo>
                  <a:pt x="5110263" y="955600"/>
                </a:lnTo>
                <a:lnTo>
                  <a:pt x="5113009" y="961092"/>
                </a:lnTo>
                <a:lnTo>
                  <a:pt x="5118501" y="961092"/>
                </a:lnTo>
                <a:lnTo>
                  <a:pt x="5118501" y="955600"/>
                </a:lnTo>
                <a:lnTo>
                  <a:pt x="5118501" y="952854"/>
                </a:lnTo>
                <a:lnTo>
                  <a:pt x="5118501" y="950108"/>
                </a:lnTo>
                <a:lnTo>
                  <a:pt x="5118501" y="944616"/>
                </a:lnTo>
                <a:lnTo>
                  <a:pt x="5115755" y="944616"/>
                </a:lnTo>
                <a:lnTo>
                  <a:pt x="5113009" y="944616"/>
                </a:lnTo>
                <a:lnTo>
                  <a:pt x="5104771" y="944616"/>
                </a:lnTo>
                <a:lnTo>
                  <a:pt x="5104771" y="941870"/>
                </a:lnTo>
                <a:lnTo>
                  <a:pt x="5102025" y="939124"/>
                </a:lnTo>
                <a:lnTo>
                  <a:pt x="5102025" y="936378"/>
                </a:lnTo>
                <a:lnTo>
                  <a:pt x="5102025" y="930886"/>
                </a:lnTo>
                <a:lnTo>
                  <a:pt x="5102025" y="928140"/>
                </a:lnTo>
                <a:lnTo>
                  <a:pt x="5096533" y="925394"/>
                </a:lnTo>
                <a:lnTo>
                  <a:pt x="5091041" y="922648"/>
                </a:lnTo>
                <a:lnTo>
                  <a:pt x="5082803" y="917156"/>
                </a:lnTo>
                <a:close/>
                <a:moveTo>
                  <a:pt x="1263149" y="911664"/>
                </a:moveTo>
                <a:lnTo>
                  <a:pt x="1263149" y="917156"/>
                </a:lnTo>
                <a:lnTo>
                  <a:pt x="1263149" y="922648"/>
                </a:lnTo>
                <a:lnTo>
                  <a:pt x="1271389" y="925394"/>
                </a:lnTo>
                <a:lnTo>
                  <a:pt x="1276880" y="922648"/>
                </a:lnTo>
                <a:lnTo>
                  <a:pt x="1279625" y="922648"/>
                </a:lnTo>
                <a:lnTo>
                  <a:pt x="1282371" y="917156"/>
                </a:lnTo>
                <a:lnTo>
                  <a:pt x="1279625" y="917156"/>
                </a:lnTo>
                <a:lnTo>
                  <a:pt x="1279625" y="914410"/>
                </a:lnTo>
                <a:lnTo>
                  <a:pt x="1279625" y="911664"/>
                </a:lnTo>
                <a:lnTo>
                  <a:pt x="1263149" y="911664"/>
                </a:lnTo>
                <a:close/>
                <a:moveTo>
                  <a:pt x="5102025" y="911664"/>
                </a:moveTo>
                <a:lnTo>
                  <a:pt x="5102025" y="917156"/>
                </a:lnTo>
                <a:lnTo>
                  <a:pt x="5104771" y="919902"/>
                </a:lnTo>
                <a:lnTo>
                  <a:pt x="5115755" y="922648"/>
                </a:lnTo>
                <a:lnTo>
                  <a:pt x="5115755" y="917156"/>
                </a:lnTo>
                <a:lnTo>
                  <a:pt x="5110263" y="917156"/>
                </a:lnTo>
                <a:lnTo>
                  <a:pt x="5107517" y="914410"/>
                </a:lnTo>
                <a:lnTo>
                  <a:pt x="5104771" y="911664"/>
                </a:lnTo>
                <a:lnTo>
                  <a:pt x="5102025" y="911664"/>
                </a:lnTo>
                <a:close/>
                <a:moveTo>
                  <a:pt x="6024673" y="906172"/>
                </a:moveTo>
                <a:lnTo>
                  <a:pt x="6024673" y="908918"/>
                </a:lnTo>
                <a:lnTo>
                  <a:pt x="6030165" y="908918"/>
                </a:lnTo>
                <a:lnTo>
                  <a:pt x="6032911" y="908918"/>
                </a:lnTo>
                <a:lnTo>
                  <a:pt x="6032911" y="906172"/>
                </a:lnTo>
                <a:lnTo>
                  <a:pt x="6030165" y="906172"/>
                </a:lnTo>
                <a:lnTo>
                  <a:pt x="6027419" y="906172"/>
                </a:lnTo>
                <a:lnTo>
                  <a:pt x="6024673" y="906172"/>
                </a:lnTo>
                <a:close/>
                <a:moveTo>
                  <a:pt x="5708886" y="906172"/>
                </a:moveTo>
                <a:lnTo>
                  <a:pt x="5708886" y="914410"/>
                </a:lnTo>
                <a:lnTo>
                  <a:pt x="5714378" y="914410"/>
                </a:lnTo>
                <a:lnTo>
                  <a:pt x="5717124" y="908918"/>
                </a:lnTo>
                <a:lnTo>
                  <a:pt x="5714378" y="908918"/>
                </a:lnTo>
                <a:lnTo>
                  <a:pt x="5708886" y="906172"/>
                </a:lnTo>
                <a:close/>
                <a:moveTo>
                  <a:pt x="5165182" y="906172"/>
                </a:moveTo>
                <a:lnTo>
                  <a:pt x="5162436" y="908918"/>
                </a:lnTo>
                <a:lnTo>
                  <a:pt x="5159690" y="908918"/>
                </a:lnTo>
                <a:lnTo>
                  <a:pt x="5159690" y="917156"/>
                </a:lnTo>
                <a:lnTo>
                  <a:pt x="5165182" y="917156"/>
                </a:lnTo>
                <a:lnTo>
                  <a:pt x="5167928" y="911664"/>
                </a:lnTo>
                <a:lnTo>
                  <a:pt x="5165182" y="906172"/>
                </a:lnTo>
                <a:close/>
                <a:moveTo>
                  <a:pt x="810063" y="906172"/>
                </a:moveTo>
                <a:lnTo>
                  <a:pt x="807317" y="911664"/>
                </a:lnTo>
                <a:lnTo>
                  <a:pt x="804571" y="914410"/>
                </a:lnTo>
                <a:lnTo>
                  <a:pt x="801825" y="917156"/>
                </a:lnTo>
                <a:lnTo>
                  <a:pt x="799080" y="919902"/>
                </a:lnTo>
                <a:lnTo>
                  <a:pt x="804571" y="919902"/>
                </a:lnTo>
                <a:lnTo>
                  <a:pt x="807317" y="917156"/>
                </a:lnTo>
                <a:lnTo>
                  <a:pt x="810063" y="914410"/>
                </a:lnTo>
                <a:lnTo>
                  <a:pt x="812809" y="914410"/>
                </a:lnTo>
                <a:lnTo>
                  <a:pt x="812809" y="908918"/>
                </a:lnTo>
                <a:lnTo>
                  <a:pt x="810063" y="906172"/>
                </a:lnTo>
                <a:close/>
                <a:moveTo>
                  <a:pt x="5791265" y="900680"/>
                </a:moveTo>
                <a:lnTo>
                  <a:pt x="5791265" y="903426"/>
                </a:lnTo>
                <a:lnTo>
                  <a:pt x="5788519" y="906172"/>
                </a:lnTo>
                <a:lnTo>
                  <a:pt x="5791265" y="906172"/>
                </a:lnTo>
                <a:lnTo>
                  <a:pt x="5794011" y="906172"/>
                </a:lnTo>
                <a:lnTo>
                  <a:pt x="5796757" y="903426"/>
                </a:lnTo>
                <a:lnTo>
                  <a:pt x="5794011" y="903426"/>
                </a:lnTo>
                <a:lnTo>
                  <a:pt x="5794011" y="900680"/>
                </a:lnTo>
                <a:lnTo>
                  <a:pt x="5791265" y="900680"/>
                </a:lnTo>
                <a:close/>
                <a:moveTo>
                  <a:pt x="903426" y="900680"/>
                </a:moveTo>
                <a:lnTo>
                  <a:pt x="895189" y="903426"/>
                </a:lnTo>
                <a:lnTo>
                  <a:pt x="895189" y="911664"/>
                </a:lnTo>
                <a:lnTo>
                  <a:pt x="903426" y="911664"/>
                </a:lnTo>
                <a:lnTo>
                  <a:pt x="903426" y="908918"/>
                </a:lnTo>
                <a:lnTo>
                  <a:pt x="908919" y="906172"/>
                </a:lnTo>
                <a:lnTo>
                  <a:pt x="911664" y="906172"/>
                </a:lnTo>
                <a:lnTo>
                  <a:pt x="911664" y="903426"/>
                </a:lnTo>
                <a:lnTo>
                  <a:pt x="903426" y="900680"/>
                </a:lnTo>
                <a:close/>
                <a:moveTo>
                  <a:pt x="1556969" y="895188"/>
                </a:moveTo>
                <a:lnTo>
                  <a:pt x="1565206" y="897934"/>
                </a:lnTo>
                <a:lnTo>
                  <a:pt x="1573445" y="897934"/>
                </a:lnTo>
                <a:lnTo>
                  <a:pt x="1573445" y="914410"/>
                </a:lnTo>
                <a:lnTo>
                  <a:pt x="1559715" y="914410"/>
                </a:lnTo>
                <a:lnTo>
                  <a:pt x="1562461" y="903426"/>
                </a:lnTo>
                <a:lnTo>
                  <a:pt x="1559715" y="903426"/>
                </a:lnTo>
                <a:lnTo>
                  <a:pt x="1556969" y="900680"/>
                </a:lnTo>
                <a:lnTo>
                  <a:pt x="1556969" y="897934"/>
                </a:lnTo>
                <a:lnTo>
                  <a:pt x="1556969" y="895188"/>
                </a:lnTo>
                <a:close/>
                <a:moveTo>
                  <a:pt x="1419670" y="892443"/>
                </a:moveTo>
                <a:lnTo>
                  <a:pt x="1414179" y="900680"/>
                </a:lnTo>
                <a:lnTo>
                  <a:pt x="1419670" y="903426"/>
                </a:lnTo>
                <a:lnTo>
                  <a:pt x="1425162" y="903426"/>
                </a:lnTo>
                <a:lnTo>
                  <a:pt x="1433400" y="897934"/>
                </a:lnTo>
                <a:lnTo>
                  <a:pt x="1433400" y="895188"/>
                </a:lnTo>
                <a:lnTo>
                  <a:pt x="1427907" y="892443"/>
                </a:lnTo>
                <a:lnTo>
                  <a:pt x="1419670" y="892443"/>
                </a:lnTo>
                <a:close/>
                <a:moveTo>
                  <a:pt x="5225594" y="892442"/>
                </a:moveTo>
                <a:lnTo>
                  <a:pt x="5225594" y="895188"/>
                </a:lnTo>
                <a:lnTo>
                  <a:pt x="5222848" y="895188"/>
                </a:lnTo>
                <a:lnTo>
                  <a:pt x="5222848" y="900680"/>
                </a:lnTo>
                <a:lnTo>
                  <a:pt x="5231086" y="900680"/>
                </a:lnTo>
                <a:lnTo>
                  <a:pt x="5239324" y="900680"/>
                </a:lnTo>
                <a:lnTo>
                  <a:pt x="5239324" y="897934"/>
                </a:lnTo>
                <a:lnTo>
                  <a:pt x="5242070" y="895188"/>
                </a:lnTo>
                <a:lnTo>
                  <a:pt x="5231086" y="900680"/>
                </a:lnTo>
                <a:lnTo>
                  <a:pt x="5231086" y="895188"/>
                </a:lnTo>
                <a:lnTo>
                  <a:pt x="5228340" y="892442"/>
                </a:lnTo>
                <a:lnTo>
                  <a:pt x="5225594" y="892442"/>
                </a:lnTo>
                <a:close/>
                <a:moveTo>
                  <a:pt x="1046217" y="889697"/>
                </a:moveTo>
                <a:lnTo>
                  <a:pt x="1040725" y="892443"/>
                </a:lnTo>
                <a:lnTo>
                  <a:pt x="1035233" y="895188"/>
                </a:lnTo>
                <a:lnTo>
                  <a:pt x="1035233" y="900680"/>
                </a:lnTo>
                <a:lnTo>
                  <a:pt x="1032487" y="903426"/>
                </a:lnTo>
                <a:lnTo>
                  <a:pt x="1029742" y="911664"/>
                </a:lnTo>
                <a:lnTo>
                  <a:pt x="1035233" y="903426"/>
                </a:lnTo>
                <a:lnTo>
                  <a:pt x="1040725" y="895188"/>
                </a:lnTo>
                <a:lnTo>
                  <a:pt x="1043472" y="895188"/>
                </a:lnTo>
                <a:lnTo>
                  <a:pt x="1046217" y="897934"/>
                </a:lnTo>
                <a:lnTo>
                  <a:pt x="1048964" y="897934"/>
                </a:lnTo>
                <a:lnTo>
                  <a:pt x="1048964" y="895188"/>
                </a:lnTo>
                <a:lnTo>
                  <a:pt x="1046217" y="895188"/>
                </a:lnTo>
                <a:lnTo>
                  <a:pt x="1046217" y="892443"/>
                </a:lnTo>
                <a:lnTo>
                  <a:pt x="1046217" y="889697"/>
                </a:lnTo>
                <a:close/>
                <a:moveTo>
                  <a:pt x="1002281" y="889697"/>
                </a:moveTo>
                <a:lnTo>
                  <a:pt x="1002281" y="895188"/>
                </a:lnTo>
                <a:lnTo>
                  <a:pt x="999536" y="897934"/>
                </a:lnTo>
                <a:lnTo>
                  <a:pt x="996790" y="900680"/>
                </a:lnTo>
                <a:lnTo>
                  <a:pt x="996790" y="906172"/>
                </a:lnTo>
                <a:lnTo>
                  <a:pt x="1002281" y="906172"/>
                </a:lnTo>
                <a:lnTo>
                  <a:pt x="1002281" y="911664"/>
                </a:lnTo>
                <a:lnTo>
                  <a:pt x="1005028" y="908918"/>
                </a:lnTo>
                <a:lnTo>
                  <a:pt x="1010520" y="906172"/>
                </a:lnTo>
                <a:lnTo>
                  <a:pt x="1013265" y="903426"/>
                </a:lnTo>
                <a:lnTo>
                  <a:pt x="1016011" y="903426"/>
                </a:lnTo>
                <a:lnTo>
                  <a:pt x="1016011" y="895188"/>
                </a:lnTo>
                <a:lnTo>
                  <a:pt x="1010520" y="892443"/>
                </a:lnTo>
                <a:lnTo>
                  <a:pt x="1007773" y="889697"/>
                </a:lnTo>
                <a:lnTo>
                  <a:pt x="1002281" y="889697"/>
                </a:lnTo>
                <a:close/>
                <a:moveTo>
                  <a:pt x="5329941" y="889696"/>
                </a:moveTo>
                <a:lnTo>
                  <a:pt x="5329941" y="895188"/>
                </a:lnTo>
                <a:lnTo>
                  <a:pt x="5332687" y="897934"/>
                </a:lnTo>
                <a:lnTo>
                  <a:pt x="5335433" y="897934"/>
                </a:lnTo>
                <a:lnTo>
                  <a:pt x="5338179" y="897934"/>
                </a:lnTo>
                <a:lnTo>
                  <a:pt x="5338179" y="895188"/>
                </a:lnTo>
                <a:lnTo>
                  <a:pt x="5338179" y="892442"/>
                </a:lnTo>
                <a:lnTo>
                  <a:pt x="5335433" y="889696"/>
                </a:lnTo>
                <a:lnTo>
                  <a:pt x="5329941" y="889696"/>
                </a:lnTo>
                <a:close/>
                <a:moveTo>
                  <a:pt x="5305227" y="889696"/>
                </a:moveTo>
                <a:lnTo>
                  <a:pt x="5305227" y="892442"/>
                </a:lnTo>
                <a:lnTo>
                  <a:pt x="5310719" y="892442"/>
                </a:lnTo>
                <a:lnTo>
                  <a:pt x="5310719" y="889696"/>
                </a:lnTo>
                <a:lnTo>
                  <a:pt x="5305227" y="889696"/>
                </a:lnTo>
                <a:close/>
                <a:moveTo>
                  <a:pt x="983059" y="884205"/>
                </a:moveTo>
                <a:lnTo>
                  <a:pt x="983059" y="889697"/>
                </a:lnTo>
                <a:lnTo>
                  <a:pt x="991298" y="892443"/>
                </a:lnTo>
                <a:lnTo>
                  <a:pt x="994043" y="892443"/>
                </a:lnTo>
                <a:lnTo>
                  <a:pt x="996790" y="892443"/>
                </a:lnTo>
                <a:lnTo>
                  <a:pt x="996790" y="889697"/>
                </a:lnTo>
                <a:lnTo>
                  <a:pt x="996790" y="886951"/>
                </a:lnTo>
                <a:lnTo>
                  <a:pt x="994043" y="884205"/>
                </a:lnTo>
                <a:lnTo>
                  <a:pt x="988551" y="886951"/>
                </a:lnTo>
                <a:lnTo>
                  <a:pt x="983059" y="884205"/>
                </a:lnTo>
                <a:close/>
                <a:moveTo>
                  <a:pt x="5113009" y="884204"/>
                </a:moveTo>
                <a:lnTo>
                  <a:pt x="5113009" y="886950"/>
                </a:lnTo>
                <a:lnTo>
                  <a:pt x="5110263" y="889696"/>
                </a:lnTo>
                <a:lnTo>
                  <a:pt x="5107517" y="889696"/>
                </a:lnTo>
                <a:lnTo>
                  <a:pt x="5104771" y="892442"/>
                </a:lnTo>
                <a:lnTo>
                  <a:pt x="5113009" y="892442"/>
                </a:lnTo>
                <a:lnTo>
                  <a:pt x="5118501" y="897934"/>
                </a:lnTo>
                <a:lnTo>
                  <a:pt x="5123993" y="895188"/>
                </a:lnTo>
                <a:lnTo>
                  <a:pt x="5129485" y="892442"/>
                </a:lnTo>
                <a:lnTo>
                  <a:pt x="5143214" y="889696"/>
                </a:lnTo>
                <a:lnTo>
                  <a:pt x="5143214" y="884204"/>
                </a:lnTo>
                <a:lnTo>
                  <a:pt x="5132230" y="884204"/>
                </a:lnTo>
                <a:lnTo>
                  <a:pt x="5123993" y="889696"/>
                </a:lnTo>
                <a:lnTo>
                  <a:pt x="5121247" y="884204"/>
                </a:lnTo>
                <a:lnTo>
                  <a:pt x="5113009" y="884204"/>
                </a:lnTo>
                <a:close/>
                <a:moveTo>
                  <a:pt x="5167928" y="881458"/>
                </a:moveTo>
                <a:lnTo>
                  <a:pt x="5170674" y="884204"/>
                </a:lnTo>
                <a:lnTo>
                  <a:pt x="5176166" y="884204"/>
                </a:lnTo>
                <a:lnTo>
                  <a:pt x="5176166" y="881458"/>
                </a:lnTo>
                <a:lnTo>
                  <a:pt x="5167928" y="881458"/>
                </a:lnTo>
                <a:close/>
                <a:moveTo>
                  <a:pt x="1032487" y="878713"/>
                </a:moveTo>
                <a:lnTo>
                  <a:pt x="1032487" y="884205"/>
                </a:lnTo>
                <a:lnTo>
                  <a:pt x="1035233" y="884205"/>
                </a:lnTo>
                <a:lnTo>
                  <a:pt x="1035233" y="878713"/>
                </a:lnTo>
                <a:lnTo>
                  <a:pt x="1032487" y="878713"/>
                </a:lnTo>
                <a:close/>
                <a:moveTo>
                  <a:pt x="952854" y="878713"/>
                </a:moveTo>
                <a:lnTo>
                  <a:pt x="950108" y="884205"/>
                </a:lnTo>
                <a:lnTo>
                  <a:pt x="950108" y="886951"/>
                </a:lnTo>
                <a:lnTo>
                  <a:pt x="952854" y="892443"/>
                </a:lnTo>
                <a:lnTo>
                  <a:pt x="955600" y="895188"/>
                </a:lnTo>
                <a:lnTo>
                  <a:pt x="958346" y="895188"/>
                </a:lnTo>
                <a:lnTo>
                  <a:pt x="961092" y="892443"/>
                </a:lnTo>
                <a:lnTo>
                  <a:pt x="961092" y="889697"/>
                </a:lnTo>
                <a:lnTo>
                  <a:pt x="955600" y="886951"/>
                </a:lnTo>
                <a:lnTo>
                  <a:pt x="950108" y="886951"/>
                </a:lnTo>
                <a:lnTo>
                  <a:pt x="952854" y="884205"/>
                </a:lnTo>
                <a:lnTo>
                  <a:pt x="952854" y="878713"/>
                </a:lnTo>
                <a:close/>
                <a:moveTo>
                  <a:pt x="5898358" y="878712"/>
                </a:moveTo>
                <a:lnTo>
                  <a:pt x="5901104" y="881458"/>
                </a:lnTo>
                <a:lnTo>
                  <a:pt x="5903850" y="886950"/>
                </a:lnTo>
                <a:lnTo>
                  <a:pt x="5906596" y="884204"/>
                </a:lnTo>
                <a:lnTo>
                  <a:pt x="5909342" y="881458"/>
                </a:lnTo>
                <a:lnTo>
                  <a:pt x="5903850" y="881458"/>
                </a:lnTo>
                <a:lnTo>
                  <a:pt x="5898358" y="878712"/>
                </a:lnTo>
                <a:close/>
                <a:moveTo>
                  <a:pt x="5275021" y="873220"/>
                </a:moveTo>
                <a:lnTo>
                  <a:pt x="5272275" y="878712"/>
                </a:lnTo>
                <a:lnTo>
                  <a:pt x="5277767" y="878712"/>
                </a:lnTo>
                <a:lnTo>
                  <a:pt x="5277767" y="873220"/>
                </a:lnTo>
                <a:lnTo>
                  <a:pt x="5275021" y="873220"/>
                </a:lnTo>
                <a:close/>
                <a:moveTo>
                  <a:pt x="930887" y="870475"/>
                </a:moveTo>
                <a:lnTo>
                  <a:pt x="928141" y="873221"/>
                </a:lnTo>
                <a:lnTo>
                  <a:pt x="928141" y="878713"/>
                </a:lnTo>
                <a:lnTo>
                  <a:pt x="930887" y="878713"/>
                </a:lnTo>
                <a:lnTo>
                  <a:pt x="933632" y="881459"/>
                </a:lnTo>
                <a:lnTo>
                  <a:pt x="936378" y="884205"/>
                </a:lnTo>
                <a:lnTo>
                  <a:pt x="936378" y="875967"/>
                </a:lnTo>
                <a:lnTo>
                  <a:pt x="930887" y="870475"/>
                </a:lnTo>
                <a:close/>
                <a:moveTo>
                  <a:pt x="5873644" y="870475"/>
                </a:moveTo>
                <a:lnTo>
                  <a:pt x="5873644" y="878712"/>
                </a:lnTo>
                <a:lnTo>
                  <a:pt x="5879136" y="875966"/>
                </a:lnTo>
                <a:lnTo>
                  <a:pt x="5879136" y="870475"/>
                </a:lnTo>
                <a:lnTo>
                  <a:pt x="5873644" y="870475"/>
                </a:lnTo>
                <a:close/>
                <a:moveTo>
                  <a:pt x="5203626" y="870475"/>
                </a:moveTo>
                <a:lnTo>
                  <a:pt x="5206372" y="875966"/>
                </a:lnTo>
                <a:lnTo>
                  <a:pt x="5209118" y="878712"/>
                </a:lnTo>
                <a:lnTo>
                  <a:pt x="5211864" y="878712"/>
                </a:lnTo>
                <a:lnTo>
                  <a:pt x="5211864" y="870475"/>
                </a:lnTo>
                <a:lnTo>
                  <a:pt x="5203626" y="870475"/>
                </a:lnTo>
                <a:close/>
                <a:moveTo>
                  <a:pt x="1013265" y="867729"/>
                </a:moveTo>
                <a:lnTo>
                  <a:pt x="1013265" y="873221"/>
                </a:lnTo>
                <a:lnTo>
                  <a:pt x="1024250" y="873221"/>
                </a:lnTo>
                <a:lnTo>
                  <a:pt x="1018758" y="870475"/>
                </a:lnTo>
                <a:lnTo>
                  <a:pt x="1013265" y="867729"/>
                </a:lnTo>
                <a:close/>
                <a:moveTo>
                  <a:pt x="1414179" y="864983"/>
                </a:moveTo>
                <a:lnTo>
                  <a:pt x="1414179" y="870475"/>
                </a:lnTo>
                <a:lnTo>
                  <a:pt x="1416924" y="870475"/>
                </a:lnTo>
                <a:lnTo>
                  <a:pt x="1419670" y="870475"/>
                </a:lnTo>
                <a:lnTo>
                  <a:pt x="1419670" y="873221"/>
                </a:lnTo>
                <a:lnTo>
                  <a:pt x="1422416" y="873221"/>
                </a:lnTo>
                <a:lnTo>
                  <a:pt x="1422416" y="867729"/>
                </a:lnTo>
                <a:lnTo>
                  <a:pt x="1419670" y="867729"/>
                </a:lnTo>
                <a:lnTo>
                  <a:pt x="1416924" y="864983"/>
                </a:lnTo>
                <a:lnTo>
                  <a:pt x="1414179" y="864983"/>
                </a:lnTo>
                <a:close/>
                <a:moveTo>
                  <a:pt x="5527651" y="864983"/>
                </a:moveTo>
                <a:lnTo>
                  <a:pt x="5522159" y="867729"/>
                </a:lnTo>
                <a:lnTo>
                  <a:pt x="5522159" y="870475"/>
                </a:lnTo>
                <a:lnTo>
                  <a:pt x="5527651" y="870475"/>
                </a:lnTo>
                <a:lnTo>
                  <a:pt x="5530397" y="870475"/>
                </a:lnTo>
                <a:lnTo>
                  <a:pt x="5530397" y="867729"/>
                </a:lnTo>
                <a:lnTo>
                  <a:pt x="5527651" y="864983"/>
                </a:lnTo>
                <a:close/>
                <a:moveTo>
                  <a:pt x="1548731" y="856745"/>
                </a:moveTo>
                <a:lnTo>
                  <a:pt x="1548731" y="862237"/>
                </a:lnTo>
                <a:lnTo>
                  <a:pt x="1554223" y="862237"/>
                </a:lnTo>
                <a:lnTo>
                  <a:pt x="1554223" y="859491"/>
                </a:lnTo>
                <a:lnTo>
                  <a:pt x="1551477" y="856745"/>
                </a:lnTo>
                <a:lnTo>
                  <a:pt x="1548731" y="856745"/>
                </a:lnTo>
                <a:close/>
                <a:moveTo>
                  <a:pt x="1114868" y="856745"/>
                </a:moveTo>
                <a:lnTo>
                  <a:pt x="1114868" y="862237"/>
                </a:lnTo>
                <a:lnTo>
                  <a:pt x="1120359" y="862237"/>
                </a:lnTo>
                <a:lnTo>
                  <a:pt x="1123105" y="856745"/>
                </a:lnTo>
                <a:lnTo>
                  <a:pt x="1114868" y="856745"/>
                </a:lnTo>
                <a:close/>
                <a:moveTo>
                  <a:pt x="958346" y="856745"/>
                </a:moveTo>
                <a:lnTo>
                  <a:pt x="958346" y="862237"/>
                </a:lnTo>
                <a:lnTo>
                  <a:pt x="963838" y="862237"/>
                </a:lnTo>
                <a:lnTo>
                  <a:pt x="963838" y="856745"/>
                </a:lnTo>
                <a:lnTo>
                  <a:pt x="958346" y="856745"/>
                </a:lnTo>
                <a:close/>
                <a:moveTo>
                  <a:pt x="922648" y="856745"/>
                </a:moveTo>
                <a:lnTo>
                  <a:pt x="919902" y="859491"/>
                </a:lnTo>
                <a:lnTo>
                  <a:pt x="919902" y="862237"/>
                </a:lnTo>
                <a:lnTo>
                  <a:pt x="922648" y="862237"/>
                </a:lnTo>
                <a:lnTo>
                  <a:pt x="925395" y="862237"/>
                </a:lnTo>
                <a:lnTo>
                  <a:pt x="925395" y="859491"/>
                </a:lnTo>
                <a:lnTo>
                  <a:pt x="922648" y="856745"/>
                </a:lnTo>
                <a:close/>
                <a:moveTo>
                  <a:pt x="5615523" y="853999"/>
                </a:moveTo>
                <a:lnTo>
                  <a:pt x="5607285" y="856745"/>
                </a:lnTo>
                <a:lnTo>
                  <a:pt x="5604539" y="862237"/>
                </a:lnTo>
                <a:lnTo>
                  <a:pt x="5610031" y="862237"/>
                </a:lnTo>
                <a:lnTo>
                  <a:pt x="5615523" y="867729"/>
                </a:lnTo>
                <a:lnTo>
                  <a:pt x="5615523" y="853999"/>
                </a:lnTo>
                <a:close/>
                <a:moveTo>
                  <a:pt x="5069073" y="853999"/>
                </a:moveTo>
                <a:lnTo>
                  <a:pt x="5069073" y="859491"/>
                </a:lnTo>
                <a:lnTo>
                  <a:pt x="5071819" y="864983"/>
                </a:lnTo>
                <a:lnTo>
                  <a:pt x="5077311" y="867729"/>
                </a:lnTo>
                <a:lnTo>
                  <a:pt x="5080057" y="862237"/>
                </a:lnTo>
                <a:lnTo>
                  <a:pt x="5080057" y="853999"/>
                </a:lnTo>
                <a:lnTo>
                  <a:pt x="5069073" y="853999"/>
                </a:lnTo>
                <a:close/>
                <a:moveTo>
                  <a:pt x="895189" y="851253"/>
                </a:moveTo>
                <a:lnTo>
                  <a:pt x="895189" y="859491"/>
                </a:lnTo>
                <a:lnTo>
                  <a:pt x="895189" y="862237"/>
                </a:lnTo>
                <a:lnTo>
                  <a:pt x="895189" y="864983"/>
                </a:lnTo>
                <a:lnTo>
                  <a:pt x="900680" y="859491"/>
                </a:lnTo>
                <a:lnTo>
                  <a:pt x="911664" y="859491"/>
                </a:lnTo>
                <a:lnTo>
                  <a:pt x="911664" y="856745"/>
                </a:lnTo>
                <a:lnTo>
                  <a:pt x="908919" y="856745"/>
                </a:lnTo>
                <a:lnTo>
                  <a:pt x="908919" y="853999"/>
                </a:lnTo>
                <a:lnTo>
                  <a:pt x="908919" y="851253"/>
                </a:lnTo>
                <a:lnTo>
                  <a:pt x="895189" y="851253"/>
                </a:lnTo>
                <a:close/>
                <a:moveTo>
                  <a:pt x="719446" y="851253"/>
                </a:moveTo>
                <a:lnTo>
                  <a:pt x="722192" y="853999"/>
                </a:lnTo>
                <a:lnTo>
                  <a:pt x="722192" y="856745"/>
                </a:lnTo>
                <a:lnTo>
                  <a:pt x="724938" y="856745"/>
                </a:lnTo>
                <a:lnTo>
                  <a:pt x="724938" y="851253"/>
                </a:lnTo>
                <a:lnTo>
                  <a:pt x="722192" y="851253"/>
                </a:lnTo>
                <a:lnTo>
                  <a:pt x="719446" y="851253"/>
                </a:lnTo>
                <a:close/>
                <a:moveTo>
                  <a:pt x="5307973" y="851253"/>
                </a:moveTo>
                <a:lnTo>
                  <a:pt x="5307973" y="856745"/>
                </a:lnTo>
                <a:lnTo>
                  <a:pt x="5310719" y="859491"/>
                </a:lnTo>
                <a:lnTo>
                  <a:pt x="5316211" y="859491"/>
                </a:lnTo>
                <a:lnTo>
                  <a:pt x="5316211" y="856745"/>
                </a:lnTo>
                <a:lnTo>
                  <a:pt x="5316211" y="853999"/>
                </a:lnTo>
                <a:lnTo>
                  <a:pt x="5313465" y="851253"/>
                </a:lnTo>
                <a:lnTo>
                  <a:pt x="5307973" y="851253"/>
                </a:lnTo>
                <a:close/>
                <a:moveTo>
                  <a:pt x="1449877" y="848507"/>
                </a:moveTo>
                <a:lnTo>
                  <a:pt x="1447130" y="851253"/>
                </a:lnTo>
                <a:lnTo>
                  <a:pt x="1447130" y="856745"/>
                </a:lnTo>
                <a:lnTo>
                  <a:pt x="1447130" y="859491"/>
                </a:lnTo>
                <a:lnTo>
                  <a:pt x="1452622" y="864983"/>
                </a:lnTo>
                <a:lnTo>
                  <a:pt x="1458113" y="867729"/>
                </a:lnTo>
                <a:lnTo>
                  <a:pt x="1458113" y="870475"/>
                </a:lnTo>
                <a:lnTo>
                  <a:pt x="1458113" y="873221"/>
                </a:lnTo>
                <a:lnTo>
                  <a:pt x="1471844" y="873221"/>
                </a:lnTo>
                <a:lnTo>
                  <a:pt x="1474589" y="873221"/>
                </a:lnTo>
                <a:lnTo>
                  <a:pt x="1480081" y="870475"/>
                </a:lnTo>
                <a:lnTo>
                  <a:pt x="1474589" y="864983"/>
                </a:lnTo>
                <a:lnTo>
                  <a:pt x="1474589" y="856745"/>
                </a:lnTo>
                <a:lnTo>
                  <a:pt x="1469098" y="856745"/>
                </a:lnTo>
                <a:lnTo>
                  <a:pt x="1466353" y="853999"/>
                </a:lnTo>
                <a:lnTo>
                  <a:pt x="1466353" y="851253"/>
                </a:lnTo>
                <a:lnTo>
                  <a:pt x="1455368" y="848507"/>
                </a:lnTo>
                <a:lnTo>
                  <a:pt x="1449877" y="848507"/>
                </a:lnTo>
                <a:close/>
                <a:moveTo>
                  <a:pt x="1013265" y="845761"/>
                </a:moveTo>
                <a:lnTo>
                  <a:pt x="1013265" y="851253"/>
                </a:lnTo>
                <a:lnTo>
                  <a:pt x="1018758" y="851253"/>
                </a:lnTo>
                <a:lnTo>
                  <a:pt x="1018758" y="845761"/>
                </a:lnTo>
                <a:lnTo>
                  <a:pt x="1013265" y="845761"/>
                </a:lnTo>
                <a:close/>
                <a:moveTo>
                  <a:pt x="1002281" y="845761"/>
                </a:moveTo>
                <a:lnTo>
                  <a:pt x="1002281" y="851253"/>
                </a:lnTo>
                <a:lnTo>
                  <a:pt x="1005028" y="851253"/>
                </a:lnTo>
                <a:lnTo>
                  <a:pt x="1005028" y="845761"/>
                </a:lnTo>
                <a:lnTo>
                  <a:pt x="1002281" y="845761"/>
                </a:lnTo>
                <a:close/>
                <a:moveTo>
                  <a:pt x="969330" y="845761"/>
                </a:moveTo>
                <a:lnTo>
                  <a:pt x="969330" y="848507"/>
                </a:lnTo>
                <a:lnTo>
                  <a:pt x="974822" y="851253"/>
                </a:lnTo>
                <a:lnTo>
                  <a:pt x="977568" y="848507"/>
                </a:lnTo>
                <a:lnTo>
                  <a:pt x="977568" y="845761"/>
                </a:lnTo>
                <a:lnTo>
                  <a:pt x="972076" y="845761"/>
                </a:lnTo>
                <a:lnTo>
                  <a:pt x="969330" y="845761"/>
                </a:lnTo>
                <a:close/>
                <a:moveTo>
                  <a:pt x="939124" y="845761"/>
                </a:moveTo>
                <a:lnTo>
                  <a:pt x="930887" y="848507"/>
                </a:lnTo>
                <a:lnTo>
                  <a:pt x="928141" y="851253"/>
                </a:lnTo>
                <a:lnTo>
                  <a:pt x="928141" y="856745"/>
                </a:lnTo>
                <a:lnTo>
                  <a:pt x="930887" y="853999"/>
                </a:lnTo>
                <a:lnTo>
                  <a:pt x="933632" y="851253"/>
                </a:lnTo>
                <a:lnTo>
                  <a:pt x="936378" y="851253"/>
                </a:lnTo>
                <a:lnTo>
                  <a:pt x="936378" y="856745"/>
                </a:lnTo>
                <a:lnTo>
                  <a:pt x="939124" y="856745"/>
                </a:lnTo>
                <a:lnTo>
                  <a:pt x="939124" y="845761"/>
                </a:lnTo>
                <a:close/>
                <a:moveTo>
                  <a:pt x="1290611" y="843015"/>
                </a:moveTo>
                <a:lnTo>
                  <a:pt x="1290611" y="845761"/>
                </a:lnTo>
                <a:lnTo>
                  <a:pt x="1287865" y="845761"/>
                </a:lnTo>
                <a:lnTo>
                  <a:pt x="1287865" y="848507"/>
                </a:lnTo>
                <a:lnTo>
                  <a:pt x="1296101" y="848507"/>
                </a:lnTo>
                <a:lnTo>
                  <a:pt x="1296101" y="843015"/>
                </a:lnTo>
                <a:lnTo>
                  <a:pt x="1290611" y="843015"/>
                </a:lnTo>
                <a:close/>
                <a:moveTo>
                  <a:pt x="1035233" y="843015"/>
                </a:moveTo>
                <a:lnTo>
                  <a:pt x="1040725" y="845761"/>
                </a:lnTo>
                <a:lnTo>
                  <a:pt x="1048964" y="845761"/>
                </a:lnTo>
                <a:lnTo>
                  <a:pt x="1054456" y="843015"/>
                </a:lnTo>
                <a:lnTo>
                  <a:pt x="1040725" y="843015"/>
                </a:lnTo>
                <a:lnTo>
                  <a:pt x="1035233" y="843015"/>
                </a:lnTo>
                <a:close/>
                <a:moveTo>
                  <a:pt x="656289" y="840269"/>
                </a:moveTo>
                <a:lnTo>
                  <a:pt x="656289" y="845761"/>
                </a:lnTo>
                <a:lnTo>
                  <a:pt x="656289" y="851253"/>
                </a:lnTo>
                <a:lnTo>
                  <a:pt x="659035" y="851253"/>
                </a:lnTo>
                <a:lnTo>
                  <a:pt x="661780" y="851253"/>
                </a:lnTo>
                <a:lnTo>
                  <a:pt x="661780" y="845761"/>
                </a:lnTo>
                <a:lnTo>
                  <a:pt x="661780" y="843015"/>
                </a:lnTo>
                <a:lnTo>
                  <a:pt x="656289" y="840269"/>
                </a:lnTo>
                <a:close/>
                <a:moveTo>
                  <a:pt x="5091041" y="837523"/>
                </a:moveTo>
                <a:lnTo>
                  <a:pt x="5091041" y="843015"/>
                </a:lnTo>
                <a:lnTo>
                  <a:pt x="5093787" y="845761"/>
                </a:lnTo>
                <a:lnTo>
                  <a:pt x="5099279" y="843015"/>
                </a:lnTo>
                <a:lnTo>
                  <a:pt x="5099279" y="840269"/>
                </a:lnTo>
                <a:lnTo>
                  <a:pt x="5096533" y="837523"/>
                </a:lnTo>
                <a:lnTo>
                  <a:pt x="5091041" y="837523"/>
                </a:lnTo>
                <a:close/>
                <a:moveTo>
                  <a:pt x="906173" y="837523"/>
                </a:moveTo>
                <a:lnTo>
                  <a:pt x="906173" y="840269"/>
                </a:lnTo>
                <a:lnTo>
                  <a:pt x="911664" y="843015"/>
                </a:lnTo>
                <a:lnTo>
                  <a:pt x="911664" y="837523"/>
                </a:lnTo>
                <a:lnTo>
                  <a:pt x="906173" y="837523"/>
                </a:lnTo>
                <a:close/>
                <a:moveTo>
                  <a:pt x="236154" y="837523"/>
                </a:moveTo>
                <a:lnTo>
                  <a:pt x="233408" y="840269"/>
                </a:lnTo>
                <a:lnTo>
                  <a:pt x="233408" y="843015"/>
                </a:lnTo>
                <a:lnTo>
                  <a:pt x="233408" y="845761"/>
                </a:lnTo>
                <a:lnTo>
                  <a:pt x="236154" y="848507"/>
                </a:lnTo>
                <a:lnTo>
                  <a:pt x="241646" y="845761"/>
                </a:lnTo>
                <a:lnTo>
                  <a:pt x="241646" y="843015"/>
                </a:lnTo>
                <a:lnTo>
                  <a:pt x="244392" y="837523"/>
                </a:lnTo>
                <a:lnTo>
                  <a:pt x="236154" y="837523"/>
                </a:lnTo>
                <a:close/>
                <a:moveTo>
                  <a:pt x="214186" y="837523"/>
                </a:moveTo>
                <a:lnTo>
                  <a:pt x="214186" y="843015"/>
                </a:lnTo>
                <a:lnTo>
                  <a:pt x="214186" y="848507"/>
                </a:lnTo>
                <a:lnTo>
                  <a:pt x="219678" y="845761"/>
                </a:lnTo>
                <a:lnTo>
                  <a:pt x="222424" y="843015"/>
                </a:lnTo>
                <a:lnTo>
                  <a:pt x="219678" y="840269"/>
                </a:lnTo>
                <a:lnTo>
                  <a:pt x="219678" y="837523"/>
                </a:lnTo>
                <a:lnTo>
                  <a:pt x="216932" y="837523"/>
                </a:lnTo>
                <a:lnTo>
                  <a:pt x="214186" y="837523"/>
                </a:lnTo>
                <a:close/>
                <a:moveTo>
                  <a:pt x="1518526" y="834777"/>
                </a:moveTo>
                <a:lnTo>
                  <a:pt x="1513033" y="837523"/>
                </a:lnTo>
                <a:lnTo>
                  <a:pt x="1507541" y="840269"/>
                </a:lnTo>
                <a:lnTo>
                  <a:pt x="1507541" y="848507"/>
                </a:lnTo>
                <a:lnTo>
                  <a:pt x="1504796" y="856745"/>
                </a:lnTo>
                <a:lnTo>
                  <a:pt x="1502050" y="853999"/>
                </a:lnTo>
                <a:lnTo>
                  <a:pt x="1496557" y="856745"/>
                </a:lnTo>
                <a:lnTo>
                  <a:pt x="1493811" y="859491"/>
                </a:lnTo>
                <a:lnTo>
                  <a:pt x="1491065" y="864983"/>
                </a:lnTo>
                <a:lnTo>
                  <a:pt x="1493811" y="864983"/>
                </a:lnTo>
                <a:lnTo>
                  <a:pt x="1496557" y="864983"/>
                </a:lnTo>
                <a:lnTo>
                  <a:pt x="1499304" y="862237"/>
                </a:lnTo>
                <a:lnTo>
                  <a:pt x="1504796" y="862237"/>
                </a:lnTo>
                <a:lnTo>
                  <a:pt x="1507541" y="856745"/>
                </a:lnTo>
                <a:lnTo>
                  <a:pt x="1515779" y="856745"/>
                </a:lnTo>
                <a:lnTo>
                  <a:pt x="1515779" y="859491"/>
                </a:lnTo>
                <a:lnTo>
                  <a:pt x="1518526" y="862237"/>
                </a:lnTo>
                <a:lnTo>
                  <a:pt x="1521272" y="862237"/>
                </a:lnTo>
                <a:lnTo>
                  <a:pt x="1521272" y="864983"/>
                </a:lnTo>
                <a:lnTo>
                  <a:pt x="1515779" y="864983"/>
                </a:lnTo>
                <a:lnTo>
                  <a:pt x="1513033" y="864983"/>
                </a:lnTo>
                <a:lnTo>
                  <a:pt x="1502050" y="864983"/>
                </a:lnTo>
                <a:lnTo>
                  <a:pt x="1499304" y="873221"/>
                </a:lnTo>
                <a:lnTo>
                  <a:pt x="1496557" y="881459"/>
                </a:lnTo>
                <a:lnTo>
                  <a:pt x="1502050" y="884205"/>
                </a:lnTo>
                <a:lnTo>
                  <a:pt x="1504796" y="889697"/>
                </a:lnTo>
                <a:lnTo>
                  <a:pt x="1507541" y="889697"/>
                </a:lnTo>
                <a:lnTo>
                  <a:pt x="1510287" y="889697"/>
                </a:lnTo>
                <a:lnTo>
                  <a:pt x="1515779" y="889697"/>
                </a:lnTo>
                <a:lnTo>
                  <a:pt x="1518526" y="889697"/>
                </a:lnTo>
                <a:lnTo>
                  <a:pt x="1521272" y="884205"/>
                </a:lnTo>
                <a:lnTo>
                  <a:pt x="1524017" y="878713"/>
                </a:lnTo>
                <a:lnTo>
                  <a:pt x="1526763" y="873221"/>
                </a:lnTo>
                <a:lnTo>
                  <a:pt x="1526763" y="862237"/>
                </a:lnTo>
                <a:lnTo>
                  <a:pt x="1532255" y="862237"/>
                </a:lnTo>
                <a:lnTo>
                  <a:pt x="1532255" y="856745"/>
                </a:lnTo>
                <a:lnTo>
                  <a:pt x="1535002" y="853999"/>
                </a:lnTo>
                <a:lnTo>
                  <a:pt x="1537748" y="851253"/>
                </a:lnTo>
                <a:lnTo>
                  <a:pt x="1535002" y="845761"/>
                </a:lnTo>
                <a:lnTo>
                  <a:pt x="1535002" y="840269"/>
                </a:lnTo>
                <a:lnTo>
                  <a:pt x="1518526" y="834777"/>
                </a:lnTo>
                <a:close/>
                <a:moveTo>
                  <a:pt x="1016011" y="832031"/>
                </a:moveTo>
                <a:lnTo>
                  <a:pt x="1013265" y="834777"/>
                </a:lnTo>
                <a:lnTo>
                  <a:pt x="1010520" y="834777"/>
                </a:lnTo>
                <a:lnTo>
                  <a:pt x="1013265" y="840269"/>
                </a:lnTo>
                <a:lnTo>
                  <a:pt x="1016011" y="840269"/>
                </a:lnTo>
                <a:lnTo>
                  <a:pt x="1021503" y="837523"/>
                </a:lnTo>
                <a:lnTo>
                  <a:pt x="1024250" y="832031"/>
                </a:lnTo>
                <a:lnTo>
                  <a:pt x="1018758" y="832031"/>
                </a:lnTo>
                <a:lnTo>
                  <a:pt x="1016011" y="832031"/>
                </a:lnTo>
                <a:close/>
                <a:moveTo>
                  <a:pt x="878712" y="832031"/>
                </a:moveTo>
                <a:lnTo>
                  <a:pt x="873221" y="834777"/>
                </a:lnTo>
                <a:lnTo>
                  <a:pt x="870475" y="834777"/>
                </a:lnTo>
                <a:lnTo>
                  <a:pt x="867729" y="837523"/>
                </a:lnTo>
                <a:lnTo>
                  <a:pt x="873221" y="837523"/>
                </a:lnTo>
                <a:lnTo>
                  <a:pt x="878712" y="840269"/>
                </a:lnTo>
                <a:lnTo>
                  <a:pt x="878712" y="832031"/>
                </a:lnTo>
                <a:close/>
                <a:moveTo>
                  <a:pt x="1488320" y="826539"/>
                </a:moveTo>
                <a:lnTo>
                  <a:pt x="1477335" y="829285"/>
                </a:lnTo>
                <a:lnTo>
                  <a:pt x="1477335" y="832031"/>
                </a:lnTo>
                <a:lnTo>
                  <a:pt x="1477335" y="834777"/>
                </a:lnTo>
                <a:lnTo>
                  <a:pt x="1474589" y="840269"/>
                </a:lnTo>
                <a:lnTo>
                  <a:pt x="1482829" y="843015"/>
                </a:lnTo>
                <a:lnTo>
                  <a:pt x="1493811" y="840269"/>
                </a:lnTo>
                <a:lnTo>
                  <a:pt x="1493811" y="829285"/>
                </a:lnTo>
                <a:lnTo>
                  <a:pt x="1496557" y="829285"/>
                </a:lnTo>
                <a:lnTo>
                  <a:pt x="1499304" y="826539"/>
                </a:lnTo>
                <a:lnTo>
                  <a:pt x="1488320" y="826539"/>
                </a:lnTo>
                <a:close/>
                <a:moveTo>
                  <a:pt x="5884628" y="826539"/>
                </a:moveTo>
                <a:lnTo>
                  <a:pt x="5884628" y="829285"/>
                </a:lnTo>
                <a:lnTo>
                  <a:pt x="5887374" y="832031"/>
                </a:lnTo>
                <a:lnTo>
                  <a:pt x="5892866" y="832031"/>
                </a:lnTo>
                <a:lnTo>
                  <a:pt x="5892866" y="829285"/>
                </a:lnTo>
                <a:lnTo>
                  <a:pt x="5887374" y="826539"/>
                </a:lnTo>
                <a:lnTo>
                  <a:pt x="5884628" y="826539"/>
                </a:lnTo>
                <a:close/>
                <a:moveTo>
                  <a:pt x="5250308" y="826539"/>
                </a:moveTo>
                <a:lnTo>
                  <a:pt x="5250308" y="834777"/>
                </a:lnTo>
                <a:lnTo>
                  <a:pt x="5255799" y="834777"/>
                </a:lnTo>
                <a:lnTo>
                  <a:pt x="5255799" y="829285"/>
                </a:lnTo>
                <a:lnTo>
                  <a:pt x="5250308" y="826539"/>
                </a:lnTo>
                <a:close/>
                <a:moveTo>
                  <a:pt x="1005028" y="823793"/>
                </a:moveTo>
                <a:lnTo>
                  <a:pt x="999536" y="826539"/>
                </a:lnTo>
                <a:lnTo>
                  <a:pt x="999536" y="832031"/>
                </a:lnTo>
                <a:lnTo>
                  <a:pt x="1005028" y="832031"/>
                </a:lnTo>
                <a:lnTo>
                  <a:pt x="1005028" y="823793"/>
                </a:lnTo>
                <a:close/>
                <a:moveTo>
                  <a:pt x="686494" y="823793"/>
                </a:moveTo>
                <a:lnTo>
                  <a:pt x="686494" y="832031"/>
                </a:lnTo>
                <a:lnTo>
                  <a:pt x="686494" y="843015"/>
                </a:lnTo>
                <a:lnTo>
                  <a:pt x="689240" y="851253"/>
                </a:lnTo>
                <a:lnTo>
                  <a:pt x="689240" y="853999"/>
                </a:lnTo>
                <a:lnTo>
                  <a:pt x="691986" y="853999"/>
                </a:lnTo>
                <a:lnTo>
                  <a:pt x="694732" y="848507"/>
                </a:lnTo>
                <a:lnTo>
                  <a:pt x="694732" y="837523"/>
                </a:lnTo>
                <a:lnTo>
                  <a:pt x="691986" y="829285"/>
                </a:lnTo>
                <a:lnTo>
                  <a:pt x="686494" y="823793"/>
                </a:lnTo>
                <a:close/>
                <a:moveTo>
                  <a:pt x="977568" y="821047"/>
                </a:moveTo>
                <a:lnTo>
                  <a:pt x="977568" y="823793"/>
                </a:lnTo>
                <a:lnTo>
                  <a:pt x="983059" y="823793"/>
                </a:lnTo>
                <a:lnTo>
                  <a:pt x="983059" y="826539"/>
                </a:lnTo>
                <a:lnTo>
                  <a:pt x="988551" y="829285"/>
                </a:lnTo>
                <a:lnTo>
                  <a:pt x="991298" y="823793"/>
                </a:lnTo>
                <a:lnTo>
                  <a:pt x="988551" y="821047"/>
                </a:lnTo>
                <a:lnTo>
                  <a:pt x="985806" y="821047"/>
                </a:lnTo>
                <a:lnTo>
                  <a:pt x="983059" y="821047"/>
                </a:lnTo>
                <a:lnTo>
                  <a:pt x="977568" y="821047"/>
                </a:lnTo>
                <a:close/>
                <a:moveTo>
                  <a:pt x="1378481" y="818301"/>
                </a:moveTo>
                <a:lnTo>
                  <a:pt x="1378481" y="821047"/>
                </a:lnTo>
                <a:lnTo>
                  <a:pt x="1378481" y="823793"/>
                </a:lnTo>
                <a:lnTo>
                  <a:pt x="1378481" y="826539"/>
                </a:lnTo>
                <a:lnTo>
                  <a:pt x="1381227" y="826539"/>
                </a:lnTo>
                <a:lnTo>
                  <a:pt x="1381227" y="823793"/>
                </a:lnTo>
                <a:lnTo>
                  <a:pt x="1383972" y="823793"/>
                </a:lnTo>
                <a:lnTo>
                  <a:pt x="1383972" y="818301"/>
                </a:lnTo>
                <a:lnTo>
                  <a:pt x="1381227" y="818301"/>
                </a:lnTo>
                <a:lnTo>
                  <a:pt x="1378481" y="818301"/>
                </a:lnTo>
                <a:close/>
                <a:moveTo>
                  <a:pt x="5077311" y="815555"/>
                </a:moveTo>
                <a:lnTo>
                  <a:pt x="5080057" y="818301"/>
                </a:lnTo>
                <a:lnTo>
                  <a:pt x="5082803" y="821047"/>
                </a:lnTo>
                <a:lnTo>
                  <a:pt x="5082803" y="818301"/>
                </a:lnTo>
                <a:lnTo>
                  <a:pt x="5085549" y="815555"/>
                </a:lnTo>
                <a:lnTo>
                  <a:pt x="5077311" y="815555"/>
                </a:lnTo>
                <a:close/>
                <a:moveTo>
                  <a:pt x="5426050" y="812809"/>
                </a:moveTo>
                <a:lnTo>
                  <a:pt x="5426050" y="818301"/>
                </a:lnTo>
                <a:lnTo>
                  <a:pt x="5428796" y="821047"/>
                </a:lnTo>
                <a:lnTo>
                  <a:pt x="5431542" y="818301"/>
                </a:lnTo>
                <a:lnTo>
                  <a:pt x="5431542" y="815555"/>
                </a:lnTo>
                <a:lnTo>
                  <a:pt x="5428796" y="812809"/>
                </a:lnTo>
                <a:lnTo>
                  <a:pt x="5426050" y="812809"/>
                </a:lnTo>
                <a:close/>
                <a:moveTo>
                  <a:pt x="5170674" y="812809"/>
                </a:moveTo>
                <a:lnTo>
                  <a:pt x="5176166" y="812809"/>
                </a:lnTo>
                <a:lnTo>
                  <a:pt x="5178912" y="821047"/>
                </a:lnTo>
                <a:lnTo>
                  <a:pt x="5176166" y="818301"/>
                </a:lnTo>
                <a:lnTo>
                  <a:pt x="5176166" y="815555"/>
                </a:lnTo>
                <a:lnTo>
                  <a:pt x="5170674" y="818301"/>
                </a:lnTo>
                <a:lnTo>
                  <a:pt x="5167928" y="815555"/>
                </a:lnTo>
                <a:lnTo>
                  <a:pt x="5170674" y="812809"/>
                </a:lnTo>
                <a:close/>
                <a:moveTo>
                  <a:pt x="930887" y="810063"/>
                </a:moveTo>
                <a:lnTo>
                  <a:pt x="928141" y="812809"/>
                </a:lnTo>
                <a:lnTo>
                  <a:pt x="930887" y="818301"/>
                </a:lnTo>
                <a:lnTo>
                  <a:pt x="936378" y="821047"/>
                </a:lnTo>
                <a:lnTo>
                  <a:pt x="939124" y="823793"/>
                </a:lnTo>
                <a:lnTo>
                  <a:pt x="936378" y="815555"/>
                </a:lnTo>
                <a:lnTo>
                  <a:pt x="930887" y="810063"/>
                </a:lnTo>
                <a:close/>
                <a:moveTo>
                  <a:pt x="1551477" y="807317"/>
                </a:moveTo>
                <a:lnTo>
                  <a:pt x="1551477" y="812809"/>
                </a:lnTo>
                <a:lnTo>
                  <a:pt x="1556969" y="812809"/>
                </a:lnTo>
                <a:lnTo>
                  <a:pt x="1556969" y="807317"/>
                </a:lnTo>
                <a:lnTo>
                  <a:pt x="1554223" y="807317"/>
                </a:lnTo>
                <a:lnTo>
                  <a:pt x="1551477" y="807317"/>
                </a:lnTo>
                <a:close/>
                <a:moveTo>
                  <a:pt x="5796757" y="807317"/>
                </a:moveTo>
                <a:lnTo>
                  <a:pt x="5796757" y="810063"/>
                </a:lnTo>
                <a:lnTo>
                  <a:pt x="5799503" y="812809"/>
                </a:lnTo>
                <a:lnTo>
                  <a:pt x="5802249" y="812809"/>
                </a:lnTo>
                <a:lnTo>
                  <a:pt x="5802249" y="807317"/>
                </a:lnTo>
                <a:lnTo>
                  <a:pt x="5796757" y="807317"/>
                </a:lnTo>
                <a:close/>
                <a:moveTo>
                  <a:pt x="991298" y="804571"/>
                </a:moveTo>
                <a:lnTo>
                  <a:pt x="988551" y="807317"/>
                </a:lnTo>
                <a:lnTo>
                  <a:pt x="988551" y="812809"/>
                </a:lnTo>
                <a:lnTo>
                  <a:pt x="994043" y="812809"/>
                </a:lnTo>
                <a:lnTo>
                  <a:pt x="994043" y="810063"/>
                </a:lnTo>
                <a:lnTo>
                  <a:pt x="994043" y="807317"/>
                </a:lnTo>
                <a:lnTo>
                  <a:pt x="996790" y="804571"/>
                </a:lnTo>
                <a:lnTo>
                  <a:pt x="991298" y="804571"/>
                </a:lnTo>
                <a:close/>
                <a:moveTo>
                  <a:pt x="5758313" y="804571"/>
                </a:moveTo>
                <a:lnTo>
                  <a:pt x="5755567" y="807317"/>
                </a:lnTo>
                <a:lnTo>
                  <a:pt x="5755567" y="810063"/>
                </a:lnTo>
                <a:lnTo>
                  <a:pt x="5761059" y="810063"/>
                </a:lnTo>
                <a:lnTo>
                  <a:pt x="5763805" y="812809"/>
                </a:lnTo>
                <a:lnTo>
                  <a:pt x="5766551" y="815555"/>
                </a:lnTo>
                <a:lnTo>
                  <a:pt x="5769297" y="812809"/>
                </a:lnTo>
                <a:lnTo>
                  <a:pt x="5766551" y="812809"/>
                </a:lnTo>
                <a:lnTo>
                  <a:pt x="5766551" y="807317"/>
                </a:lnTo>
                <a:lnTo>
                  <a:pt x="5761059" y="807317"/>
                </a:lnTo>
                <a:lnTo>
                  <a:pt x="5758313" y="804571"/>
                </a:lnTo>
                <a:close/>
                <a:moveTo>
                  <a:pt x="1005028" y="801825"/>
                </a:moveTo>
                <a:lnTo>
                  <a:pt x="1002281" y="804571"/>
                </a:lnTo>
                <a:lnTo>
                  <a:pt x="1002281" y="807317"/>
                </a:lnTo>
                <a:lnTo>
                  <a:pt x="1005028" y="807317"/>
                </a:lnTo>
                <a:lnTo>
                  <a:pt x="1005028" y="810063"/>
                </a:lnTo>
                <a:lnTo>
                  <a:pt x="1007773" y="810063"/>
                </a:lnTo>
                <a:lnTo>
                  <a:pt x="1007773" y="807317"/>
                </a:lnTo>
                <a:lnTo>
                  <a:pt x="1010520" y="807317"/>
                </a:lnTo>
                <a:lnTo>
                  <a:pt x="1007773" y="804571"/>
                </a:lnTo>
                <a:lnTo>
                  <a:pt x="1005028" y="801825"/>
                </a:lnTo>
                <a:close/>
                <a:moveTo>
                  <a:pt x="5950532" y="801825"/>
                </a:moveTo>
                <a:lnTo>
                  <a:pt x="5950532" y="804571"/>
                </a:lnTo>
                <a:lnTo>
                  <a:pt x="5956024" y="804571"/>
                </a:lnTo>
                <a:lnTo>
                  <a:pt x="5956024" y="801825"/>
                </a:lnTo>
                <a:lnTo>
                  <a:pt x="5950532" y="801825"/>
                </a:lnTo>
                <a:close/>
                <a:moveTo>
                  <a:pt x="5423304" y="801825"/>
                </a:moveTo>
                <a:lnTo>
                  <a:pt x="5423304" y="807317"/>
                </a:lnTo>
                <a:lnTo>
                  <a:pt x="5423304" y="810063"/>
                </a:lnTo>
                <a:lnTo>
                  <a:pt x="5428796" y="807317"/>
                </a:lnTo>
                <a:lnTo>
                  <a:pt x="5431542" y="801825"/>
                </a:lnTo>
                <a:lnTo>
                  <a:pt x="5423304" y="801825"/>
                </a:lnTo>
                <a:close/>
                <a:moveTo>
                  <a:pt x="659035" y="799079"/>
                </a:moveTo>
                <a:lnTo>
                  <a:pt x="653542" y="810063"/>
                </a:lnTo>
                <a:lnTo>
                  <a:pt x="650797" y="815555"/>
                </a:lnTo>
                <a:lnTo>
                  <a:pt x="653542" y="821047"/>
                </a:lnTo>
                <a:lnTo>
                  <a:pt x="656289" y="821047"/>
                </a:lnTo>
                <a:lnTo>
                  <a:pt x="661780" y="821047"/>
                </a:lnTo>
                <a:lnTo>
                  <a:pt x="664526" y="818301"/>
                </a:lnTo>
                <a:lnTo>
                  <a:pt x="664526" y="810063"/>
                </a:lnTo>
                <a:lnTo>
                  <a:pt x="659035" y="799079"/>
                </a:lnTo>
                <a:close/>
                <a:moveTo>
                  <a:pt x="5395844" y="799079"/>
                </a:moveTo>
                <a:lnTo>
                  <a:pt x="5395844" y="804571"/>
                </a:lnTo>
                <a:lnTo>
                  <a:pt x="5393098" y="807317"/>
                </a:lnTo>
                <a:lnTo>
                  <a:pt x="5393098" y="812809"/>
                </a:lnTo>
                <a:lnTo>
                  <a:pt x="5393098" y="815555"/>
                </a:lnTo>
                <a:lnTo>
                  <a:pt x="5406828" y="821047"/>
                </a:lnTo>
                <a:lnTo>
                  <a:pt x="5412320" y="821047"/>
                </a:lnTo>
                <a:lnTo>
                  <a:pt x="5420558" y="818301"/>
                </a:lnTo>
                <a:lnTo>
                  <a:pt x="5417812" y="810063"/>
                </a:lnTo>
                <a:lnTo>
                  <a:pt x="5415066" y="801825"/>
                </a:lnTo>
                <a:lnTo>
                  <a:pt x="5406828" y="799079"/>
                </a:lnTo>
                <a:lnTo>
                  <a:pt x="5395844" y="799079"/>
                </a:lnTo>
                <a:close/>
                <a:moveTo>
                  <a:pt x="5357401" y="799079"/>
                </a:moveTo>
                <a:lnTo>
                  <a:pt x="5357401" y="804571"/>
                </a:lnTo>
                <a:lnTo>
                  <a:pt x="5362893" y="804571"/>
                </a:lnTo>
                <a:lnTo>
                  <a:pt x="5362893" y="799079"/>
                </a:lnTo>
                <a:lnTo>
                  <a:pt x="5357401" y="799079"/>
                </a:lnTo>
                <a:close/>
                <a:moveTo>
                  <a:pt x="1518526" y="793587"/>
                </a:moveTo>
                <a:lnTo>
                  <a:pt x="1513033" y="799079"/>
                </a:lnTo>
                <a:lnTo>
                  <a:pt x="1510287" y="804571"/>
                </a:lnTo>
                <a:lnTo>
                  <a:pt x="1510287" y="812809"/>
                </a:lnTo>
                <a:lnTo>
                  <a:pt x="1513033" y="821047"/>
                </a:lnTo>
                <a:lnTo>
                  <a:pt x="1526763" y="821047"/>
                </a:lnTo>
                <a:lnTo>
                  <a:pt x="1529509" y="815555"/>
                </a:lnTo>
                <a:lnTo>
                  <a:pt x="1532255" y="810063"/>
                </a:lnTo>
                <a:lnTo>
                  <a:pt x="1526763" y="799079"/>
                </a:lnTo>
                <a:lnTo>
                  <a:pt x="1524017" y="799079"/>
                </a:lnTo>
                <a:lnTo>
                  <a:pt x="1521272" y="796333"/>
                </a:lnTo>
                <a:lnTo>
                  <a:pt x="1521272" y="793587"/>
                </a:lnTo>
                <a:lnTo>
                  <a:pt x="1518526" y="793587"/>
                </a:lnTo>
                <a:close/>
                <a:moveTo>
                  <a:pt x="689240" y="793587"/>
                </a:moveTo>
                <a:lnTo>
                  <a:pt x="686494" y="796333"/>
                </a:lnTo>
                <a:lnTo>
                  <a:pt x="681002" y="799079"/>
                </a:lnTo>
                <a:lnTo>
                  <a:pt x="672764" y="801825"/>
                </a:lnTo>
                <a:lnTo>
                  <a:pt x="670018" y="801825"/>
                </a:lnTo>
                <a:lnTo>
                  <a:pt x="667272" y="807317"/>
                </a:lnTo>
                <a:lnTo>
                  <a:pt x="667272" y="810063"/>
                </a:lnTo>
                <a:lnTo>
                  <a:pt x="667272" y="818301"/>
                </a:lnTo>
                <a:lnTo>
                  <a:pt x="686494" y="807317"/>
                </a:lnTo>
                <a:lnTo>
                  <a:pt x="691986" y="801825"/>
                </a:lnTo>
                <a:lnTo>
                  <a:pt x="691986" y="796333"/>
                </a:lnTo>
                <a:lnTo>
                  <a:pt x="689240" y="793587"/>
                </a:lnTo>
                <a:close/>
                <a:moveTo>
                  <a:pt x="5890120" y="793587"/>
                </a:moveTo>
                <a:lnTo>
                  <a:pt x="5887374" y="799079"/>
                </a:lnTo>
                <a:lnTo>
                  <a:pt x="5892866" y="799079"/>
                </a:lnTo>
                <a:lnTo>
                  <a:pt x="5892866" y="793587"/>
                </a:lnTo>
                <a:lnTo>
                  <a:pt x="5890120" y="793587"/>
                </a:lnTo>
                <a:close/>
                <a:moveTo>
                  <a:pt x="5085549" y="793587"/>
                </a:moveTo>
                <a:lnTo>
                  <a:pt x="5085549" y="799079"/>
                </a:lnTo>
                <a:lnTo>
                  <a:pt x="5091041" y="799079"/>
                </a:lnTo>
                <a:lnTo>
                  <a:pt x="5091041" y="796333"/>
                </a:lnTo>
                <a:lnTo>
                  <a:pt x="5088295" y="793587"/>
                </a:lnTo>
                <a:lnTo>
                  <a:pt x="5085549" y="793587"/>
                </a:lnTo>
                <a:close/>
                <a:moveTo>
                  <a:pt x="1032487" y="790841"/>
                </a:moveTo>
                <a:lnTo>
                  <a:pt x="1032487" y="793587"/>
                </a:lnTo>
                <a:lnTo>
                  <a:pt x="1037980" y="796333"/>
                </a:lnTo>
                <a:lnTo>
                  <a:pt x="1040725" y="793587"/>
                </a:lnTo>
                <a:lnTo>
                  <a:pt x="1040725" y="790841"/>
                </a:lnTo>
                <a:lnTo>
                  <a:pt x="1035233" y="790841"/>
                </a:lnTo>
                <a:lnTo>
                  <a:pt x="1032487" y="790841"/>
                </a:lnTo>
                <a:close/>
                <a:moveTo>
                  <a:pt x="908919" y="790841"/>
                </a:moveTo>
                <a:lnTo>
                  <a:pt x="906173" y="793587"/>
                </a:lnTo>
                <a:lnTo>
                  <a:pt x="917156" y="793587"/>
                </a:lnTo>
                <a:lnTo>
                  <a:pt x="914410" y="790841"/>
                </a:lnTo>
                <a:lnTo>
                  <a:pt x="908919" y="790841"/>
                </a:lnTo>
                <a:close/>
                <a:moveTo>
                  <a:pt x="892443" y="790841"/>
                </a:moveTo>
                <a:lnTo>
                  <a:pt x="892443" y="793587"/>
                </a:lnTo>
                <a:lnTo>
                  <a:pt x="892443" y="799079"/>
                </a:lnTo>
                <a:lnTo>
                  <a:pt x="895189" y="799079"/>
                </a:lnTo>
                <a:lnTo>
                  <a:pt x="895189" y="790841"/>
                </a:lnTo>
                <a:lnTo>
                  <a:pt x="892443" y="790841"/>
                </a:lnTo>
                <a:close/>
                <a:moveTo>
                  <a:pt x="1485574" y="788095"/>
                </a:moveTo>
                <a:lnTo>
                  <a:pt x="1480081" y="793587"/>
                </a:lnTo>
                <a:lnTo>
                  <a:pt x="1477335" y="799079"/>
                </a:lnTo>
                <a:lnTo>
                  <a:pt x="1477335" y="807317"/>
                </a:lnTo>
                <a:lnTo>
                  <a:pt x="1480081" y="815555"/>
                </a:lnTo>
                <a:lnTo>
                  <a:pt x="1488320" y="812809"/>
                </a:lnTo>
                <a:lnTo>
                  <a:pt x="1496557" y="815555"/>
                </a:lnTo>
                <a:lnTo>
                  <a:pt x="1502050" y="807317"/>
                </a:lnTo>
                <a:lnTo>
                  <a:pt x="1502050" y="799079"/>
                </a:lnTo>
                <a:lnTo>
                  <a:pt x="1507541" y="796333"/>
                </a:lnTo>
                <a:lnTo>
                  <a:pt x="1510287" y="793587"/>
                </a:lnTo>
                <a:lnTo>
                  <a:pt x="1502050" y="793587"/>
                </a:lnTo>
                <a:lnTo>
                  <a:pt x="1496557" y="793587"/>
                </a:lnTo>
                <a:lnTo>
                  <a:pt x="1491065" y="790841"/>
                </a:lnTo>
                <a:lnTo>
                  <a:pt x="1485574" y="788095"/>
                </a:lnTo>
                <a:close/>
                <a:moveTo>
                  <a:pt x="5255799" y="785349"/>
                </a:moveTo>
                <a:lnTo>
                  <a:pt x="5244816" y="788095"/>
                </a:lnTo>
                <a:lnTo>
                  <a:pt x="5236578" y="790841"/>
                </a:lnTo>
                <a:lnTo>
                  <a:pt x="5236578" y="799079"/>
                </a:lnTo>
                <a:lnTo>
                  <a:pt x="5236578" y="801825"/>
                </a:lnTo>
                <a:lnTo>
                  <a:pt x="5239324" y="804571"/>
                </a:lnTo>
                <a:lnTo>
                  <a:pt x="5239324" y="812809"/>
                </a:lnTo>
                <a:lnTo>
                  <a:pt x="5247562" y="818301"/>
                </a:lnTo>
                <a:lnTo>
                  <a:pt x="5255799" y="818301"/>
                </a:lnTo>
                <a:lnTo>
                  <a:pt x="5266783" y="818301"/>
                </a:lnTo>
                <a:lnTo>
                  <a:pt x="5269529" y="812809"/>
                </a:lnTo>
                <a:lnTo>
                  <a:pt x="5272275" y="807317"/>
                </a:lnTo>
                <a:lnTo>
                  <a:pt x="5275021" y="790841"/>
                </a:lnTo>
                <a:lnTo>
                  <a:pt x="5266783" y="788095"/>
                </a:lnTo>
                <a:lnTo>
                  <a:pt x="5255799" y="785349"/>
                </a:lnTo>
                <a:close/>
                <a:moveTo>
                  <a:pt x="961092" y="785349"/>
                </a:moveTo>
                <a:lnTo>
                  <a:pt x="958346" y="788095"/>
                </a:lnTo>
                <a:lnTo>
                  <a:pt x="963838" y="790841"/>
                </a:lnTo>
                <a:lnTo>
                  <a:pt x="972076" y="790841"/>
                </a:lnTo>
                <a:lnTo>
                  <a:pt x="963838" y="785349"/>
                </a:lnTo>
                <a:lnTo>
                  <a:pt x="961092" y="785349"/>
                </a:lnTo>
                <a:close/>
                <a:moveTo>
                  <a:pt x="1513033" y="782603"/>
                </a:moveTo>
                <a:lnTo>
                  <a:pt x="1510287" y="785349"/>
                </a:lnTo>
                <a:lnTo>
                  <a:pt x="1510287" y="788095"/>
                </a:lnTo>
                <a:lnTo>
                  <a:pt x="1513033" y="788095"/>
                </a:lnTo>
                <a:lnTo>
                  <a:pt x="1515779" y="788095"/>
                </a:lnTo>
                <a:lnTo>
                  <a:pt x="1515779" y="785349"/>
                </a:lnTo>
                <a:lnTo>
                  <a:pt x="1513033" y="782603"/>
                </a:lnTo>
                <a:close/>
                <a:moveTo>
                  <a:pt x="1449877" y="782603"/>
                </a:moveTo>
                <a:lnTo>
                  <a:pt x="1455368" y="782603"/>
                </a:lnTo>
                <a:lnTo>
                  <a:pt x="1455368" y="788095"/>
                </a:lnTo>
                <a:lnTo>
                  <a:pt x="1449877" y="788095"/>
                </a:lnTo>
                <a:lnTo>
                  <a:pt x="1449877" y="782603"/>
                </a:lnTo>
                <a:close/>
                <a:moveTo>
                  <a:pt x="878712" y="782603"/>
                </a:moveTo>
                <a:lnTo>
                  <a:pt x="878712" y="788095"/>
                </a:lnTo>
                <a:lnTo>
                  <a:pt x="884205" y="788095"/>
                </a:lnTo>
                <a:lnTo>
                  <a:pt x="884205" y="782603"/>
                </a:lnTo>
                <a:lnTo>
                  <a:pt x="878712" y="782603"/>
                </a:lnTo>
                <a:close/>
                <a:moveTo>
                  <a:pt x="5069073" y="774365"/>
                </a:moveTo>
                <a:lnTo>
                  <a:pt x="5066327" y="779857"/>
                </a:lnTo>
                <a:lnTo>
                  <a:pt x="5063581" y="788095"/>
                </a:lnTo>
                <a:lnTo>
                  <a:pt x="5071819" y="785349"/>
                </a:lnTo>
                <a:lnTo>
                  <a:pt x="5074565" y="782603"/>
                </a:lnTo>
                <a:lnTo>
                  <a:pt x="5071819" y="777111"/>
                </a:lnTo>
                <a:lnTo>
                  <a:pt x="5069073" y="774365"/>
                </a:lnTo>
                <a:close/>
                <a:moveTo>
                  <a:pt x="1436146" y="774365"/>
                </a:moveTo>
                <a:lnTo>
                  <a:pt x="1427907" y="777111"/>
                </a:lnTo>
                <a:lnTo>
                  <a:pt x="1422416" y="785349"/>
                </a:lnTo>
                <a:lnTo>
                  <a:pt x="1422416" y="788095"/>
                </a:lnTo>
                <a:lnTo>
                  <a:pt x="1422416" y="793587"/>
                </a:lnTo>
                <a:lnTo>
                  <a:pt x="1419670" y="793587"/>
                </a:lnTo>
                <a:lnTo>
                  <a:pt x="1416924" y="804571"/>
                </a:lnTo>
                <a:lnTo>
                  <a:pt x="1419670" y="815555"/>
                </a:lnTo>
                <a:lnTo>
                  <a:pt x="1441637" y="815555"/>
                </a:lnTo>
                <a:lnTo>
                  <a:pt x="1452622" y="815555"/>
                </a:lnTo>
                <a:lnTo>
                  <a:pt x="1460859" y="812809"/>
                </a:lnTo>
                <a:lnTo>
                  <a:pt x="1460859" y="815555"/>
                </a:lnTo>
                <a:lnTo>
                  <a:pt x="1460859" y="818301"/>
                </a:lnTo>
                <a:lnTo>
                  <a:pt x="1463606" y="815555"/>
                </a:lnTo>
                <a:lnTo>
                  <a:pt x="1466353" y="815555"/>
                </a:lnTo>
                <a:lnTo>
                  <a:pt x="1469098" y="812809"/>
                </a:lnTo>
                <a:lnTo>
                  <a:pt x="1466353" y="807317"/>
                </a:lnTo>
                <a:lnTo>
                  <a:pt x="1466353" y="804571"/>
                </a:lnTo>
                <a:lnTo>
                  <a:pt x="1469098" y="793587"/>
                </a:lnTo>
                <a:lnTo>
                  <a:pt x="1463606" y="788095"/>
                </a:lnTo>
                <a:lnTo>
                  <a:pt x="1460859" y="785349"/>
                </a:lnTo>
                <a:lnTo>
                  <a:pt x="1463606" y="779857"/>
                </a:lnTo>
                <a:lnTo>
                  <a:pt x="1460859" y="779857"/>
                </a:lnTo>
                <a:lnTo>
                  <a:pt x="1458113" y="774365"/>
                </a:lnTo>
                <a:lnTo>
                  <a:pt x="1447130" y="774365"/>
                </a:lnTo>
                <a:lnTo>
                  <a:pt x="1436146" y="774365"/>
                </a:lnTo>
                <a:close/>
                <a:moveTo>
                  <a:pt x="1518526" y="768874"/>
                </a:moveTo>
                <a:lnTo>
                  <a:pt x="1515779" y="771620"/>
                </a:lnTo>
                <a:lnTo>
                  <a:pt x="1515779" y="774365"/>
                </a:lnTo>
                <a:lnTo>
                  <a:pt x="1518526" y="774365"/>
                </a:lnTo>
                <a:lnTo>
                  <a:pt x="1521272" y="777111"/>
                </a:lnTo>
                <a:lnTo>
                  <a:pt x="1524017" y="777111"/>
                </a:lnTo>
                <a:lnTo>
                  <a:pt x="1526763" y="774365"/>
                </a:lnTo>
                <a:lnTo>
                  <a:pt x="1526763" y="771620"/>
                </a:lnTo>
                <a:lnTo>
                  <a:pt x="1524017" y="768874"/>
                </a:lnTo>
                <a:lnTo>
                  <a:pt x="1518526" y="768874"/>
                </a:lnTo>
                <a:close/>
                <a:moveTo>
                  <a:pt x="5857169" y="768873"/>
                </a:moveTo>
                <a:lnTo>
                  <a:pt x="5857169" y="771619"/>
                </a:lnTo>
                <a:lnTo>
                  <a:pt x="5854423" y="774365"/>
                </a:lnTo>
                <a:lnTo>
                  <a:pt x="5854423" y="777111"/>
                </a:lnTo>
                <a:lnTo>
                  <a:pt x="5857169" y="777111"/>
                </a:lnTo>
                <a:lnTo>
                  <a:pt x="5859914" y="777111"/>
                </a:lnTo>
                <a:lnTo>
                  <a:pt x="5859914" y="768873"/>
                </a:lnTo>
                <a:lnTo>
                  <a:pt x="5857169" y="768873"/>
                </a:lnTo>
                <a:close/>
                <a:moveTo>
                  <a:pt x="1532255" y="766128"/>
                </a:moveTo>
                <a:lnTo>
                  <a:pt x="1532255" y="774365"/>
                </a:lnTo>
                <a:lnTo>
                  <a:pt x="1535002" y="774365"/>
                </a:lnTo>
                <a:lnTo>
                  <a:pt x="1537748" y="774365"/>
                </a:lnTo>
                <a:lnTo>
                  <a:pt x="1537748" y="768874"/>
                </a:lnTo>
                <a:lnTo>
                  <a:pt x="1535002" y="766128"/>
                </a:lnTo>
                <a:lnTo>
                  <a:pt x="1532255" y="766128"/>
                </a:lnTo>
                <a:close/>
                <a:moveTo>
                  <a:pt x="966584" y="766128"/>
                </a:moveTo>
                <a:lnTo>
                  <a:pt x="966584" y="771620"/>
                </a:lnTo>
                <a:lnTo>
                  <a:pt x="969330" y="771620"/>
                </a:lnTo>
                <a:lnTo>
                  <a:pt x="969330" y="766128"/>
                </a:lnTo>
                <a:lnTo>
                  <a:pt x="966584" y="766128"/>
                </a:lnTo>
                <a:close/>
                <a:moveTo>
                  <a:pt x="5667696" y="766127"/>
                </a:moveTo>
                <a:lnTo>
                  <a:pt x="5667696" y="771619"/>
                </a:lnTo>
                <a:lnTo>
                  <a:pt x="5673188" y="771619"/>
                </a:lnTo>
                <a:lnTo>
                  <a:pt x="5673188" y="766127"/>
                </a:lnTo>
                <a:lnTo>
                  <a:pt x="5667696" y="766127"/>
                </a:lnTo>
                <a:close/>
                <a:moveTo>
                  <a:pt x="1362005" y="763382"/>
                </a:moveTo>
                <a:lnTo>
                  <a:pt x="1359260" y="768874"/>
                </a:lnTo>
                <a:lnTo>
                  <a:pt x="1359260" y="771620"/>
                </a:lnTo>
                <a:lnTo>
                  <a:pt x="1364751" y="771620"/>
                </a:lnTo>
                <a:lnTo>
                  <a:pt x="1367496" y="768874"/>
                </a:lnTo>
                <a:lnTo>
                  <a:pt x="1364751" y="766128"/>
                </a:lnTo>
                <a:lnTo>
                  <a:pt x="1362005" y="763382"/>
                </a:lnTo>
                <a:close/>
                <a:moveTo>
                  <a:pt x="5118501" y="757889"/>
                </a:moveTo>
                <a:lnTo>
                  <a:pt x="5118501" y="760635"/>
                </a:lnTo>
                <a:lnTo>
                  <a:pt x="5113009" y="766127"/>
                </a:lnTo>
                <a:lnTo>
                  <a:pt x="5107517" y="766127"/>
                </a:lnTo>
                <a:lnTo>
                  <a:pt x="5102025" y="768873"/>
                </a:lnTo>
                <a:lnTo>
                  <a:pt x="5091041" y="774365"/>
                </a:lnTo>
                <a:lnTo>
                  <a:pt x="5091041" y="782603"/>
                </a:lnTo>
                <a:lnTo>
                  <a:pt x="5088295" y="788095"/>
                </a:lnTo>
                <a:lnTo>
                  <a:pt x="5091041" y="793587"/>
                </a:lnTo>
                <a:lnTo>
                  <a:pt x="5096533" y="796333"/>
                </a:lnTo>
                <a:lnTo>
                  <a:pt x="5099279" y="804571"/>
                </a:lnTo>
                <a:lnTo>
                  <a:pt x="5107517" y="810063"/>
                </a:lnTo>
                <a:lnTo>
                  <a:pt x="5121247" y="818301"/>
                </a:lnTo>
                <a:lnTo>
                  <a:pt x="5121247" y="821047"/>
                </a:lnTo>
                <a:lnTo>
                  <a:pt x="5118501" y="821047"/>
                </a:lnTo>
                <a:lnTo>
                  <a:pt x="5118501" y="823793"/>
                </a:lnTo>
                <a:lnTo>
                  <a:pt x="5121247" y="823793"/>
                </a:lnTo>
                <a:lnTo>
                  <a:pt x="5121247" y="826539"/>
                </a:lnTo>
                <a:lnTo>
                  <a:pt x="5123993" y="826539"/>
                </a:lnTo>
                <a:lnTo>
                  <a:pt x="5126739" y="823793"/>
                </a:lnTo>
                <a:lnTo>
                  <a:pt x="5137722" y="823793"/>
                </a:lnTo>
                <a:lnTo>
                  <a:pt x="5148706" y="823793"/>
                </a:lnTo>
                <a:lnTo>
                  <a:pt x="5154198" y="826539"/>
                </a:lnTo>
                <a:lnTo>
                  <a:pt x="5156944" y="829285"/>
                </a:lnTo>
                <a:lnTo>
                  <a:pt x="5159690" y="832031"/>
                </a:lnTo>
                <a:lnTo>
                  <a:pt x="5159690" y="840269"/>
                </a:lnTo>
                <a:lnTo>
                  <a:pt x="5156944" y="840269"/>
                </a:lnTo>
                <a:lnTo>
                  <a:pt x="5154198" y="845761"/>
                </a:lnTo>
                <a:lnTo>
                  <a:pt x="5165182" y="851253"/>
                </a:lnTo>
                <a:lnTo>
                  <a:pt x="5176166" y="856745"/>
                </a:lnTo>
                <a:lnTo>
                  <a:pt x="5181658" y="856745"/>
                </a:lnTo>
                <a:lnTo>
                  <a:pt x="5184404" y="851253"/>
                </a:lnTo>
                <a:lnTo>
                  <a:pt x="5189896" y="848507"/>
                </a:lnTo>
                <a:lnTo>
                  <a:pt x="5189896" y="853999"/>
                </a:lnTo>
                <a:lnTo>
                  <a:pt x="5195388" y="853999"/>
                </a:lnTo>
                <a:lnTo>
                  <a:pt x="5198134" y="853999"/>
                </a:lnTo>
                <a:lnTo>
                  <a:pt x="5198134" y="851253"/>
                </a:lnTo>
                <a:lnTo>
                  <a:pt x="5195388" y="851253"/>
                </a:lnTo>
                <a:lnTo>
                  <a:pt x="5195388" y="848507"/>
                </a:lnTo>
                <a:lnTo>
                  <a:pt x="5192642" y="848507"/>
                </a:lnTo>
                <a:lnTo>
                  <a:pt x="5189896" y="848507"/>
                </a:lnTo>
                <a:lnTo>
                  <a:pt x="5195388" y="845761"/>
                </a:lnTo>
                <a:lnTo>
                  <a:pt x="5195388" y="843015"/>
                </a:lnTo>
                <a:lnTo>
                  <a:pt x="5198134" y="843015"/>
                </a:lnTo>
                <a:lnTo>
                  <a:pt x="5198134" y="845761"/>
                </a:lnTo>
                <a:lnTo>
                  <a:pt x="5203626" y="845761"/>
                </a:lnTo>
                <a:lnTo>
                  <a:pt x="5203626" y="843015"/>
                </a:lnTo>
                <a:lnTo>
                  <a:pt x="5206372" y="843015"/>
                </a:lnTo>
                <a:lnTo>
                  <a:pt x="5206372" y="845761"/>
                </a:lnTo>
                <a:lnTo>
                  <a:pt x="5211864" y="845761"/>
                </a:lnTo>
                <a:lnTo>
                  <a:pt x="5214610" y="843015"/>
                </a:lnTo>
                <a:lnTo>
                  <a:pt x="5211864" y="840269"/>
                </a:lnTo>
                <a:lnTo>
                  <a:pt x="5203626" y="837523"/>
                </a:lnTo>
                <a:lnTo>
                  <a:pt x="5198134" y="837523"/>
                </a:lnTo>
                <a:lnTo>
                  <a:pt x="5195388" y="840269"/>
                </a:lnTo>
                <a:lnTo>
                  <a:pt x="5195388" y="832031"/>
                </a:lnTo>
                <a:lnTo>
                  <a:pt x="5195388" y="829285"/>
                </a:lnTo>
                <a:lnTo>
                  <a:pt x="5189896" y="826539"/>
                </a:lnTo>
                <a:lnTo>
                  <a:pt x="5184404" y="823793"/>
                </a:lnTo>
                <a:lnTo>
                  <a:pt x="5189896" y="821047"/>
                </a:lnTo>
                <a:lnTo>
                  <a:pt x="5189896" y="810063"/>
                </a:lnTo>
                <a:lnTo>
                  <a:pt x="5181658" y="807317"/>
                </a:lnTo>
                <a:lnTo>
                  <a:pt x="5176166" y="801825"/>
                </a:lnTo>
                <a:lnTo>
                  <a:pt x="5178912" y="796333"/>
                </a:lnTo>
                <a:lnTo>
                  <a:pt x="5181658" y="790841"/>
                </a:lnTo>
                <a:lnTo>
                  <a:pt x="5178912" y="788095"/>
                </a:lnTo>
                <a:lnTo>
                  <a:pt x="5176166" y="785349"/>
                </a:lnTo>
                <a:lnTo>
                  <a:pt x="5178912" y="779857"/>
                </a:lnTo>
                <a:lnTo>
                  <a:pt x="5178912" y="771619"/>
                </a:lnTo>
                <a:lnTo>
                  <a:pt x="5176166" y="757889"/>
                </a:lnTo>
                <a:lnTo>
                  <a:pt x="5162436" y="760635"/>
                </a:lnTo>
                <a:lnTo>
                  <a:pt x="5148706" y="757889"/>
                </a:lnTo>
                <a:lnTo>
                  <a:pt x="5134976" y="757889"/>
                </a:lnTo>
                <a:lnTo>
                  <a:pt x="5123993" y="757889"/>
                </a:lnTo>
                <a:lnTo>
                  <a:pt x="5118501" y="757889"/>
                </a:lnTo>
                <a:close/>
                <a:moveTo>
                  <a:pt x="936378" y="749652"/>
                </a:moveTo>
                <a:lnTo>
                  <a:pt x="936378" y="752398"/>
                </a:lnTo>
                <a:lnTo>
                  <a:pt x="939124" y="755144"/>
                </a:lnTo>
                <a:lnTo>
                  <a:pt x="941870" y="752398"/>
                </a:lnTo>
                <a:lnTo>
                  <a:pt x="941870" y="749652"/>
                </a:lnTo>
                <a:lnTo>
                  <a:pt x="939124" y="749652"/>
                </a:lnTo>
                <a:lnTo>
                  <a:pt x="936378" y="749652"/>
                </a:lnTo>
                <a:close/>
                <a:moveTo>
                  <a:pt x="5906596" y="749652"/>
                </a:moveTo>
                <a:lnTo>
                  <a:pt x="5903850" y="752398"/>
                </a:lnTo>
                <a:lnTo>
                  <a:pt x="5901104" y="755143"/>
                </a:lnTo>
                <a:lnTo>
                  <a:pt x="5914834" y="755143"/>
                </a:lnTo>
                <a:lnTo>
                  <a:pt x="5912088" y="752398"/>
                </a:lnTo>
                <a:lnTo>
                  <a:pt x="5906596" y="749652"/>
                </a:lnTo>
                <a:close/>
                <a:moveTo>
                  <a:pt x="1559715" y="746906"/>
                </a:moveTo>
                <a:lnTo>
                  <a:pt x="1556969" y="749652"/>
                </a:lnTo>
                <a:lnTo>
                  <a:pt x="1554223" y="755144"/>
                </a:lnTo>
                <a:lnTo>
                  <a:pt x="1556969" y="757890"/>
                </a:lnTo>
                <a:lnTo>
                  <a:pt x="1562461" y="760636"/>
                </a:lnTo>
                <a:lnTo>
                  <a:pt x="1559715" y="755144"/>
                </a:lnTo>
                <a:lnTo>
                  <a:pt x="1559715" y="752398"/>
                </a:lnTo>
                <a:lnTo>
                  <a:pt x="1559715" y="746906"/>
                </a:lnTo>
                <a:close/>
                <a:moveTo>
                  <a:pt x="958346" y="746906"/>
                </a:moveTo>
                <a:lnTo>
                  <a:pt x="952854" y="749652"/>
                </a:lnTo>
                <a:lnTo>
                  <a:pt x="950108" y="755144"/>
                </a:lnTo>
                <a:lnTo>
                  <a:pt x="955600" y="752398"/>
                </a:lnTo>
                <a:lnTo>
                  <a:pt x="958346" y="746906"/>
                </a:lnTo>
                <a:close/>
                <a:moveTo>
                  <a:pt x="1477335" y="744160"/>
                </a:moveTo>
                <a:lnTo>
                  <a:pt x="1474589" y="749652"/>
                </a:lnTo>
                <a:lnTo>
                  <a:pt x="1471844" y="752398"/>
                </a:lnTo>
                <a:lnTo>
                  <a:pt x="1463606" y="757890"/>
                </a:lnTo>
                <a:lnTo>
                  <a:pt x="1463606" y="763382"/>
                </a:lnTo>
                <a:lnTo>
                  <a:pt x="1466353" y="763382"/>
                </a:lnTo>
                <a:lnTo>
                  <a:pt x="1469098" y="766128"/>
                </a:lnTo>
                <a:lnTo>
                  <a:pt x="1469098" y="771620"/>
                </a:lnTo>
                <a:lnTo>
                  <a:pt x="1474589" y="777111"/>
                </a:lnTo>
                <a:lnTo>
                  <a:pt x="1477335" y="785349"/>
                </a:lnTo>
                <a:lnTo>
                  <a:pt x="1488320" y="782603"/>
                </a:lnTo>
                <a:lnTo>
                  <a:pt x="1499304" y="779857"/>
                </a:lnTo>
                <a:lnTo>
                  <a:pt x="1502050" y="774365"/>
                </a:lnTo>
                <a:lnTo>
                  <a:pt x="1504796" y="771620"/>
                </a:lnTo>
                <a:lnTo>
                  <a:pt x="1507541" y="771620"/>
                </a:lnTo>
                <a:lnTo>
                  <a:pt x="1507541" y="763382"/>
                </a:lnTo>
                <a:lnTo>
                  <a:pt x="1510287" y="760636"/>
                </a:lnTo>
                <a:lnTo>
                  <a:pt x="1504796" y="755144"/>
                </a:lnTo>
                <a:lnTo>
                  <a:pt x="1499304" y="746906"/>
                </a:lnTo>
                <a:lnTo>
                  <a:pt x="1491065" y="746906"/>
                </a:lnTo>
                <a:lnTo>
                  <a:pt x="1485574" y="744160"/>
                </a:lnTo>
                <a:lnTo>
                  <a:pt x="1482829" y="744160"/>
                </a:lnTo>
                <a:lnTo>
                  <a:pt x="1477335" y="744160"/>
                </a:lnTo>
                <a:close/>
                <a:moveTo>
                  <a:pt x="969330" y="744160"/>
                </a:moveTo>
                <a:lnTo>
                  <a:pt x="969330" y="746906"/>
                </a:lnTo>
                <a:lnTo>
                  <a:pt x="969330" y="749652"/>
                </a:lnTo>
                <a:lnTo>
                  <a:pt x="966584" y="752398"/>
                </a:lnTo>
                <a:lnTo>
                  <a:pt x="969330" y="752398"/>
                </a:lnTo>
                <a:lnTo>
                  <a:pt x="972076" y="752398"/>
                </a:lnTo>
                <a:lnTo>
                  <a:pt x="974822" y="749652"/>
                </a:lnTo>
                <a:lnTo>
                  <a:pt x="972076" y="746906"/>
                </a:lnTo>
                <a:lnTo>
                  <a:pt x="969330" y="744160"/>
                </a:lnTo>
                <a:close/>
                <a:moveTo>
                  <a:pt x="527228" y="741414"/>
                </a:moveTo>
                <a:lnTo>
                  <a:pt x="521736" y="744160"/>
                </a:lnTo>
                <a:lnTo>
                  <a:pt x="521736" y="752398"/>
                </a:lnTo>
                <a:lnTo>
                  <a:pt x="524482" y="749652"/>
                </a:lnTo>
                <a:lnTo>
                  <a:pt x="527228" y="749652"/>
                </a:lnTo>
                <a:lnTo>
                  <a:pt x="527228" y="741414"/>
                </a:lnTo>
                <a:close/>
                <a:moveTo>
                  <a:pt x="5733600" y="741414"/>
                </a:moveTo>
                <a:lnTo>
                  <a:pt x="5730854" y="744160"/>
                </a:lnTo>
                <a:lnTo>
                  <a:pt x="5728108" y="744160"/>
                </a:lnTo>
                <a:lnTo>
                  <a:pt x="5725362" y="746906"/>
                </a:lnTo>
                <a:lnTo>
                  <a:pt x="5728108" y="749652"/>
                </a:lnTo>
                <a:lnTo>
                  <a:pt x="5730854" y="752398"/>
                </a:lnTo>
                <a:lnTo>
                  <a:pt x="5736346" y="752398"/>
                </a:lnTo>
                <a:lnTo>
                  <a:pt x="5739091" y="749652"/>
                </a:lnTo>
                <a:lnTo>
                  <a:pt x="5739091" y="744160"/>
                </a:lnTo>
                <a:lnTo>
                  <a:pt x="5736346" y="744160"/>
                </a:lnTo>
                <a:lnTo>
                  <a:pt x="5733600" y="741414"/>
                </a:lnTo>
                <a:close/>
                <a:moveTo>
                  <a:pt x="5203626" y="738668"/>
                </a:moveTo>
                <a:lnTo>
                  <a:pt x="5195388" y="744160"/>
                </a:lnTo>
                <a:lnTo>
                  <a:pt x="5189896" y="752398"/>
                </a:lnTo>
                <a:lnTo>
                  <a:pt x="5184404" y="760635"/>
                </a:lnTo>
                <a:lnTo>
                  <a:pt x="5189896" y="766127"/>
                </a:lnTo>
                <a:lnTo>
                  <a:pt x="5198134" y="768873"/>
                </a:lnTo>
                <a:lnTo>
                  <a:pt x="5206372" y="768873"/>
                </a:lnTo>
                <a:lnTo>
                  <a:pt x="5214610" y="768873"/>
                </a:lnTo>
                <a:lnTo>
                  <a:pt x="5220102" y="763381"/>
                </a:lnTo>
                <a:lnTo>
                  <a:pt x="5225594" y="760635"/>
                </a:lnTo>
                <a:lnTo>
                  <a:pt x="5225594" y="755143"/>
                </a:lnTo>
                <a:lnTo>
                  <a:pt x="5222848" y="755143"/>
                </a:lnTo>
                <a:lnTo>
                  <a:pt x="5220102" y="746906"/>
                </a:lnTo>
                <a:lnTo>
                  <a:pt x="5214610" y="741414"/>
                </a:lnTo>
                <a:lnTo>
                  <a:pt x="5209118" y="738668"/>
                </a:lnTo>
                <a:lnTo>
                  <a:pt x="5203626" y="738668"/>
                </a:lnTo>
                <a:close/>
                <a:moveTo>
                  <a:pt x="6323985" y="735922"/>
                </a:moveTo>
                <a:lnTo>
                  <a:pt x="6323985" y="741414"/>
                </a:lnTo>
                <a:lnTo>
                  <a:pt x="6329477" y="741414"/>
                </a:lnTo>
                <a:lnTo>
                  <a:pt x="6332223" y="735922"/>
                </a:lnTo>
                <a:lnTo>
                  <a:pt x="6323985" y="735922"/>
                </a:lnTo>
                <a:close/>
                <a:moveTo>
                  <a:pt x="917156" y="730430"/>
                </a:moveTo>
                <a:lnTo>
                  <a:pt x="917156" y="733176"/>
                </a:lnTo>
                <a:lnTo>
                  <a:pt x="917156" y="735922"/>
                </a:lnTo>
                <a:lnTo>
                  <a:pt x="919902" y="735922"/>
                </a:lnTo>
                <a:lnTo>
                  <a:pt x="919902" y="738668"/>
                </a:lnTo>
                <a:lnTo>
                  <a:pt x="922648" y="738668"/>
                </a:lnTo>
                <a:lnTo>
                  <a:pt x="922648" y="733176"/>
                </a:lnTo>
                <a:lnTo>
                  <a:pt x="917156" y="730430"/>
                </a:lnTo>
                <a:close/>
                <a:moveTo>
                  <a:pt x="450340" y="724938"/>
                </a:moveTo>
                <a:lnTo>
                  <a:pt x="447594" y="727684"/>
                </a:lnTo>
                <a:lnTo>
                  <a:pt x="444848" y="727684"/>
                </a:lnTo>
                <a:lnTo>
                  <a:pt x="450340" y="730430"/>
                </a:lnTo>
                <a:lnTo>
                  <a:pt x="453086" y="730430"/>
                </a:lnTo>
                <a:lnTo>
                  <a:pt x="455832" y="727684"/>
                </a:lnTo>
                <a:lnTo>
                  <a:pt x="450340" y="724938"/>
                </a:lnTo>
                <a:close/>
                <a:moveTo>
                  <a:pt x="5719870" y="719446"/>
                </a:moveTo>
                <a:lnTo>
                  <a:pt x="5719870" y="724938"/>
                </a:lnTo>
                <a:lnTo>
                  <a:pt x="5725362" y="727684"/>
                </a:lnTo>
                <a:lnTo>
                  <a:pt x="5725362" y="719446"/>
                </a:lnTo>
                <a:lnTo>
                  <a:pt x="5719870" y="719446"/>
                </a:lnTo>
                <a:close/>
                <a:moveTo>
                  <a:pt x="5288751" y="719446"/>
                </a:moveTo>
                <a:lnTo>
                  <a:pt x="5283259" y="722192"/>
                </a:lnTo>
                <a:lnTo>
                  <a:pt x="5283259" y="724938"/>
                </a:lnTo>
                <a:lnTo>
                  <a:pt x="5286005" y="724938"/>
                </a:lnTo>
                <a:lnTo>
                  <a:pt x="5286005" y="730430"/>
                </a:lnTo>
                <a:lnTo>
                  <a:pt x="5288751" y="727684"/>
                </a:lnTo>
                <a:lnTo>
                  <a:pt x="5291497" y="724938"/>
                </a:lnTo>
                <a:lnTo>
                  <a:pt x="5288751" y="722192"/>
                </a:lnTo>
                <a:lnTo>
                  <a:pt x="5288751" y="719446"/>
                </a:lnTo>
                <a:close/>
                <a:moveTo>
                  <a:pt x="5077311" y="719446"/>
                </a:moveTo>
                <a:lnTo>
                  <a:pt x="5077311" y="724938"/>
                </a:lnTo>
                <a:lnTo>
                  <a:pt x="5074565" y="730430"/>
                </a:lnTo>
                <a:lnTo>
                  <a:pt x="5071819" y="735922"/>
                </a:lnTo>
                <a:lnTo>
                  <a:pt x="5069073" y="741414"/>
                </a:lnTo>
                <a:lnTo>
                  <a:pt x="5074565" y="744160"/>
                </a:lnTo>
                <a:lnTo>
                  <a:pt x="5077311" y="746906"/>
                </a:lnTo>
                <a:lnTo>
                  <a:pt x="5096533" y="746906"/>
                </a:lnTo>
                <a:lnTo>
                  <a:pt x="5099279" y="741414"/>
                </a:lnTo>
                <a:lnTo>
                  <a:pt x="5099279" y="738668"/>
                </a:lnTo>
                <a:lnTo>
                  <a:pt x="5099279" y="733176"/>
                </a:lnTo>
                <a:lnTo>
                  <a:pt x="5096533" y="727684"/>
                </a:lnTo>
                <a:lnTo>
                  <a:pt x="5082803" y="727684"/>
                </a:lnTo>
                <a:lnTo>
                  <a:pt x="5080057" y="722192"/>
                </a:lnTo>
                <a:lnTo>
                  <a:pt x="5077311" y="719446"/>
                </a:lnTo>
                <a:close/>
                <a:moveTo>
                  <a:pt x="875967" y="719446"/>
                </a:moveTo>
                <a:lnTo>
                  <a:pt x="873221" y="722192"/>
                </a:lnTo>
                <a:lnTo>
                  <a:pt x="867729" y="730430"/>
                </a:lnTo>
                <a:lnTo>
                  <a:pt x="878712" y="730430"/>
                </a:lnTo>
                <a:lnTo>
                  <a:pt x="884205" y="727684"/>
                </a:lnTo>
                <a:lnTo>
                  <a:pt x="881458" y="724938"/>
                </a:lnTo>
                <a:lnTo>
                  <a:pt x="881458" y="722192"/>
                </a:lnTo>
                <a:lnTo>
                  <a:pt x="881458" y="719446"/>
                </a:lnTo>
                <a:lnTo>
                  <a:pt x="875967" y="719446"/>
                </a:lnTo>
                <a:close/>
                <a:moveTo>
                  <a:pt x="488784" y="719446"/>
                </a:moveTo>
                <a:lnTo>
                  <a:pt x="486038" y="722192"/>
                </a:lnTo>
                <a:lnTo>
                  <a:pt x="483292" y="724938"/>
                </a:lnTo>
                <a:lnTo>
                  <a:pt x="488784" y="724938"/>
                </a:lnTo>
                <a:lnTo>
                  <a:pt x="494276" y="724938"/>
                </a:lnTo>
                <a:lnTo>
                  <a:pt x="491530" y="722192"/>
                </a:lnTo>
                <a:lnTo>
                  <a:pt x="488784" y="719446"/>
                </a:lnTo>
                <a:close/>
                <a:moveTo>
                  <a:pt x="6145496" y="716700"/>
                </a:moveTo>
                <a:lnTo>
                  <a:pt x="6140004" y="719446"/>
                </a:lnTo>
                <a:lnTo>
                  <a:pt x="6142750" y="722192"/>
                </a:lnTo>
                <a:lnTo>
                  <a:pt x="6145496" y="722192"/>
                </a:lnTo>
                <a:lnTo>
                  <a:pt x="6148242" y="722192"/>
                </a:lnTo>
                <a:lnTo>
                  <a:pt x="6150988" y="719446"/>
                </a:lnTo>
                <a:lnTo>
                  <a:pt x="6145496" y="716700"/>
                </a:lnTo>
                <a:close/>
                <a:moveTo>
                  <a:pt x="5275021" y="716700"/>
                </a:moveTo>
                <a:lnTo>
                  <a:pt x="5272275" y="719446"/>
                </a:lnTo>
                <a:lnTo>
                  <a:pt x="5266783" y="719446"/>
                </a:lnTo>
                <a:lnTo>
                  <a:pt x="5266783" y="724938"/>
                </a:lnTo>
                <a:lnTo>
                  <a:pt x="5264037" y="727684"/>
                </a:lnTo>
                <a:lnTo>
                  <a:pt x="5261291" y="727684"/>
                </a:lnTo>
                <a:lnTo>
                  <a:pt x="5261291" y="733176"/>
                </a:lnTo>
                <a:lnTo>
                  <a:pt x="5275021" y="733176"/>
                </a:lnTo>
                <a:lnTo>
                  <a:pt x="5277767" y="724938"/>
                </a:lnTo>
                <a:lnTo>
                  <a:pt x="5277767" y="716700"/>
                </a:lnTo>
                <a:lnTo>
                  <a:pt x="5275021" y="716700"/>
                </a:lnTo>
                <a:close/>
                <a:moveTo>
                  <a:pt x="1485574" y="716700"/>
                </a:moveTo>
                <a:lnTo>
                  <a:pt x="1493811" y="716700"/>
                </a:lnTo>
                <a:lnTo>
                  <a:pt x="1485574" y="733176"/>
                </a:lnTo>
                <a:lnTo>
                  <a:pt x="1485574" y="724938"/>
                </a:lnTo>
                <a:lnTo>
                  <a:pt x="1485574" y="716700"/>
                </a:lnTo>
                <a:close/>
                <a:moveTo>
                  <a:pt x="722192" y="716700"/>
                </a:moveTo>
                <a:lnTo>
                  <a:pt x="719446" y="719446"/>
                </a:lnTo>
                <a:lnTo>
                  <a:pt x="719446" y="722192"/>
                </a:lnTo>
                <a:lnTo>
                  <a:pt x="722192" y="727684"/>
                </a:lnTo>
                <a:lnTo>
                  <a:pt x="727684" y="733176"/>
                </a:lnTo>
                <a:lnTo>
                  <a:pt x="730430" y="733176"/>
                </a:lnTo>
                <a:lnTo>
                  <a:pt x="735922" y="727684"/>
                </a:lnTo>
                <a:lnTo>
                  <a:pt x="735922" y="724938"/>
                </a:lnTo>
                <a:lnTo>
                  <a:pt x="733176" y="719446"/>
                </a:lnTo>
                <a:lnTo>
                  <a:pt x="724938" y="716700"/>
                </a:lnTo>
                <a:lnTo>
                  <a:pt x="722192" y="716700"/>
                </a:lnTo>
                <a:close/>
                <a:moveTo>
                  <a:pt x="5700648" y="713954"/>
                </a:moveTo>
                <a:lnTo>
                  <a:pt x="5700648" y="722192"/>
                </a:lnTo>
                <a:lnTo>
                  <a:pt x="5697902" y="727684"/>
                </a:lnTo>
                <a:lnTo>
                  <a:pt x="5689664" y="733176"/>
                </a:lnTo>
                <a:lnTo>
                  <a:pt x="5678680" y="735922"/>
                </a:lnTo>
                <a:lnTo>
                  <a:pt x="5667696" y="735922"/>
                </a:lnTo>
                <a:lnTo>
                  <a:pt x="5653966" y="738668"/>
                </a:lnTo>
                <a:lnTo>
                  <a:pt x="5642982" y="741414"/>
                </a:lnTo>
                <a:lnTo>
                  <a:pt x="5634744" y="746906"/>
                </a:lnTo>
                <a:lnTo>
                  <a:pt x="5631998" y="752398"/>
                </a:lnTo>
                <a:lnTo>
                  <a:pt x="5629252" y="757889"/>
                </a:lnTo>
                <a:lnTo>
                  <a:pt x="5664950" y="755143"/>
                </a:lnTo>
                <a:lnTo>
                  <a:pt x="5684172" y="752398"/>
                </a:lnTo>
                <a:lnTo>
                  <a:pt x="5700648" y="749652"/>
                </a:lnTo>
                <a:lnTo>
                  <a:pt x="5711632" y="744160"/>
                </a:lnTo>
                <a:lnTo>
                  <a:pt x="5714378" y="738668"/>
                </a:lnTo>
                <a:lnTo>
                  <a:pt x="5717124" y="735922"/>
                </a:lnTo>
                <a:lnTo>
                  <a:pt x="5717124" y="730430"/>
                </a:lnTo>
                <a:lnTo>
                  <a:pt x="5714378" y="724938"/>
                </a:lnTo>
                <a:lnTo>
                  <a:pt x="5700648" y="713954"/>
                </a:lnTo>
                <a:close/>
                <a:moveTo>
                  <a:pt x="1345529" y="713954"/>
                </a:moveTo>
                <a:lnTo>
                  <a:pt x="1342784" y="716700"/>
                </a:lnTo>
                <a:lnTo>
                  <a:pt x="1345529" y="719446"/>
                </a:lnTo>
                <a:lnTo>
                  <a:pt x="1348275" y="722192"/>
                </a:lnTo>
                <a:lnTo>
                  <a:pt x="1351020" y="722192"/>
                </a:lnTo>
                <a:lnTo>
                  <a:pt x="1351020" y="716700"/>
                </a:lnTo>
                <a:lnTo>
                  <a:pt x="1351020" y="713954"/>
                </a:lnTo>
                <a:lnTo>
                  <a:pt x="1345529" y="713954"/>
                </a:lnTo>
                <a:close/>
                <a:moveTo>
                  <a:pt x="911664" y="713954"/>
                </a:moveTo>
                <a:lnTo>
                  <a:pt x="911664" y="724938"/>
                </a:lnTo>
                <a:lnTo>
                  <a:pt x="914410" y="724938"/>
                </a:lnTo>
                <a:lnTo>
                  <a:pt x="914410" y="716700"/>
                </a:lnTo>
                <a:lnTo>
                  <a:pt x="911664" y="713954"/>
                </a:lnTo>
                <a:close/>
                <a:moveTo>
                  <a:pt x="1359260" y="711208"/>
                </a:moveTo>
                <a:lnTo>
                  <a:pt x="1359260" y="716700"/>
                </a:lnTo>
                <a:lnTo>
                  <a:pt x="1356512" y="724938"/>
                </a:lnTo>
                <a:lnTo>
                  <a:pt x="1362005" y="724938"/>
                </a:lnTo>
                <a:lnTo>
                  <a:pt x="1367496" y="722192"/>
                </a:lnTo>
                <a:lnTo>
                  <a:pt x="1370242" y="719446"/>
                </a:lnTo>
                <a:lnTo>
                  <a:pt x="1370242" y="716700"/>
                </a:lnTo>
                <a:lnTo>
                  <a:pt x="1372988" y="713954"/>
                </a:lnTo>
                <a:lnTo>
                  <a:pt x="1372988" y="711208"/>
                </a:lnTo>
                <a:lnTo>
                  <a:pt x="1359260" y="711208"/>
                </a:lnTo>
                <a:close/>
                <a:moveTo>
                  <a:pt x="579401" y="711208"/>
                </a:moveTo>
                <a:lnTo>
                  <a:pt x="565671" y="713954"/>
                </a:lnTo>
                <a:lnTo>
                  <a:pt x="557433" y="719446"/>
                </a:lnTo>
                <a:lnTo>
                  <a:pt x="557433" y="713954"/>
                </a:lnTo>
                <a:lnTo>
                  <a:pt x="549195" y="722192"/>
                </a:lnTo>
                <a:lnTo>
                  <a:pt x="551942" y="724938"/>
                </a:lnTo>
                <a:lnTo>
                  <a:pt x="543703" y="730430"/>
                </a:lnTo>
                <a:lnTo>
                  <a:pt x="535466" y="733176"/>
                </a:lnTo>
                <a:lnTo>
                  <a:pt x="518990" y="733176"/>
                </a:lnTo>
                <a:lnTo>
                  <a:pt x="497022" y="730430"/>
                </a:lnTo>
                <a:lnTo>
                  <a:pt x="486038" y="730430"/>
                </a:lnTo>
                <a:lnTo>
                  <a:pt x="477800" y="733176"/>
                </a:lnTo>
                <a:lnTo>
                  <a:pt x="472308" y="735922"/>
                </a:lnTo>
                <a:lnTo>
                  <a:pt x="469562" y="744160"/>
                </a:lnTo>
                <a:lnTo>
                  <a:pt x="472308" y="746906"/>
                </a:lnTo>
                <a:lnTo>
                  <a:pt x="480546" y="746906"/>
                </a:lnTo>
                <a:lnTo>
                  <a:pt x="502514" y="752398"/>
                </a:lnTo>
                <a:lnTo>
                  <a:pt x="497022" y="755144"/>
                </a:lnTo>
                <a:lnTo>
                  <a:pt x="510751" y="755144"/>
                </a:lnTo>
                <a:lnTo>
                  <a:pt x="502514" y="752398"/>
                </a:lnTo>
                <a:lnTo>
                  <a:pt x="508005" y="744160"/>
                </a:lnTo>
                <a:lnTo>
                  <a:pt x="513498" y="741414"/>
                </a:lnTo>
                <a:lnTo>
                  <a:pt x="521736" y="738668"/>
                </a:lnTo>
                <a:lnTo>
                  <a:pt x="540957" y="744160"/>
                </a:lnTo>
                <a:lnTo>
                  <a:pt x="554687" y="746906"/>
                </a:lnTo>
                <a:lnTo>
                  <a:pt x="571163" y="744160"/>
                </a:lnTo>
                <a:lnTo>
                  <a:pt x="579401" y="735922"/>
                </a:lnTo>
                <a:lnTo>
                  <a:pt x="582147" y="733176"/>
                </a:lnTo>
                <a:lnTo>
                  <a:pt x="587639" y="730430"/>
                </a:lnTo>
                <a:lnTo>
                  <a:pt x="601369" y="730430"/>
                </a:lnTo>
                <a:lnTo>
                  <a:pt x="617845" y="733176"/>
                </a:lnTo>
                <a:lnTo>
                  <a:pt x="642559" y="741414"/>
                </a:lnTo>
                <a:lnTo>
                  <a:pt x="664526" y="752398"/>
                </a:lnTo>
                <a:lnTo>
                  <a:pt x="672764" y="760636"/>
                </a:lnTo>
                <a:lnTo>
                  <a:pt x="672764" y="755144"/>
                </a:lnTo>
                <a:lnTo>
                  <a:pt x="675510" y="749652"/>
                </a:lnTo>
                <a:lnTo>
                  <a:pt x="686494" y="744160"/>
                </a:lnTo>
                <a:lnTo>
                  <a:pt x="713954" y="735922"/>
                </a:lnTo>
                <a:lnTo>
                  <a:pt x="713954" y="722192"/>
                </a:lnTo>
                <a:lnTo>
                  <a:pt x="694732" y="722192"/>
                </a:lnTo>
                <a:lnTo>
                  <a:pt x="672764" y="724938"/>
                </a:lnTo>
                <a:lnTo>
                  <a:pt x="650797" y="727684"/>
                </a:lnTo>
                <a:lnTo>
                  <a:pt x="631574" y="727684"/>
                </a:lnTo>
                <a:lnTo>
                  <a:pt x="628829" y="722192"/>
                </a:lnTo>
                <a:lnTo>
                  <a:pt x="620591" y="713954"/>
                </a:lnTo>
                <a:lnTo>
                  <a:pt x="595877" y="711208"/>
                </a:lnTo>
                <a:lnTo>
                  <a:pt x="579401" y="711208"/>
                </a:lnTo>
                <a:close/>
                <a:moveTo>
                  <a:pt x="6181194" y="711208"/>
                </a:moveTo>
                <a:lnTo>
                  <a:pt x="6181194" y="716700"/>
                </a:lnTo>
                <a:lnTo>
                  <a:pt x="6186686" y="716700"/>
                </a:lnTo>
                <a:lnTo>
                  <a:pt x="6189432" y="716700"/>
                </a:lnTo>
                <a:lnTo>
                  <a:pt x="6189432" y="713954"/>
                </a:lnTo>
                <a:lnTo>
                  <a:pt x="6183940" y="711208"/>
                </a:lnTo>
                <a:lnTo>
                  <a:pt x="6181194" y="711208"/>
                </a:lnTo>
                <a:close/>
                <a:moveTo>
                  <a:pt x="5903850" y="711208"/>
                </a:moveTo>
                <a:lnTo>
                  <a:pt x="5898358" y="713954"/>
                </a:lnTo>
                <a:lnTo>
                  <a:pt x="5898358" y="716700"/>
                </a:lnTo>
                <a:lnTo>
                  <a:pt x="5898358" y="719446"/>
                </a:lnTo>
                <a:lnTo>
                  <a:pt x="5903850" y="722192"/>
                </a:lnTo>
                <a:lnTo>
                  <a:pt x="5909342" y="727684"/>
                </a:lnTo>
                <a:lnTo>
                  <a:pt x="5914834" y="727684"/>
                </a:lnTo>
                <a:lnTo>
                  <a:pt x="5914834" y="724938"/>
                </a:lnTo>
                <a:lnTo>
                  <a:pt x="5914834" y="719446"/>
                </a:lnTo>
                <a:lnTo>
                  <a:pt x="5912088" y="713954"/>
                </a:lnTo>
                <a:lnTo>
                  <a:pt x="5909342" y="711208"/>
                </a:lnTo>
                <a:lnTo>
                  <a:pt x="5903850" y="711208"/>
                </a:lnTo>
                <a:close/>
                <a:moveTo>
                  <a:pt x="5758313" y="711208"/>
                </a:moveTo>
                <a:lnTo>
                  <a:pt x="5750075" y="713954"/>
                </a:lnTo>
                <a:lnTo>
                  <a:pt x="5750075" y="716700"/>
                </a:lnTo>
                <a:lnTo>
                  <a:pt x="5752821" y="719446"/>
                </a:lnTo>
                <a:lnTo>
                  <a:pt x="5755567" y="719446"/>
                </a:lnTo>
                <a:lnTo>
                  <a:pt x="5755567" y="722192"/>
                </a:lnTo>
                <a:lnTo>
                  <a:pt x="5758313" y="722192"/>
                </a:lnTo>
                <a:lnTo>
                  <a:pt x="5763805" y="719446"/>
                </a:lnTo>
                <a:lnTo>
                  <a:pt x="5766551" y="711208"/>
                </a:lnTo>
                <a:lnTo>
                  <a:pt x="5758313" y="711208"/>
                </a:lnTo>
                <a:close/>
                <a:moveTo>
                  <a:pt x="5840693" y="705716"/>
                </a:moveTo>
                <a:lnTo>
                  <a:pt x="5832455" y="708462"/>
                </a:lnTo>
                <a:lnTo>
                  <a:pt x="5829709" y="713954"/>
                </a:lnTo>
                <a:lnTo>
                  <a:pt x="5826963" y="716700"/>
                </a:lnTo>
                <a:lnTo>
                  <a:pt x="5826963" y="727684"/>
                </a:lnTo>
                <a:lnTo>
                  <a:pt x="5829709" y="738668"/>
                </a:lnTo>
                <a:lnTo>
                  <a:pt x="5835201" y="744160"/>
                </a:lnTo>
                <a:lnTo>
                  <a:pt x="5843439" y="746906"/>
                </a:lnTo>
                <a:lnTo>
                  <a:pt x="5848931" y="744160"/>
                </a:lnTo>
                <a:lnTo>
                  <a:pt x="5851677" y="735922"/>
                </a:lnTo>
                <a:lnTo>
                  <a:pt x="5854423" y="727684"/>
                </a:lnTo>
                <a:lnTo>
                  <a:pt x="5851677" y="716700"/>
                </a:lnTo>
                <a:lnTo>
                  <a:pt x="5846185" y="711208"/>
                </a:lnTo>
                <a:lnTo>
                  <a:pt x="5840693" y="705716"/>
                </a:lnTo>
                <a:close/>
                <a:moveTo>
                  <a:pt x="5711632" y="702970"/>
                </a:moveTo>
                <a:lnTo>
                  <a:pt x="5714378" y="708462"/>
                </a:lnTo>
                <a:lnTo>
                  <a:pt x="5717124" y="711208"/>
                </a:lnTo>
                <a:lnTo>
                  <a:pt x="5717124" y="708462"/>
                </a:lnTo>
                <a:lnTo>
                  <a:pt x="5717124" y="705716"/>
                </a:lnTo>
                <a:lnTo>
                  <a:pt x="5717124" y="702970"/>
                </a:lnTo>
                <a:lnTo>
                  <a:pt x="5711632" y="702970"/>
                </a:lnTo>
                <a:close/>
                <a:moveTo>
                  <a:pt x="310295" y="700224"/>
                </a:moveTo>
                <a:lnTo>
                  <a:pt x="304803" y="702970"/>
                </a:lnTo>
                <a:lnTo>
                  <a:pt x="304803" y="708462"/>
                </a:lnTo>
                <a:lnTo>
                  <a:pt x="310295" y="708462"/>
                </a:lnTo>
                <a:lnTo>
                  <a:pt x="310295" y="700224"/>
                </a:lnTo>
                <a:close/>
                <a:moveTo>
                  <a:pt x="1540493" y="694732"/>
                </a:moveTo>
                <a:lnTo>
                  <a:pt x="1535002" y="700224"/>
                </a:lnTo>
                <a:lnTo>
                  <a:pt x="1535002" y="705716"/>
                </a:lnTo>
                <a:lnTo>
                  <a:pt x="1535002" y="711208"/>
                </a:lnTo>
                <a:lnTo>
                  <a:pt x="1540493" y="716700"/>
                </a:lnTo>
                <a:lnTo>
                  <a:pt x="1551477" y="716700"/>
                </a:lnTo>
                <a:lnTo>
                  <a:pt x="1554223" y="719446"/>
                </a:lnTo>
                <a:lnTo>
                  <a:pt x="1554223" y="722192"/>
                </a:lnTo>
                <a:lnTo>
                  <a:pt x="1556969" y="722192"/>
                </a:lnTo>
                <a:lnTo>
                  <a:pt x="1559715" y="716700"/>
                </a:lnTo>
                <a:lnTo>
                  <a:pt x="1562461" y="713954"/>
                </a:lnTo>
                <a:lnTo>
                  <a:pt x="1565206" y="708462"/>
                </a:lnTo>
                <a:lnTo>
                  <a:pt x="1565206" y="702970"/>
                </a:lnTo>
                <a:lnTo>
                  <a:pt x="1559715" y="700224"/>
                </a:lnTo>
                <a:lnTo>
                  <a:pt x="1556969" y="694732"/>
                </a:lnTo>
                <a:lnTo>
                  <a:pt x="1540493" y="694732"/>
                </a:lnTo>
                <a:close/>
                <a:moveTo>
                  <a:pt x="790841" y="694732"/>
                </a:moveTo>
                <a:lnTo>
                  <a:pt x="785349" y="697478"/>
                </a:lnTo>
                <a:lnTo>
                  <a:pt x="782603" y="705716"/>
                </a:lnTo>
                <a:lnTo>
                  <a:pt x="782603" y="716700"/>
                </a:lnTo>
                <a:lnTo>
                  <a:pt x="785349" y="724938"/>
                </a:lnTo>
                <a:lnTo>
                  <a:pt x="788095" y="733176"/>
                </a:lnTo>
                <a:lnTo>
                  <a:pt x="793587" y="735922"/>
                </a:lnTo>
                <a:lnTo>
                  <a:pt x="801825" y="733176"/>
                </a:lnTo>
                <a:lnTo>
                  <a:pt x="804571" y="730430"/>
                </a:lnTo>
                <a:lnTo>
                  <a:pt x="807317" y="724938"/>
                </a:lnTo>
                <a:lnTo>
                  <a:pt x="807317" y="713954"/>
                </a:lnTo>
                <a:lnTo>
                  <a:pt x="804571" y="702970"/>
                </a:lnTo>
                <a:lnTo>
                  <a:pt x="801825" y="697478"/>
                </a:lnTo>
                <a:lnTo>
                  <a:pt x="790841" y="694732"/>
                </a:lnTo>
                <a:close/>
                <a:moveTo>
                  <a:pt x="6109798" y="691986"/>
                </a:moveTo>
                <a:lnTo>
                  <a:pt x="6109798" y="694732"/>
                </a:lnTo>
                <a:lnTo>
                  <a:pt x="6109798" y="700224"/>
                </a:lnTo>
                <a:lnTo>
                  <a:pt x="6112544" y="697478"/>
                </a:lnTo>
                <a:lnTo>
                  <a:pt x="6112544" y="691986"/>
                </a:lnTo>
                <a:lnTo>
                  <a:pt x="6109798" y="691986"/>
                </a:lnTo>
                <a:close/>
                <a:moveTo>
                  <a:pt x="5659458" y="691986"/>
                </a:moveTo>
                <a:lnTo>
                  <a:pt x="5662204" y="697478"/>
                </a:lnTo>
                <a:lnTo>
                  <a:pt x="5664950" y="697478"/>
                </a:lnTo>
                <a:lnTo>
                  <a:pt x="5664950" y="694732"/>
                </a:lnTo>
                <a:lnTo>
                  <a:pt x="5667696" y="691986"/>
                </a:lnTo>
                <a:lnTo>
                  <a:pt x="5664950" y="691986"/>
                </a:lnTo>
                <a:lnTo>
                  <a:pt x="5659458" y="691986"/>
                </a:lnTo>
                <a:close/>
                <a:moveTo>
                  <a:pt x="1471844" y="689240"/>
                </a:moveTo>
                <a:lnTo>
                  <a:pt x="1466353" y="691986"/>
                </a:lnTo>
                <a:lnTo>
                  <a:pt x="1458113" y="691986"/>
                </a:lnTo>
                <a:lnTo>
                  <a:pt x="1458113" y="694732"/>
                </a:lnTo>
                <a:lnTo>
                  <a:pt x="1449877" y="694732"/>
                </a:lnTo>
                <a:lnTo>
                  <a:pt x="1444383" y="697478"/>
                </a:lnTo>
                <a:lnTo>
                  <a:pt x="1441637" y="702970"/>
                </a:lnTo>
                <a:lnTo>
                  <a:pt x="1438891" y="708462"/>
                </a:lnTo>
                <a:lnTo>
                  <a:pt x="1433400" y="708462"/>
                </a:lnTo>
                <a:lnTo>
                  <a:pt x="1427907" y="711208"/>
                </a:lnTo>
                <a:lnTo>
                  <a:pt x="1416924" y="719446"/>
                </a:lnTo>
                <a:lnTo>
                  <a:pt x="1411434" y="724938"/>
                </a:lnTo>
                <a:lnTo>
                  <a:pt x="1411434" y="730430"/>
                </a:lnTo>
                <a:lnTo>
                  <a:pt x="1411434" y="735922"/>
                </a:lnTo>
                <a:lnTo>
                  <a:pt x="1416924" y="741414"/>
                </a:lnTo>
                <a:lnTo>
                  <a:pt x="1419670" y="738668"/>
                </a:lnTo>
                <a:lnTo>
                  <a:pt x="1422416" y="738668"/>
                </a:lnTo>
                <a:lnTo>
                  <a:pt x="1422416" y="744160"/>
                </a:lnTo>
                <a:lnTo>
                  <a:pt x="1427907" y="744160"/>
                </a:lnTo>
                <a:lnTo>
                  <a:pt x="1427907" y="746906"/>
                </a:lnTo>
                <a:lnTo>
                  <a:pt x="1430655" y="752398"/>
                </a:lnTo>
                <a:lnTo>
                  <a:pt x="1444383" y="752398"/>
                </a:lnTo>
                <a:lnTo>
                  <a:pt x="1455368" y="749652"/>
                </a:lnTo>
                <a:lnTo>
                  <a:pt x="1458113" y="735922"/>
                </a:lnTo>
                <a:lnTo>
                  <a:pt x="1460859" y="738668"/>
                </a:lnTo>
                <a:lnTo>
                  <a:pt x="1466353" y="735922"/>
                </a:lnTo>
                <a:lnTo>
                  <a:pt x="1480081" y="735922"/>
                </a:lnTo>
                <a:lnTo>
                  <a:pt x="1477335" y="733176"/>
                </a:lnTo>
                <a:lnTo>
                  <a:pt x="1480081" y="733176"/>
                </a:lnTo>
                <a:lnTo>
                  <a:pt x="1482829" y="733176"/>
                </a:lnTo>
                <a:lnTo>
                  <a:pt x="1485574" y="733176"/>
                </a:lnTo>
                <a:lnTo>
                  <a:pt x="1493811" y="741414"/>
                </a:lnTo>
                <a:lnTo>
                  <a:pt x="1507541" y="744160"/>
                </a:lnTo>
                <a:lnTo>
                  <a:pt x="1515779" y="741414"/>
                </a:lnTo>
                <a:lnTo>
                  <a:pt x="1518526" y="741414"/>
                </a:lnTo>
                <a:lnTo>
                  <a:pt x="1524017" y="738668"/>
                </a:lnTo>
                <a:lnTo>
                  <a:pt x="1524017" y="727684"/>
                </a:lnTo>
                <a:lnTo>
                  <a:pt x="1521272" y="716700"/>
                </a:lnTo>
                <a:lnTo>
                  <a:pt x="1504796" y="711208"/>
                </a:lnTo>
                <a:lnTo>
                  <a:pt x="1507541" y="708462"/>
                </a:lnTo>
                <a:lnTo>
                  <a:pt x="1507541" y="700224"/>
                </a:lnTo>
                <a:lnTo>
                  <a:pt x="1502050" y="697478"/>
                </a:lnTo>
                <a:lnTo>
                  <a:pt x="1499304" y="694732"/>
                </a:lnTo>
                <a:lnTo>
                  <a:pt x="1496557" y="691986"/>
                </a:lnTo>
                <a:lnTo>
                  <a:pt x="1491065" y="691986"/>
                </a:lnTo>
                <a:lnTo>
                  <a:pt x="1491065" y="689240"/>
                </a:lnTo>
                <a:lnTo>
                  <a:pt x="1488320" y="689240"/>
                </a:lnTo>
                <a:lnTo>
                  <a:pt x="1488320" y="691986"/>
                </a:lnTo>
                <a:lnTo>
                  <a:pt x="1485574" y="691986"/>
                </a:lnTo>
                <a:lnTo>
                  <a:pt x="1480081" y="689240"/>
                </a:lnTo>
                <a:lnTo>
                  <a:pt x="1471844" y="689240"/>
                </a:lnTo>
                <a:close/>
                <a:moveTo>
                  <a:pt x="900680" y="689240"/>
                </a:moveTo>
                <a:lnTo>
                  <a:pt x="895189" y="691986"/>
                </a:lnTo>
                <a:lnTo>
                  <a:pt x="895189" y="700224"/>
                </a:lnTo>
                <a:lnTo>
                  <a:pt x="897934" y="697478"/>
                </a:lnTo>
                <a:lnTo>
                  <a:pt x="900680" y="700224"/>
                </a:lnTo>
                <a:lnTo>
                  <a:pt x="903426" y="700224"/>
                </a:lnTo>
                <a:lnTo>
                  <a:pt x="906173" y="697478"/>
                </a:lnTo>
                <a:lnTo>
                  <a:pt x="911664" y="697478"/>
                </a:lnTo>
                <a:lnTo>
                  <a:pt x="908919" y="691986"/>
                </a:lnTo>
                <a:lnTo>
                  <a:pt x="903426" y="689240"/>
                </a:lnTo>
                <a:lnTo>
                  <a:pt x="900680" y="689240"/>
                </a:lnTo>
                <a:close/>
                <a:moveTo>
                  <a:pt x="5692410" y="689240"/>
                </a:moveTo>
                <a:lnTo>
                  <a:pt x="5692410" y="691986"/>
                </a:lnTo>
                <a:lnTo>
                  <a:pt x="5697902" y="694732"/>
                </a:lnTo>
                <a:lnTo>
                  <a:pt x="5700648" y="691986"/>
                </a:lnTo>
                <a:lnTo>
                  <a:pt x="5700648" y="689240"/>
                </a:lnTo>
                <a:lnTo>
                  <a:pt x="5695156" y="689240"/>
                </a:lnTo>
                <a:lnTo>
                  <a:pt x="5692410" y="689240"/>
                </a:lnTo>
                <a:close/>
                <a:moveTo>
                  <a:pt x="5678680" y="689240"/>
                </a:moveTo>
                <a:lnTo>
                  <a:pt x="5678680" y="694732"/>
                </a:lnTo>
                <a:lnTo>
                  <a:pt x="5681426" y="691986"/>
                </a:lnTo>
                <a:lnTo>
                  <a:pt x="5684172" y="689240"/>
                </a:lnTo>
                <a:lnTo>
                  <a:pt x="5678680" y="689240"/>
                </a:lnTo>
                <a:close/>
                <a:moveTo>
                  <a:pt x="5189896" y="689240"/>
                </a:moveTo>
                <a:lnTo>
                  <a:pt x="5181658" y="691986"/>
                </a:lnTo>
                <a:lnTo>
                  <a:pt x="5176166" y="705716"/>
                </a:lnTo>
                <a:lnTo>
                  <a:pt x="5173420" y="705716"/>
                </a:lnTo>
                <a:lnTo>
                  <a:pt x="5167928" y="705716"/>
                </a:lnTo>
                <a:lnTo>
                  <a:pt x="5156944" y="705716"/>
                </a:lnTo>
                <a:lnTo>
                  <a:pt x="5156944" y="708462"/>
                </a:lnTo>
                <a:lnTo>
                  <a:pt x="5156944" y="711208"/>
                </a:lnTo>
                <a:lnTo>
                  <a:pt x="5154198" y="711208"/>
                </a:lnTo>
                <a:lnTo>
                  <a:pt x="5151452" y="711208"/>
                </a:lnTo>
                <a:lnTo>
                  <a:pt x="5148706" y="716700"/>
                </a:lnTo>
                <a:lnTo>
                  <a:pt x="5148706" y="724938"/>
                </a:lnTo>
                <a:lnTo>
                  <a:pt x="5143214" y="724938"/>
                </a:lnTo>
                <a:lnTo>
                  <a:pt x="5148706" y="711208"/>
                </a:lnTo>
                <a:lnTo>
                  <a:pt x="5140468" y="702970"/>
                </a:lnTo>
                <a:lnTo>
                  <a:pt x="5129485" y="697478"/>
                </a:lnTo>
                <a:lnTo>
                  <a:pt x="5121247" y="700224"/>
                </a:lnTo>
                <a:lnTo>
                  <a:pt x="5115755" y="702970"/>
                </a:lnTo>
                <a:lnTo>
                  <a:pt x="5113009" y="705716"/>
                </a:lnTo>
                <a:lnTo>
                  <a:pt x="5113009" y="716700"/>
                </a:lnTo>
                <a:lnTo>
                  <a:pt x="5115755" y="724938"/>
                </a:lnTo>
                <a:lnTo>
                  <a:pt x="5129485" y="730430"/>
                </a:lnTo>
                <a:lnTo>
                  <a:pt x="5129485" y="735922"/>
                </a:lnTo>
                <a:lnTo>
                  <a:pt x="5129485" y="741414"/>
                </a:lnTo>
                <a:lnTo>
                  <a:pt x="5134976" y="744160"/>
                </a:lnTo>
                <a:lnTo>
                  <a:pt x="5137722" y="746906"/>
                </a:lnTo>
                <a:lnTo>
                  <a:pt x="5137722" y="749652"/>
                </a:lnTo>
                <a:lnTo>
                  <a:pt x="5143214" y="749652"/>
                </a:lnTo>
                <a:lnTo>
                  <a:pt x="5143214" y="752398"/>
                </a:lnTo>
                <a:lnTo>
                  <a:pt x="5145960" y="752398"/>
                </a:lnTo>
                <a:lnTo>
                  <a:pt x="5148706" y="752398"/>
                </a:lnTo>
                <a:lnTo>
                  <a:pt x="5151452" y="749652"/>
                </a:lnTo>
                <a:lnTo>
                  <a:pt x="5156944" y="752398"/>
                </a:lnTo>
                <a:lnTo>
                  <a:pt x="5162436" y="752398"/>
                </a:lnTo>
                <a:lnTo>
                  <a:pt x="5170674" y="752398"/>
                </a:lnTo>
                <a:lnTo>
                  <a:pt x="5176166" y="749652"/>
                </a:lnTo>
                <a:lnTo>
                  <a:pt x="5176166" y="746906"/>
                </a:lnTo>
                <a:lnTo>
                  <a:pt x="5184404" y="746906"/>
                </a:lnTo>
                <a:lnTo>
                  <a:pt x="5189896" y="744160"/>
                </a:lnTo>
                <a:lnTo>
                  <a:pt x="5192642" y="741414"/>
                </a:lnTo>
                <a:lnTo>
                  <a:pt x="5195388" y="733176"/>
                </a:lnTo>
                <a:lnTo>
                  <a:pt x="5200880" y="733176"/>
                </a:lnTo>
                <a:lnTo>
                  <a:pt x="5206372" y="730430"/>
                </a:lnTo>
                <a:lnTo>
                  <a:pt x="5220102" y="722192"/>
                </a:lnTo>
                <a:lnTo>
                  <a:pt x="5222848" y="716700"/>
                </a:lnTo>
                <a:lnTo>
                  <a:pt x="5222848" y="711208"/>
                </a:lnTo>
                <a:lnTo>
                  <a:pt x="5222848" y="705716"/>
                </a:lnTo>
                <a:lnTo>
                  <a:pt x="5217356" y="702970"/>
                </a:lnTo>
                <a:lnTo>
                  <a:pt x="5214610" y="702970"/>
                </a:lnTo>
                <a:lnTo>
                  <a:pt x="5214610" y="705716"/>
                </a:lnTo>
                <a:lnTo>
                  <a:pt x="5211864" y="705716"/>
                </a:lnTo>
                <a:lnTo>
                  <a:pt x="5211864" y="697478"/>
                </a:lnTo>
                <a:lnTo>
                  <a:pt x="5206372" y="697478"/>
                </a:lnTo>
                <a:lnTo>
                  <a:pt x="5206372" y="694732"/>
                </a:lnTo>
                <a:lnTo>
                  <a:pt x="5203626" y="689240"/>
                </a:lnTo>
                <a:lnTo>
                  <a:pt x="5189896" y="689240"/>
                </a:lnTo>
                <a:close/>
                <a:moveTo>
                  <a:pt x="722192" y="686494"/>
                </a:moveTo>
                <a:lnTo>
                  <a:pt x="722192" y="691986"/>
                </a:lnTo>
                <a:lnTo>
                  <a:pt x="727684" y="691986"/>
                </a:lnTo>
                <a:lnTo>
                  <a:pt x="730430" y="691986"/>
                </a:lnTo>
                <a:lnTo>
                  <a:pt x="733176" y="686494"/>
                </a:lnTo>
                <a:lnTo>
                  <a:pt x="722192" y="686494"/>
                </a:lnTo>
                <a:close/>
                <a:moveTo>
                  <a:pt x="1005028" y="683748"/>
                </a:moveTo>
                <a:lnTo>
                  <a:pt x="969330" y="686494"/>
                </a:lnTo>
                <a:lnTo>
                  <a:pt x="952854" y="689240"/>
                </a:lnTo>
                <a:lnTo>
                  <a:pt x="936378" y="694732"/>
                </a:lnTo>
                <a:lnTo>
                  <a:pt x="922648" y="700224"/>
                </a:lnTo>
                <a:lnTo>
                  <a:pt x="919902" y="702970"/>
                </a:lnTo>
                <a:lnTo>
                  <a:pt x="917156" y="708462"/>
                </a:lnTo>
                <a:lnTo>
                  <a:pt x="919902" y="711208"/>
                </a:lnTo>
                <a:lnTo>
                  <a:pt x="919902" y="716700"/>
                </a:lnTo>
                <a:lnTo>
                  <a:pt x="933632" y="727684"/>
                </a:lnTo>
                <a:lnTo>
                  <a:pt x="936378" y="722192"/>
                </a:lnTo>
                <a:lnTo>
                  <a:pt x="936378" y="716700"/>
                </a:lnTo>
                <a:lnTo>
                  <a:pt x="944616" y="708462"/>
                </a:lnTo>
                <a:lnTo>
                  <a:pt x="955600" y="705716"/>
                </a:lnTo>
                <a:lnTo>
                  <a:pt x="969330" y="705716"/>
                </a:lnTo>
                <a:lnTo>
                  <a:pt x="980314" y="705716"/>
                </a:lnTo>
                <a:lnTo>
                  <a:pt x="994043" y="702970"/>
                </a:lnTo>
                <a:lnTo>
                  <a:pt x="1002281" y="694732"/>
                </a:lnTo>
                <a:lnTo>
                  <a:pt x="1005028" y="691986"/>
                </a:lnTo>
                <a:lnTo>
                  <a:pt x="1005028" y="683748"/>
                </a:lnTo>
                <a:close/>
                <a:moveTo>
                  <a:pt x="5961516" y="683748"/>
                </a:moveTo>
                <a:lnTo>
                  <a:pt x="5961516" y="689240"/>
                </a:lnTo>
                <a:lnTo>
                  <a:pt x="5958770" y="694732"/>
                </a:lnTo>
                <a:lnTo>
                  <a:pt x="5950532" y="700224"/>
                </a:lnTo>
                <a:lnTo>
                  <a:pt x="5920326" y="708462"/>
                </a:lnTo>
                <a:lnTo>
                  <a:pt x="5920326" y="722192"/>
                </a:lnTo>
                <a:lnTo>
                  <a:pt x="5939548" y="719446"/>
                </a:lnTo>
                <a:lnTo>
                  <a:pt x="5961516" y="716700"/>
                </a:lnTo>
                <a:lnTo>
                  <a:pt x="5983483" y="716700"/>
                </a:lnTo>
                <a:lnTo>
                  <a:pt x="6002705" y="716700"/>
                </a:lnTo>
                <a:lnTo>
                  <a:pt x="6008197" y="722192"/>
                </a:lnTo>
                <a:lnTo>
                  <a:pt x="6013689" y="727684"/>
                </a:lnTo>
                <a:lnTo>
                  <a:pt x="6038403" y="730430"/>
                </a:lnTo>
                <a:lnTo>
                  <a:pt x="6054879" y="730430"/>
                </a:lnTo>
                <a:lnTo>
                  <a:pt x="6071355" y="727684"/>
                </a:lnTo>
                <a:lnTo>
                  <a:pt x="6076847" y="724938"/>
                </a:lnTo>
                <a:lnTo>
                  <a:pt x="6079593" y="727684"/>
                </a:lnTo>
                <a:lnTo>
                  <a:pt x="6085085" y="722192"/>
                </a:lnTo>
                <a:lnTo>
                  <a:pt x="6082339" y="719446"/>
                </a:lnTo>
                <a:lnTo>
                  <a:pt x="6090577" y="713954"/>
                </a:lnTo>
                <a:lnTo>
                  <a:pt x="6098815" y="708462"/>
                </a:lnTo>
                <a:lnTo>
                  <a:pt x="6115290" y="708462"/>
                </a:lnTo>
                <a:lnTo>
                  <a:pt x="6137258" y="711208"/>
                </a:lnTo>
                <a:lnTo>
                  <a:pt x="6148242" y="711208"/>
                </a:lnTo>
                <a:lnTo>
                  <a:pt x="6156480" y="711208"/>
                </a:lnTo>
                <a:lnTo>
                  <a:pt x="6161972" y="705716"/>
                </a:lnTo>
                <a:lnTo>
                  <a:pt x="6164718" y="700224"/>
                </a:lnTo>
                <a:lnTo>
                  <a:pt x="6161972" y="697478"/>
                </a:lnTo>
                <a:lnTo>
                  <a:pt x="6153734" y="694732"/>
                </a:lnTo>
                <a:lnTo>
                  <a:pt x="6134512" y="691986"/>
                </a:lnTo>
                <a:lnTo>
                  <a:pt x="6137258" y="689240"/>
                </a:lnTo>
                <a:lnTo>
                  <a:pt x="6123528" y="689240"/>
                </a:lnTo>
                <a:lnTo>
                  <a:pt x="6134512" y="691986"/>
                </a:lnTo>
                <a:lnTo>
                  <a:pt x="6126274" y="697478"/>
                </a:lnTo>
                <a:lnTo>
                  <a:pt x="6120782" y="702970"/>
                </a:lnTo>
                <a:lnTo>
                  <a:pt x="6112544" y="702970"/>
                </a:lnTo>
                <a:lnTo>
                  <a:pt x="6093323" y="697478"/>
                </a:lnTo>
                <a:lnTo>
                  <a:pt x="6079593" y="694732"/>
                </a:lnTo>
                <a:lnTo>
                  <a:pt x="6063117" y="697478"/>
                </a:lnTo>
                <a:lnTo>
                  <a:pt x="6057625" y="705716"/>
                </a:lnTo>
                <a:lnTo>
                  <a:pt x="6052133" y="711208"/>
                </a:lnTo>
                <a:lnTo>
                  <a:pt x="6046641" y="711208"/>
                </a:lnTo>
                <a:lnTo>
                  <a:pt x="6032911" y="711208"/>
                </a:lnTo>
                <a:lnTo>
                  <a:pt x="6019181" y="708462"/>
                </a:lnTo>
                <a:lnTo>
                  <a:pt x="5991721" y="700224"/>
                </a:lnTo>
                <a:lnTo>
                  <a:pt x="5972500" y="691986"/>
                </a:lnTo>
                <a:lnTo>
                  <a:pt x="5961516" y="683748"/>
                </a:lnTo>
                <a:close/>
                <a:moveTo>
                  <a:pt x="5074565" y="683748"/>
                </a:moveTo>
                <a:lnTo>
                  <a:pt x="5074565" y="689240"/>
                </a:lnTo>
                <a:lnTo>
                  <a:pt x="5074565" y="691986"/>
                </a:lnTo>
                <a:lnTo>
                  <a:pt x="5074565" y="694732"/>
                </a:lnTo>
                <a:lnTo>
                  <a:pt x="5080057" y="691986"/>
                </a:lnTo>
                <a:lnTo>
                  <a:pt x="5080057" y="689240"/>
                </a:lnTo>
                <a:lnTo>
                  <a:pt x="5077311" y="683748"/>
                </a:lnTo>
                <a:lnTo>
                  <a:pt x="5074565" y="683748"/>
                </a:lnTo>
                <a:close/>
                <a:moveTo>
                  <a:pt x="1430655" y="672764"/>
                </a:moveTo>
                <a:lnTo>
                  <a:pt x="1419670" y="675510"/>
                </a:lnTo>
                <a:lnTo>
                  <a:pt x="1416924" y="681002"/>
                </a:lnTo>
                <a:lnTo>
                  <a:pt x="1408686" y="683748"/>
                </a:lnTo>
                <a:lnTo>
                  <a:pt x="1408686" y="689240"/>
                </a:lnTo>
                <a:lnTo>
                  <a:pt x="1414179" y="689240"/>
                </a:lnTo>
                <a:lnTo>
                  <a:pt x="1416924" y="694732"/>
                </a:lnTo>
                <a:lnTo>
                  <a:pt x="1419670" y="702970"/>
                </a:lnTo>
                <a:lnTo>
                  <a:pt x="1425162" y="705716"/>
                </a:lnTo>
                <a:lnTo>
                  <a:pt x="1430655" y="705716"/>
                </a:lnTo>
                <a:lnTo>
                  <a:pt x="1441637" y="700224"/>
                </a:lnTo>
                <a:lnTo>
                  <a:pt x="1447130" y="691986"/>
                </a:lnTo>
                <a:lnTo>
                  <a:pt x="1452622" y="683748"/>
                </a:lnTo>
                <a:lnTo>
                  <a:pt x="1444383" y="678256"/>
                </a:lnTo>
                <a:lnTo>
                  <a:pt x="1438891" y="675510"/>
                </a:lnTo>
                <a:lnTo>
                  <a:pt x="1430655" y="672764"/>
                </a:lnTo>
                <a:close/>
                <a:moveTo>
                  <a:pt x="966584" y="670018"/>
                </a:moveTo>
                <a:lnTo>
                  <a:pt x="963838" y="672764"/>
                </a:lnTo>
                <a:lnTo>
                  <a:pt x="961092" y="675510"/>
                </a:lnTo>
                <a:lnTo>
                  <a:pt x="966584" y="675510"/>
                </a:lnTo>
                <a:lnTo>
                  <a:pt x="966584" y="670018"/>
                </a:lnTo>
                <a:close/>
                <a:moveTo>
                  <a:pt x="5664950" y="670018"/>
                </a:moveTo>
                <a:lnTo>
                  <a:pt x="5664950" y="675510"/>
                </a:lnTo>
                <a:lnTo>
                  <a:pt x="5670442" y="675510"/>
                </a:lnTo>
                <a:lnTo>
                  <a:pt x="5670442" y="670018"/>
                </a:lnTo>
                <a:lnTo>
                  <a:pt x="5664950" y="670018"/>
                </a:lnTo>
                <a:close/>
                <a:moveTo>
                  <a:pt x="5272275" y="670018"/>
                </a:moveTo>
                <a:lnTo>
                  <a:pt x="5269529" y="675510"/>
                </a:lnTo>
                <a:lnTo>
                  <a:pt x="5269529" y="678256"/>
                </a:lnTo>
                <a:lnTo>
                  <a:pt x="5272275" y="678256"/>
                </a:lnTo>
                <a:lnTo>
                  <a:pt x="5275021" y="675510"/>
                </a:lnTo>
                <a:lnTo>
                  <a:pt x="5275021" y="670018"/>
                </a:lnTo>
                <a:lnTo>
                  <a:pt x="5272275" y="670018"/>
                </a:lnTo>
                <a:close/>
                <a:moveTo>
                  <a:pt x="5096533" y="667272"/>
                </a:moveTo>
                <a:lnTo>
                  <a:pt x="5096533" y="675510"/>
                </a:lnTo>
                <a:lnTo>
                  <a:pt x="5099279" y="675510"/>
                </a:lnTo>
                <a:lnTo>
                  <a:pt x="5102025" y="675510"/>
                </a:lnTo>
                <a:lnTo>
                  <a:pt x="5102025" y="670018"/>
                </a:lnTo>
                <a:lnTo>
                  <a:pt x="5099279" y="667272"/>
                </a:lnTo>
                <a:lnTo>
                  <a:pt x="5096533" y="667272"/>
                </a:lnTo>
                <a:close/>
                <a:moveTo>
                  <a:pt x="5110263" y="664526"/>
                </a:moveTo>
                <a:lnTo>
                  <a:pt x="5110263" y="667272"/>
                </a:lnTo>
                <a:lnTo>
                  <a:pt x="5107517" y="670018"/>
                </a:lnTo>
                <a:lnTo>
                  <a:pt x="5110263" y="675510"/>
                </a:lnTo>
                <a:lnTo>
                  <a:pt x="5115755" y="675510"/>
                </a:lnTo>
                <a:lnTo>
                  <a:pt x="5118501" y="672764"/>
                </a:lnTo>
                <a:lnTo>
                  <a:pt x="5118501" y="667272"/>
                </a:lnTo>
                <a:lnTo>
                  <a:pt x="5115755" y="667272"/>
                </a:lnTo>
                <a:lnTo>
                  <a:pt x="5113009" y="664526"/>
                </a:lnTo>
                <a:lnTo>
                  <a:pt x="5110263" y="664526"/>
                </a:lnTo>
                <a:close/>
                <a:moveTo>
                  <a:pt x="777112" y="664526"/>
                </a:moveTo>
                <a:lnTo>
                  <a:pt x="777112" y="667272"/>
                </a:lnTo>
                <a:lnTo>
                  <a:pt x="774366" y="667272"/>
                </a:lnTo>
                <a:lnTo>
                  <a:pt x="774366" y="672764"/>
                </a:lnTo>
                <a:lnTo>
                  <a:pt x="779857" y="672764"/>
                </a:lnTo>
                <a:lnTo>
                  <a:pt x="779857" y="670018"/>
                </a:lnTo>
                <a:lnTo>
                  <a:pt x="782603" y="667272"/>
                </a:lnTo>
                <a:lnTo>
                  <a:pt x="779857" y="667272"/>
                </a:lnTo>
                <a:lnTo>
                  <a:pt x="779857" y="664526"/>
                </a:lnTo>
                <a:lnTo>
                  <a:pt x="777112" y="664526"/>
                </a:lnTo>
                <a:close/>
                <a:moveTo>
                  <a:pt x="5145960" y="659034"/>
                </a:moveTo>
                <a:lnTo>
                  <a:pt x="5134976" y="661780"/>
                </a:lnTo>
                <a:lnTo>
                  <a:pt x="5132230" y="667272"/>
                </a:lnTo>
                <a:lnTo>
                  <a:pt x="5132230" y="670018"/>
                </a:lnTo>
                <a:lnTo>
                  <a:pt x="5129485" y="672764"/>
                </a:lnTo>
                <a:lnTo>
                  <a:pt x="5129485" y="678256"/>
                </a:lnTo>
                <a:lnTo>
                  <a:pt x="5126739" y="683748"/>
                </a:lnTo>
                <a:lnTo>
                  <a:pt x="5132230" y="689240"/>
                </a:lnTo>
                <a:lnTo>
                  <a:pt x="5134976" y="694732"/>
                </a:lnTo>
                <a:lnTo>
                  <a:pt x="5143214" y="697478"/>
                </a:lnTo>
                <a:lnTo>
                  <a:pt x="5148706" y="700224"/>
                </a:lnTo>
                <a:lnTo>
                  <a:pt x="5151452" y="697478"/>
                </a:lnTo>
                <a:lnTo>
                  <a:pt x="5159690" y="697478"/>
                </a:lnTo>
                <a:lnTo>
                  <a:pt x="5159690" y="694732"/>
                </a:lnTo>
                <a:lnTo>
                  <a:pt x="5165182" y="689240"/>
                </a:lnTo>
                <a:lnTo>
                  <a:pt x="5170674" y="686494"/>
                </a:lnTo>
                <a:lnTo>
                  <a:pt x="5170674" y="678256"/>
                </a:lnTo>
                <a:lnTo>
                  <a:pt x="5167928" y="678256"/>
                </a:lnTo>
                <a:lnTo>
                  <a:pt x="5167928" y="675510"/>
                </a:lnTo>
                <a:lnTo>
                  <a:pt x="5167928" y="670018"/>
                </a:lnTo>
                <a:lnTo>
                  <a:pt x="5162436" y="664526"/>
                </a:lnTo>
                <a:lnTo>
                  <a:pt x="5159690" y="659034"/>
                </a:lnTo>
                <a:lnTo>
                  <a:pt x="5145960" y="659034"/>
                </a:lnTo>
                <a:close/>
                <a:moveTo>
                  <a:pt x="1562461" y="656288"/>
                </a:moveTo>
                <a:lnTo>
                  <a:pt x="1559715" y="659034"/>
                </a:lnTo>
                <a:lnTo>
                  <a:pt x="1562461" y="664526"/>
                </a:lnTo>
                <a:lnTo>
                  <a:pt x="1567952" y="667272"/>
                </a:lnTo>
                <a:lnTo>
                  <a:pt x="1570699" y="664526"/>
                </a:lnTo>
                <a:lnTo>
                  <a:pt x="1570699" y="656288"/>
                </a:lnTo>
                <a:lnTo>
                  <a:pt x="1562461" y="656288"/>
                </a:lnTo>
                <a:close/>
                <a:moveTo>
                  <a:pt x="5755567" y="653542"/>
                </a:moveTo>
                <a:lnTo>
                  <a:pt x="5752821" y="656288"/>
                </a:lnTo>
                <a:lnTo>
                  <a:pt x="5750075" y="659034"/>
                </a:lnTo>
                <a:lnTo>
                  <a:pt x="5755567" y="659034"/>
                </a:lnTo>
                <a:lnTo>
                  <a:pt x="5755567" y="653542"/>
                </a:lnTo>
                <a:close/>
                <a:moveTo>
                  <a:pt x="5662204" y="653542"/>
                </a:moveTo>
                <a:lnTo>
                  <a:pt x="5670442" y="656288"/>
                </a:lnTo>
                <a:lnTo>
                  <a:pt x="5673188" y="656288"/>
                </a:lnTo>
                <a:lnTo>
                  <a:pt x="5678680" y="653542"/>
                </a:lnTo>
                <a:lnTo>
                  <a:pt x="5670442" y="653542"/>
                </a:lnTo>
                <a:lnTo>
                  <a:pt x="5662204" y="653542"/>
                </a:lnTo>
                <a:close/>
                <a:moveTo>
                  <a:pt x="5181658" y="653542"/>
                </a:moveTo>
                <a:lnTo>
                  <a:pt x="5187150" y="653542"/>
                </a:lnTo>
                <a:lnTo>
                  <a:pt x="5187150" y="659034"/>
                </a:lnTo>
                <a:lnTo>
                  <a:pt x="5181658" y="659034"/>
                </a:lnTo>
                <a:lnTo>
                  <a:pt x="5181658" y="653542"/>
                </a:lnTo>
                <a:close/>
                <a:moveTo>
                  <a:pt x="5121247" y="653542"/>
                </a:moveTo>
                <a:lnTo>
                  <a:pt x="5121247" y="656288"/>
                </a:lnTo>
                <a:lnTo>
                  <a:pt x="5118501" y="656288"/>
                </a:lnTo>
                <a:lnTo>
                  <a:pt x="5118501" y="659034"/>
                </a:lnTo>
                <a:lnTo>
                  <a:pt x="5121247" y="659034"/>
                </a:lnTo>
                <a:lnTo>
                  <a:pt x="5123993" y="659034"/>
                </a:lnTo>
                <a:lnTo>
                  <a:pt x="5126739" y="659034"/>
                </a:lnTo>
                <a:lnTo>
                  <a:pt x="5126739" y="656288"/>
                </a:lnTo>
                <a:lnTo>
                  <a:pt x="5123993" y="656288"/>
                </a:lnTo>
                <a:lnTo>
                  <a:pt x="5123993" y="653542"/>
                </a:lnTo>
                <a:lnTo>
                  <a:pt x="5121247" y="653542"/>
                </a:lnTo>
                <a:close/>
                <a:moveTo>
                  <a:pt x="5717124" y="648050"/>
                </a:moveTo>
                <a:lnTo>
                  <a:pt x="5719870" y="650796"/>
                </a:lnTo>
                <a:lnTo>
                  <a:pt x="5728108" y="653542"/>
                </a:lnTo>
                <a:lnTo>
                  <a:pt x="5728108" y="650796"/>
                </a:lnTo>
                <a:lnTo>
                  <a:pt x="5728108" y="648050"/>
                </a:lnTo>
                <a:lnTo>
                  <a:pt x="5717124" y="648050"/>
                </a:lnTo>
                <a:close/>
                <a:moveTo>
                  <a:pt x="5596301" y="648050"/>
                </a:moveTo>
                <a:lnTo>
                  <a:pt x="5593555" y="650796"/>
                </a:lnTo>
                <a:lnTo>
                  <a:pt x="5599047" y="653542"/>
                </a:lnTo>
                <a:lnTo>
                  <a:pt x="5601793" y="653542"/>
                </a:lnTo>
                <a:lnTo>
                  <a:pt x="5604539" y="650796"/>
                </a:lnTo>
                <a:lnTo>
                  <a:pt x="5599047" y="648050"/>
                </a:lnTo>
                <a:lnTo>
                  <a:pt x="5596301" y="648050"/>
                </a:lnTo>
                <a:close/>
                <a:moveTo>
                  <a:pt x="1545985" y="642559"/>
                </a:moveTo>
                <a:lnTo>
                  <a:pt x="1543239" y="648051"/>
                </a:lnTo>
                <a:lnTo>
                  <a:pt x="1545985" y="648051"/>
                </a:lnTo>
                <a:lnTo>
                  <a:pt x="1551477" y="650797"/>
                </a:lnTo>
                <a:lnTo>
                  <a:pt x="1551477" y="642559"/>
                </a:lnTo>
                <a:lnTo>
                  <a:pt x="1545985" y="642559"/>
                </a:lnTo>
                <a:close/>
                <a:moveTo>
                  <a:pt x="741414" y="642559"/>
                </a:moveTo>
                <a:lnTo>
                  <a:pt x="741414" y="650797"/>
                </a:lnTo>
                <a:lnTo>
                  <a:pt x="746906" y="648051"/>
                </a:lnTo>
                <a:lnTo>
                  <a:pt x="746906" y="642559"/>
                </a:lnTo>
                <a:lnTo>
                  <a:pt x="741414" y="642559"/>
                </a:lnTo>
                <a:close/>
                <a:moveTo>
                  <a:pt x="5739091" y="642558"/>
                </a:moveTo>
                <a:lnTo>
                  <a:pt x="5739091" y="653542"/>
                </a:lnTo>
                <a:lnTo>
                  <a:pt x="5741837" y="650796"/>
                </a:lnTo>
                <a:lnTo>
                  <a:pt x="5741837" y="648050"/>
                </a:lnTo>
                <a:lnTo>
                  <a:pt x="5744583" y="642558"/>
                </a:lnTo>
                <a:lnTo>
                  <a:pt x="5739091" y="642558"/>
                </a:lnTo>
                <a:close/>
                <a:moveTo>
                  <a:pt x="1271389" y="637067"/>
                </a:moveTo>
                <a:lnTo>
                  <a:pt x="1271389" y="642559"/>
                </a:lnTo>
                <a:lnTo>
                  <a:pt x="1276880" y="642559"/>
                </a:lnTo>
                <a:lnTo>
                  <a:pt x="1276880" y="637067"/>
                </a:lnTo>
                <a:lnTo>
                  <a:pt x="1271389" y="637067"/>
                </a:lnTo>
                <a:close/>
                <a:moveTo>
                  <a:pt x="681002" y="637067"/>
                </a:moveTo>
                <a:lnTo>
                  <a:pt x="681002" y="642559"/>
                </a:lnTo>
                <a:lnTo>
                  <a:pt x="686494" y="642559"/>
                </a:lnTo>
                <a:lnTo>
                  <a:pt x="686494" y="637067"/>
                </a:lnTo>
                <a:lnTo>
                  <a:pt x="681002" y="637067"/>
                </a:lnTo>
                <a:close/>
                <a:moveTo>
                  <a:pt x="5626506" y="634320"/>
                </a:moveTo>
                <a:lnTo>
                  <a:pt x="5623760" y="637066"/>
                </a:lnTo>
                <a:lnTo>
                  <a:pt x="5626506" y="639812"/>
                </a:lnTo>
                <a:lnTo>
                  <a:pt x="5629252" y="639812"/>
                </a:lnTo>
                <a:lnTo>
                  <a:pt x="5631998" y="639812"/>
                </a:lnTo>
                <a:lnTo>
                  <a:pt x="5631998" y="637066"/>
                </a:lnTo>
                <a:lnTo>
                  <a:pt x="5631998" y="634320"/>
                </a:lnTo>
                <a:lnTo>
                  <a:pt x="5629252" y="634320"/>
                </a:lnTo>
                <a:lnTo>
                  <a:pt x="5626506" y="634320"/>
                </a:lnTo>
                <a:close/>
                <a:moveTo>
                  <a:pt x="1213722" y="631575"/>
                </a:moveTo>
                <a:lnTo>
                  <a:pt x="1205484" y="634321"/>
                </a:lnTo>
                <a:lnTo>
                  <a:pt x="1202739" y="639813"/>
                </a:lnTo>
                <a:lnTo>
                  <a:pt x="1210975" y="639813"/>
                </a:lnTo>
                <a:lnTo>
                  <a:pt x="1210975" y="637067"/>
                </a:lnTo>
                <a:lnTo>
                  <a:pt x="1213722" y="631575"/>
                </a:lnTo>
                <a:close/>
                <a:moveTo>
                  <a:pt x="5642982" y="628829"/>
                </a:moveTo>
                <a:lnTo>
                  <a:pt x="5642982" y="634320"/>
                </a:lnTo>
                <a:lnTo>
                  <a:pt x="5640236" y="634320"/>
                </a:lnTo>
                <a:lnTo>
                  <a:pt x="5637490" y="637066"/>
                </a:lnTo>
                <a:lnTo>
                  <a:pt x="5642982" y="637066"/>
                </a:lnTo>
                <a:lnTo>
                  <a:pt x="5645728" y="637066"/>
                </a:lnTo>
                <a:lnTo>
                  <a:pt x="5645728" y="628829"/>
                </a:lnTo>
                <a:lnTo>
                  <a:pt x="5642982" y="628829"/>
                </a:lnTo>
                <a:close/>
                <a:moveTo>
                  <a:pt x="5137722" y="628829"/>
                </a:moveTo>
                <a:lnTo>
                  <a:pt x="5134976" y="634320"/>
                </a:lnTo>
                <a:lnTo>
                  <a:pt x="5132230" y="645304"/>
                </a:lnTo>
                <a:lnTo>
                  <a:pt x="5129485" y="645304"/>
                </a:lnTo>
                <a:lnTo>
                  <a:pt x="5126739" y="648050"/>
                </a:lnTo>
                <a:lnTo>
                  <a:pt x="5132230" y="648050"/>
                </a:lnTo>
                <a:lnTo>
                  <a:pt x="5140468" y="650796"/>
                </a:lnTo>
                <a:lnTo>
                  <a:pt x="5143214" y="653542"/>
                </a:lnTo>
                <a:lnTo>
                  <a:pt x="5151452" y="653542"/>
                </a:lnTo>
                <a:lnTo>
                  <a:pt x="5156944" y="648050"/>
                </a:lnTo>
                <a:lnTo>
                  <a:pt x="5159690" y="642558"/>
                </a:lnTo>
                <a:lnTo>
                  <a:pt x="5159690" y="637066"/>
                </a:lnTo>
                <a:lnTo>
                  <a:pt x="5156944" y="628829"/>
                </a:lnTo>
                <a:lnTo>
                  <a:pt x="5145960" y="628829"/>
                </a:lnTo>
                <a:lnTo>
                  <a:pt x="5137722" y="628829"/>
                </a:lnTo>
                <a:close/>
                <a:moveTo>
                  <a:pt x="5077311" y="628829"/>
                </a:moveTo>
                <a:lnTo>
                  <a:pt x="5077311" y="637066"/>
                </a:lnTo>
                <a:lnTo>
                  <a:pt x="5080057" y="637066"/>
                </a:lnTo>
                <a:lnTo>
                  <a:pt x="5082803" y="634320"/>
                </a:lnTo>
                <a:lnTo>
                  <a:pt x="5085549" y="628829"/>
                </a:lnTo>
                <a:lnTo>
                  <a:pt x="5077311" y="628829"/>
                </a:lnTo>
                <a:close/>
                <a:moveTo>
                  <a:pt x="837523" y="628829"/>
                </a:moveTo>
                <a:lnTo>
                  <a:pt x="832031" y="631575"/>
                </a:lnTo>
                <a:lnTo>
                  <a:pt x="832031" y="634321"/>
                </a:lnTo>
                <a:lnTo>
                  <a:pt x="837523" y="634321"/>
                </a:lnTo>
                <a:lnTo>
                  <a:pt x="840269" y="631575"/>
                </a:lnTo>
                <a:lnTo>
                  <a:pt x="837523" y="631575"/>
                </a:lnTo>
                <a:lnTo>
                  <a:pt x="837523" y="628829"/>
                </a:lnTo>
                <a:close/>
                <a:moveTo>
                  <a:pt x="867729" y="626083"/>
                </a:moveTo>
                <a:lnTo>
                  <a:pt x="864983" y="628829"/>
                </a:lnTo>
                <a:lnTo>
                  <a:pt x="867729" y="628829"/>
                </a:lnTo>
                <a:lnTo>
                  <a:pt x="867729" y="631575"/>
                </a:lnTo>
                <a:lnTo>
                  <a:pt x="867729" y="634321"/>
                </a:lnTo>
                <a:lnTo>
                  <a:pt x="873221" y="634321"/>
                </a:lnTo>
                <a:lnTo>
                  <a:pt x="875967" y="637067"/>
                </a:lnTo>
                <a:lnTo>
                  <a:pt x="878712" y="634321"/>
                </a:lnTo>
                <a:lnTo>
                  <a:pt x="881458" y="631575"/>
                </a:lnTo>
                <a:lnTo>
                  <a:pt x="875967" y="631575"/>
                </a:lnTo>
                <a:lnTo>
                  <a:pt x="873221" y="628829"/>
                </a:lnTo>
                <a:lnTo>
                  <a:pt x="867729" y="626083"/>
                </a:lnTo>
                <a:close/>
                <a:moveTo>
                  <a:pt x="5967008" y="626083"/>
                </a:moveTo>
                <a:lnTo>
                  <a:pt x="5950532" y="637066"/>
                </a:lnTo>
                <a:lnTo>
                  <a:pt x="5942294" y="642558"/>
                </a:lnTo>
                <a:lnTo>
                  <a:pt x="5942294" y="645304"/>
                </a:lnTo>
                <a:lnTo>
                  <a:pt x="5947786" y="648050"/>
                </a:lnTo>
                <a:lnTo>
                  <a:pt x="5950532" y="645304"/>
                </a:lnTo>
                <a:lnTo>
                  <a:pt x="5953278" y="645304"/>
                </a:lnTo>
                <a:lnTo>
                  <a:pt x="5961516" y="642558"/>
                </a:lnTo>
                <a:lnTo>
                  <a:pt x="5964262" y="639812"/>
                </a:lnTo>
                <a:lnTo>
                  <a:pt x="5967008" y="637066"/>
                </a:lnTo>
                <a:lnTo>
                  <a:pt x="5969754" y="631575"/>
                </a:lnTo>
                <a:lnTo>
                  <a:pt x="5967008" y="626083"/>
                </a:lnTo>
                <a:close/>
                <a:moveTo>
                  <a:pt x="5170674" y="626083"/>
                </a:moveTo>
                <a:lnTo>
                  <a:pt x="5167928" y="628829"/>
                </a:lnTo>
                <a:lnTo>
                  <a:pt x="5167928" y="631575"/>
                </a:lnTo>
                <a:lnTo>
                  <a:pt x="5170674" y="634320"/>
                </a:lnTo>
                <a:lnTo>
                  <a:pt x="5167928" y="639812"/>
                </a:lnTo>
                <a:lnTo>
                  <a:pt x="5165182" y="648050"/>
                </a:lnTo>
                <a:lnTo>
                  <a:pt x="5170674" y="653542"/>
                </a:lnTo>
                <a:lnTo>
                  <a:pt x="5173420" y="659034"/>
                </a:lnTo>
                <a:lnTo>
                  <a:pt x="5170674" y="661780"/>
                </a:lnTo>
                <a:lnTo>
                  <a:pt x="5176166" y="664526"/>
                </a:lnTo>
                <a:lnTo>
                  <a:pt x="5176166" y="667272"/>
                </a:lnTo>
                <a:lnTo>
                  <a:pt x="5189896" y="670018"/>
                </a:lnTo>
                <a:lnTo>
                  <a:pt x="5198134" y="667272"/>
                </a:lnTo>
                <a:lnTo>
                  <a:pt x="5206372" y="664526"/>
                </a:lnTo>
                <a:lnTo>
                  <a:pt x="5214610" y="659034"/>
                </a:lnTo>
                <a:lnTo>
                  <a:pt x="5211864" y="653542"/>
                </a:lnTo>
                <a:lnTo>
                  <a:pt x="5211864" y="648050"/>
                </a:lnTo>
                <a:lnTo>
                  <a:pt x="5214610" y="648050"/>
                </a:lnTo>
                <a:lnTo>
                  <a:pt x="5217356" y="639812"/>
                </a:lnTo>
                <a:lnTo>
                  <a:pt x="5214610" y="628829"/>
                </a:lnTo>
                <a:lnTo>
                  <a:pt x="5195388" y="626083"/>
                </a:lnTo>
                <a:lnTo>
                  <a:pt x="5184404" y="628829"/>
                </a:lnTo>
                <a:lnTo>
                  <a:pt x="5173420" y="631575"/>
                </a:lnTo>
                <a:lnTo>
                  <a:pt x="5173420" y="626083"/>
                </a:lnTo>
                <a:lnTo>
                  <a:pt x="5170674" y="626083"/>
                </a:lnTo>
                <a:close/>
                <a:moveTo>
                  <a:pt x="1458113" y="623337"/>
                </a:moveTo>
                <a:lnTo>
                  <a:pt x="1460859" y="623337"/>
                </a:lnTo>
                <a:lnTo>
                  <a:pt x="1460859" y="626083"/>
                </a:lnTo>
                <a:lnTo>
                  <a:pt x="1466353" y="626083"/>
                </a:lnTo>
                <a:lnTo>
                  <a:pt x="1469098" y="626083"/>
                </a:lnTo>
                <a:lnTo>
                  <a:pt x="1466353" y="628829"/>
                </a:lnTo>
                <a:lnTo>
                  <a:pt x="1460859" y="631575"/>
                </a:lnTo>
                <a:lnTo>
                  <a:pt x="1458113" y="623337"/>
                </a:lnTo>
                <a:close/>
                <a:moveTo>
                  <a:pt x="1367496" y="623337"/>
                </a:moveTo>
                <a:lnTo>
                  <a:pt x="1364751" y="628829"/>
                </a:lnTo>
                <a:lnTo>
                  <a:pt x="1362005" y="637067"/>
                </a:lnTo>
                <a:lnTo>
                  <a:pt x="1359260" y="650797"/>
                </a:lnTo>
                <a:lnTo>
                  <a:pt x="1370242" y="656288"/>
                </a:lnTo>
                <a:lnTo>
                  <a:pt x="1378481" y="656288"/>
                </a:lnTo>
                <a:lnTo>
                  <a:pt x="1389464" y="656288"/>
                </a:lnTo>
                <a:lnTo>
                  <a:pt x="1400448" y="650797"/>
                </a:lnTo>
                <a:lnTo>
                  <a:pt x="1400448" y="642559"/>
                </a:lnTo>
                <a:lnTo>
                  <a:pt x="1397703" y="639813"/>
                </a:lnTo>
                <a:lnTo>
                  <a:pt x="1394958" y="639813"/>
                </a:lnTo>
                <a:lnTo>
                  <a:pt x="1394958" y="628829"/>
                </a:lnTo>
                <a:lnTo>
                  <a:pt x="1389464" y="626083"/>
                </a:lnTo>
                <a:lnTo>
                  <a:pt x="1378481" y="623337"/>
                </a:lnTo>
                <a:lnTo>
                  <a:pt x="1367496" y="623337"/>
                </a:lnTo>
                <a:close/>
                <a:moveTo>
                  <a:pt x="1554223" y="620591"/>
                </a:moveTo>
                <a:lnTo>
                  <a:pt x="1551477" y="623337"/>
                </a:lnTo>
                <a:lnTo>
                  <a:pt x="1551477" y="626083"/>
                </a:lnTo>
                <a:lnTo>
                  <a:pt x="1551477" y="628829"/>
                </a:lnTo>
                <a:lnTo>
                  <a:pt x="1556969" y="628829"/>
                </a:lnTo>
                <a:lnTo>
                  <a:pt x="1556969" y="623337"/>
                </a:lnTo>
                <a:lnTo>
                  <a:pt x="1554223" y="620591"/>
                </a:lnTo>
                <a:close/>
                <a:moveTo>
                  <a:pt x="1221961" y="620591"/>
                </a:moveTo>
                <a:lnTo>
                  <a:pt x="1216469" y="623337"/>
                </a:lnTo>
                <a:lnTo>
                  <a:pt x="1216469" y="634321"/>
                </a:lnTo>
                <a:lnTo>
                  <a:pt x="1221961" y="639813"/>
                </a:lnTo>
                <a:lnTo>
                  <a:pt x="1230199" y="642559"/>
                </a:lnTo>
                <a:lnTo>
                  <a:pt x="1241182" y="642559"/>
                </a:lnTo>
                <a:lnTo>
                  <a:pt x="1241182" y="637067"/>
                </a:lnTo>
                <a:lnTo>
                  <a:pt x="1241182" y="634321"/>
                </a:lnTo>
                <a:lnTo>
                  <a:pt x="1243927" y="631575"/>
                </a:lnTo>
                <a:lnTo>
                  <a:pt x="1243927" y="626083"/>
                </a:lnTo>
                <a:lnTo>
                  <a:pt x="1230199" y="620591"/>
                </a:lnTo>
                <a:lnTo>
                  <a:pt x="1221961" y="620591"/>
                </a:lnTo>
                <a:close/>
                <a:moveTo>
                  <a:pt x="1208230" y="620591"/>
                </a:moveTo>
                <a:lnTo>
                  <a:pt x="1205484" y="623337"/>
                </a:lnTo>
                <a:lnTo>
                  <a:pt x="1202739" y="626083"/>
                </a:lnTo>
                <a:lnTo>
                  <a:pt x="1205484" y="628829"/>
                </a:lnTo>
                <a:lnTo>
                  <a:pt x="1210975" y="631575"/>
                </a:lnTo>
                <a:lnTo>
                  <a:pt x="1208230" y="626083"/>
                </a:lnTo>
                <a:lnTo>
                  <a:pt x="1208230" y="620591"/>
                </a:lnTo>
                <a:close/>
                <a:moveTo>
                  <a:pt x="5977992" y="620591"/>
                </a:moveTo>
                <a:lnTo>
                  <a:pt x="5975246" y="623337"/>
                </a:lnTo>
                <a:lnTo>
                  <a:pt x="5972500" y="626083"/>
                </a:lnTo>
                <a:lnTo>
                  <a:pt x="5972500" y="631575"/>
                </a:lnTo>
                <a:lnTo>
                  <a:pt x="5977992" y="642558"/>
                </a:lnTo>
                <a:lnTo>
                  <a:pt x="5983483" y="634320"/>
                </a:lnTo>
                <a:lnTo>
                  <a:pt x="5983483" y="626083"/>
                </a:lnTo>
                <a:lnTo>
                  <a:pt x="5980738" y="623337"/>
                </a:lnTo>
                <a:lnTo>
                  <a:pt x="5977992" y="620591"/>
                </a:lnTo>
                <a:close/>
                <a:moveTo>
                  <a:pt x="5695156" y="620591"/>
                </a:moveTo>
                <a:lnTo>
                  <a:pt x="5697902" y="628829"/>
                </a:lnTo>
                <a:lnTo>
                  <a:pt x="5703394" y="634320"/>
                </a:lnTo>
                <a:lnTo>
                  <a:pt x="5706140" y="628829"/>
                </a:lnTo>
                <a:lnTo>
                  <a:pt x="5703394" y="626083"/>
                </a:lnTo>
                <a:lnTo>
                  <a:pt x="5700648" y="623337"/>
                </a:lnTo>
                <a:lnTo>
                  <a:pt x="5695156" y="620591"/>
                </a:lnTo>
                <a:close/>
                <a:moveTo>
                  <a:pt x="5107517" y="620591"/>
                </a:moveTo>
                <a:lnTo>
                  <a:pt x="5104771" y="626083"/>
                </a:lnTo>
                <a:lnTo>
                  <a:pt x="5104771" y="631575"/>
                </a:lnTo>
                <a:lnTo>
                  <a:pt x="5107517" y="645304"/>
                </a:lnTo>
                <a:lnTo>
                  <a:pt x="5110263" y="645304"/>
                </a:lnTo>
                <a:lnTo>
                  <a:pt x="5113009" y="648050"/>
                </a:lnTo>
                <a:lnTo>
                  <a:pt x="5115755" y="648050"/>
                </a:lnTo>
                <a:lnTo>
                  <a:pt x="5118501" y="648050"/>
                </a:lnTo>
                <a:lnTo>
                  <a:pt x="5121247" y="642558"/>
                </a:lnTo>
                <a:lnTo>
                  <a:pt x="5123993" y="637066"/>
                </a:lnTo>
                <a:lnTo>
                  <a:pt x="5123993" y="628829"/>
                </a:lnTo>
                <a:lnTo>
                  <a:pt x="5123993" y="620591"/>
                </a:lnTo>
                <a:lnTo>
                  <a:pt x="5107517" y="620591"/>
                </a:lnTo>
                <a:close/>
                <a:moveTo>
                  <a:pt x="5250308" y="617845"/>
                </a:moveTo>
                <a:lnTo>
                  <a:pt x="5250308" y="623337"/>
                </a:lnTo>
                <a:lnTo>
                  <a:pt x="5253053" y="623337"/>
                </a:lnTo>
                <a:lnTo>
                  <a:pt x="5253053" y="626083"/>
                </a:lnTo>
                <a:lnTo>
                  <a:pt x="5255799" y="626083"/>
                </a:lnTo>
                <a:lnTo>
                  <a:pt x="5255799" y="623337"/>
                </a:lnTo>
                <a:lnTo>
                  <a:pt x="5258545" y="623337"/>
                </a:lnTo>
                <a:lnTo>
                  <a:pt x="5258545" y="620591"/>
                </a:lnTo>
                <a:lnTo>
                  <a:pt x="5255799" y="620591"/>
                </a:lnTo>
                <a:lnTo>
                  <a:pt x="5255799" y="617845"/>
                </a:lnTo>
                <a:lnTo>
                  <a:pt x="5253053" y="617845"/>
                </a:lnTo>
                <a:lnTo>
                  <a:pt x="5253053" y="620591"/>
                </a:lnTo>
                <a:lnTo>
                  <a:pt x="5250308" y="617845"/>
                </a:lnTo>
                <a:close/>
                <a:moveTo>
                  <a:pt x="5648474" y="615099"/>
                </a:moveTo>
                <a:lnTo>
                  <a:pt x="5642982" y="620591"/>
                </a:lnTo>
                <a:lnTo>
                  <a:pt x="5648474" y="620591"/>
                </a:lnTo>
                <a:lnTo>
                  <a:pt x="5651220" y="620591"/>
                </a:lnTo>
                <a:lnTo>
                  <a:pt x="5653966" y="623337"/>
                </a:lnTo>
                <a:lnTo>
                  <a:pt x="5656712" y="623337"/>
                </a:lnTo>
                <a:lnTo>
                  <a:pt x="5656712" y="617845"/>
                </a:lnTo>
                <a:lnTo>
                  <a:pt x="5653966" y="617845"/>
                </a:lnTo>
                <a:lnTo>
                  <a:pt x="5651220" y="617845"/>
                </a:lnTo>
                <a:lnTo>
                  <a:pt x="5648474" y="615099"/>
                </a:lnTo>
                <a:close/>
                <a:moveTo>
                  <a:pt x="744160" y="612353"/>
                </a:moveTo>
                <a:lnTo>
                  <a:pt x="741414" y="615099"/>
                </a:lnTo>
                <a:lnTo>
                  <a:pt x="746906" y="615099"/>
                </a:lnTo>
                <a:lnTo>
                  <a:pt x="749652" y="615099"/>
                </a:lnTo>
                <a:lnTo>
                  <a:pt x="752397" y="612353"/>
                </a:lnTo>
                <a:lnTo>
                  <a:pt x="746906" y="612353"/>
                </a:lnTo>
                <a:lnTo>
                  <a:pt x="744160" y="612353"/>
                </a:lnTo>
                <a:close/>
                <a:moveTo>
                  <a:pt x="5631998" y="609607"/>
                </a:moveTo>
                <a:lnTo>
                  <a:pt x="5631998" y="617845"/>
                </a:lnTo>
                <a:lnTo>
                  <a:pt x="5634744" y="615099"/>
                </a:lnTo>
                <a:lnTo>
                  <a:pt x="5634744" y="609607"/>
                </a:lnTo>
                <a:lnTo>
                  <a:pt x="5631998" y="609607"/>
                </a:lnTo>
                <a:close/>
                <a:moveTo>
                  <a:pt x="1378481" y="606861"/>
                </a:moveTo>
                <a:lnTo>
                  <a:pt x="1381227" y="612353"/>
                </a:lnTo>
                <a:lnTo>
                  <a:pt x="1383972" y="615099"/>
                </a:lnTo>
                <a:lnTo>
                  <a:pt x="1383972" y="606861"/>
                </a:lnTo>
                <a:lnTo>
                  <a:pt x="1378481" y="606861"/>
                </a:lnTo>
                <a:close/>
                <a:moveTo>
                  <a:pt x="5755567" y="604115"/>
                </a:moveTo>
                <a:lnTo>
                  <a:pt x="5755567" y="609607"/>
                </a:lnTo>
                <a:lnTo>
                  <a:pt x="5761059" y="609607"/>
                </a:lnTo>
                <a:lnTo>
                  <a:pt x="5763805" y="606861"/>
                </a:lnTo>
                <a:lnTo>
                  <a:pt x="5761059" y="606861"/>
                </a:lnTo>
                <a:lnTo>
                  <a:pt x="5755567" y="604115"/>
                </a:lnTo>
                <a:close/>
                <a:moveTo>
                  <a:pt x="5618268" y="601369"/>
                </a:moveTo>
                <a:lnTo>
                  <a:pt x="5612777" y="604115"/>
                </a:lnTo>
                <a:lnTo>
                  <a:pt x="5612777" y="609607"/>
                </a:lnTo>
                <a:lnTo>
                  <a:pt x="5615523" y="609607"/>
                </a:lnTo>
                <a:lnTo>
                  <a:pt x="5618268" y="609607"/>
                </a:lnTo>
                <a:lnTo>
                  <a:pt x="5621014" y="609607"/>
                </a:lnTo>
                <a:lnTo>
                  <a:pt x="5623760" y="609607"/>
                </a:lnTo>
                <a:lnTo>
                  <a:pt x="5623760" y="604115"/>
                </a:lnTo>
                <a:lnTo>
                  <a:pt x="5618268" y="601369"/>
                </a:lnTo>
                <a:close/>
                <a:moveTo>
                  <a:pt x="5151452" y="601369"/>
                </a:moveTo>
                <a:lnTo>
                  <a:pt x="5143214" y="604115"/>
                </a:lnTo>
                <a:lnTo>
                  <a:pt x="5143214" y="612353"/>
                </a:lnTo>
                <a:lnTo>
                  <a:pt x="5137722" y="612353"/>
                </a:lnTo>
                <a:lnTo>
                  <a:pt x="5134976" y="617845"/>
                </a:lnTo>
                <a:lnTo>
                  <a:pt x="5145960" y="615099"/>
                </a:lnTo>
                <a:lnTo>
                  <a:pt x="5159690" y="615099"/>
                </a:lnTo>
                <a:lnTo>
                  <a:pt x="5156944" y="612353"/>
                </a:lnTo>
                <a:lnTo>
                  <a:pt x="5159690" y="609607"/>
                </a:lnTo>
                <a:lnTo>
                  <a:pt x="5159690" y="604115"/>
                </a:lnTo>
                <a:lnTo>
                  <a:pt x="5151452" y="601369"/>
                </a:lnTo>
                <a:close/>
                <a:moveTo>
                  <a:pt x="5725362" y="598623"/>
                </a:moveTo>
                <a:lnTo>
                  <a:pt x="5725362" y="606861"/>
                </a:lnTo>
                <a:lnTo>
                  <a:pt x="5728108" y="606861"/>
                </a:lnTo>
                <a:lnTo>
                  <a:pt x="5728108" y="601369"/>
                </a:lnTo>
                <a:lnTo>
                  <a:pt x="5725362" y="598623"/>
                </a:lnTo>
                <a:close/>
                <a:moveTo>
                  <a:pt x="6395380" y="595877"/>
                </a:moveTo>
                <a:lnTo>
                  <a:pt x="6392634" y="598623"/>
                </a:lnTo>
                <a:lnTo>
                  <a:pt x="6392634" y="604115"/>
                </a:lnTo>
                <a:lnTo>
                  <a:pt x="6398126" y="604115"/>
                </a:lnTo>
                <a:lnTo>
                  <a:pt x="6400872" y="601369"/>
                </a:lnTo>
                <a:lnTo>
                  <a:pt x="6403618" y="598623"/>
                </a:lnTo>
                <a:lnTo>
                  <a:pt x="6400872" y="595877"/>
                </a:lnTo>
                <a:lnTo>
                  <a:pt x="6398126" y="595877"/>
                </a:lnTo>
                <a:lnTo>
                  <a:pt x="6395380" y="595877"/>
                </a:lnTo>
                <a:close/>
                <a:moveTo>
                  <a:pt x="5585317" y="595877"/>
                </a:moveTo>
                <a:lnTo>
                  <a:pt x="5579825" y="598623"/>
                </a:lnTo>
                <a:lnTo>
                  <a:pt x="5593555" y="598623"/>
                </a:lnTo>
                <a:lnTo>
                  <a:pt x="5601793" y="601369"/>
                </a:lnTo>
                <a:lnTo>
                  <a:pt x="5604539" y="604115"/>
                </a:lnTo>
                <a:lnTo>
                  <a:pt x="5601793" y="598623"/>
                </a:lnTo>
                <a:lnTo>
                  <a:pt x="5593555" y="595877"/>
                </a:lnTo>
                <a:lnTo>
                  <a:pt x="5585317" y="595877"/>
                </a:lnTo>
                <a:close/>
                <a:moveTo>
                  <a:pt x="1540493" y="595877"/>
                </a:moveTo>
                <a:lnTo>
                  <a:pt x="1537748" y="598623"/>
                </a:lnTo>
                <a:lnTo>
                  <a:pt x="1537748" y="601369"/>
                </a:lnTo>
                <a:lnTo>
                  <a:pt x="1540493" y="604115"/>
                </a:lnTo>
                <a:lnTo>
                  <a:pt x="1545985" y="604115"/>
                </a:lnTo>
                <a:lnTo>
                  <a:pt x="1545985" y="598623"/>
                </a:lnTo>
                <a:lnTo>
                  <a:pt x="1540493" y="595877"/>
                </a:lnTo>
                <a:close/>
                <a:moveTo>
                  <a:pt x="6422840" y="593131"/>
                </a:moveTo>
                <a:lnTo>
                  <a:pt x="6417348" y="598623"/>
                </a:lnTo>
                <a:lnTo>
                  <a:pt x="6414602" y="601369"/>
                </a:lnTo>
                <a:lnTo>
                  <a:pt x="6414602" y="604115"/>
                </a:lnTo>
                <a:lnTo>
                  <a:pt x="6417348" y="604115"/>
                </a:lnTo>
                <a:lnTo>
                  <a:pt x="6420094" y="606861"/>
                </a:lnTo>
                <a:lnTo>
                  <a:pt x="6420094" y="604115"/>
                </a:lnTo>
                <a:lnTo>
                  <a:pt x="6422840" y="601369"/>
                </a:lnTo>
                <a:lnTo>
                  <a:pt x="6422840" y="593131"/>
                </a:lnTo>
                <a:close/>
                <a:moveTo>
                  <a:pt x="5659458" y="593131"/>
                </a:moveTo>
                <a:lnTo>
                  <a:pt x="5659458" y="595877"/>
                </a:lnTo>
                <a:lnTo>
                  <a:pt x="5662204" y="598623"/>
                </a:lnTo>
                <a:lnTo>
                  <a:pt x="5664950" y="595877"/>
                </a:lnTo>
                <a:lnTo>
                  <a:pt x="5664950" y="593131"/>
                </a:lnTo>
                <a:lnTo>
                  <a:pt x="5662204" y="593131"/>
                </a:lnTo>
                <a:lnTo>
                  <a:pt x="5659458" y="593131"/>
                </a:lnTo>
                <a:close/>
                <a:moveTo>
                  <a:pt x="5615523" y="593131"/>
                </a:moveTo>
                <a:lnTo>
                  <a:pt x="5615523" y="598623"/>
                </a:lnTo>
                <a:lnTo>
                  <a:pt x="5621014" y="598623"/>
                </a:lnTo>
                <a:lnTo>
                  <a:pt x="5621014" y="593131"/>
                </a:lnTo>
                <a:lnTo>
                  <a:pt x="5615523" y="593131"/>
                </a:lnTo>
                <a:close/>
                <a:moveTo>
                  <a:pt x="5338179" y="593131"/>
                </a:moveTo>
                <a:lnTo>
                  <a:pt x="5340925" y="598623"/>
                </a:lnTo>
                <a:lnTo>
                  <a:pt x="5343671" y="601369"/>
                </a:lnTo>
                <a:lnTo>
                  <a:pt x="5346417" y="598623"/>
                </a:lnTo>
                <a:lnTo>
                  <a:pt x="5346417" y="595877"/>
                </a:lnTo>
                <a:lnTo>
                  <a:pt x="5346417" y="593131"/>
                </a:lnTo>
                <a:lnTo>
                  <a:pt x="5338179" y="593131"/>
                </a:lnTo>
                <a:close/>
                <a:moveTo>
                  <a:pt x="5975246" y="590385"/>
                </a:moveTo>
                <a:lnTo>
                  <a:pt x="5975246" y="593131"/>
                </a:lnTo>
                <a:lnTo>
                  <a:pt x="5972500" y="598623"/>
                </a:lnTo>
                <a:lnTo>
                  <a:pt x="5975246" y="601369"/>
                </a:lnTo>
                <a:lnTo>
                  <a:pt x="5977992" y="604115"/>
                </a:lnTo>
                <a:lnTo>
                  <a:pt x="5977992" y="595877"/>
                </a:lnTo>
                <a:lnTo>
                  <a:pt x="5977992" y="593131"/>
                </a:lnTo>
                <a:lnTo>
                  <a:pt x="5975246" y="590385"/>
                </a:lnTo>
                <a:close/>
                <a:moveTo>
                  <a:pt x="5629252" y="590385"/>
                </a:moveTo>
                <a:lnTo>
                  <a:pt x="5629252" y="598623"/>
                </a:lnTo>
                <a:lnTo>
                  <a:pt x="5631998" y="598623"/>
                </a:lnTo>
                <a:lnTo>
                  <a:pt x="5631998" y="593131"/>
                </a:lnTo>
                <a:lnTo>
                  <a:pt x="5629252" y="590385"/>
                </a:lnTo>
                <a:close/>
                <a:moveTo>
                  <a:pt x="5942294" y="587639"/>
                </a:moveTo>
                <a:lnTo>
                  <a:pt x="5939548" y="595877"/>
                </a:lnTo>
                <a:lnTo>
                  <a:pt x="5939548" y="604115"/>
                </a:lnTo>
                <a:lnTo>
                  <a:pt x="5945040" y="612353"/>
                </a:lnTo>
                <a:lnTo>
                  <a:pt x="5947786" y="617845"/>
                </a:lnTo>
                <a:lnTo>
                  <a:pt x="5947786" y="609607"/>
                </a:lnTo>
                <a:lnTo>
                  <a:pt x="5947786" y="601369"/>
                </a:lnTo>
                <a:lnTo>
                  <a:pt x="5947786" y="593131"/>
                </a:lnTo>
                <a:lnTo>
                  <a:pt x="5945040" y="590385"/>
                </a:lnTo>
                <a:lnTo>
                  <a:pt x="5942294" y="587639"/>
                </a:lnTo>
                <a:close/>
                <a:moveTo>
                  <a:pt x="5909342" y="587639"/>
                </a:moveTo>
                <a:lnTo>
                  <a:pt x="5909342" y="593131"/>
                </a:lnTo>
                <a:lnTo>
                  <a:pt x="5914834" y="593131"/>
                </a:lnTo>
                <a:lnTo>
                  <a:pt x="5914834" y="590385"/>
                </a:lnTo>
                <a:lnTo>
                  <a:pt x="5912088" y="587639"/>
                </a:lnTo>
                <a:lnTo>
                  <a:pt x="5909342" y="587639"/>
                </a:lnTo>
                <a:close/>
                <a:moveTo>
                  <a:pt x="1458113" y="584893"/>
                </a:moveTo>
                <a:lnTo>
                  <a:pt x="1452622" y="587639"/>
                </a:lnTo>
                <a:lnTo>
                  <a:pt x="1449877" y="590385"/>
                </a:lnTo>
                <a:lnTo>
                  <a:pt x="1444383" y="593131"/>
                </a:lnTo>
                <a:lnTo>
                  <a:pt x="1444383" y="590385"/>
                </a:lnTo>
                <a:lnTo>
                  <a:pt x="1438891" y="590385"/>
                </a:lnTo>
                <a:lnTo>
                  <a:pt x="1436146" y="593131"/>
                </a:lnTo>
                <a:lnTo>
                  <a:pt x="1438891" y="593131"/>
                </a:lnTo>
                <a:lnTo>
                  <a:pt x="1441637" y="593131"/>
                </a:lnTo>
                <a:lnTo>
                  <a:pt x="1444383" y="593131"/>
                </a:lnTo>
                <a:lnTo>
                  <a:pt x="1438891" y="595877"/>
                </a:lnTo>
                <a:lnTo>
                  <a:pt x="1438891" y="598623"/>
                </a:lnTo>
                <a:lnTo>
                  <a:pt x="1438891" y="601369"/>
                </a:lnTo>
                <a:lnTo>
                  <a:pt x="1436146" y="598623"/>
                </a:lnTo>
                <a:lnTo>
                  <a:pt x="1436146" y="595877"/>
                </a:lnTo>
                <a:lnTo>
                  <a:pt x="1430655" y="595877"/>
                </a:lnTo>
                <a:lnTo>
                  <a:pt x="1430655" y="598623"/>
                </a:lnTo>
                <a:lnTo>
                  <a:pt x="1430655" y="601369"/>
                </a:lnTo>
                <a:lnTo>
                  <a:pt x="1427907" y="598623"/>
                </a:lnTo>
                <a:lnTo>
                  <a:pt x="1427907" y="595877"/>
                </a:lnTo>
                <a:lnTo>
                  <a:pt x="1422416" y="598623"/>
                </a:lnTo>
                <a:lnTo>
                  <a:pt x="1422416" y="601369"/>
                </a:lnTo>
                <a:lnTo>
                  <a:pt x="1425162" y="604115"/>
                </a:lnTo>
                <a:lnTo>
                  <a:pt x="1433400" y="604115"/>
                </a:lnTo>
                <a:lnTo>
                  <a:pt x="1436146" y="604115"/>
                </a:lnTo>
                <a:lnTo>
                  <a:pt x="1438891" y="604115"/>
                </a:lnTo>
                <a:lnTo>
                  <a:pt x="1438891" y="609607"/>
                </a:lnTo>
                <a:lnTo>
                  <a:pt x="1438891" y="615099"/>
                </a:lnTo>
                <a:lnTo>
                  <a:pt x="1444383" y="617845"/>
                </a:lnTo>
                <a:lnTo>
                  <a:pt x="1449877" y="620591"/>
                </a:lnTo>
                <a:lnTo>
                  <a:pt x="1444383" y="620591"/>
                </a:lnTo>
                <a:lnTo>
                  <a:pt x="1444383" y="631575"/>
                </a:lnTo>
                <a:lnTo>
                  <a:pt x="1455368" y="634321"/>
                </a:lnTo>
                <a:lnTo>
                  <a:pt x="1458113" y="642559"/>
                </a:lnTo>
                <a:lnTo>
                  <a:pt x="1455368" y="645305"/>
                </a:lnTo>
                <a:lnTo>
                  <a:pt x="1455368" y="653542"/>
                </a:lnTo>
                <a:lnTo>
                  <a:pt x="1458113" y="653542"/>
                </a:lnTo>
                <a:lnTo>
                  <a:pt x="1458113" y="659034"/>
                </a:lnTo>
                <a:lnTo>
                  <a:pt x="1458113" y="664526"/>
                </a:lnTo>
                <a:lnTo>
                  <a:pt x="1455368" y="672764"/>
                </a:lnTo>
                <a:lnTo>
                  <a:pt x="1458113" y="686494"/>
                </a:lnTo>
                <a:lnTo>
                  <a:pt x="1471844" y="683748"/>
                </a:lnTo>
                <a:lnTo>
                  <a:pt x="1485574" y="683748"/>
                </a:lnTo>
                <a:lnTo>
                  <a:pt x="1499304" y="686494"/>
                </a:lnTo>
                <a:lnTo>
                  <a:pt x="1510287" y="683748"/>
                </a:lnTo>
                <a:lnTo>
                  <a:pt x="1515779" y="686494"/>
                </a:lnTo>
                <a:lnTo>
                  <a:pt x="1518526" y="683748"/>
                </a:lnTo>
                <a:lnTo>
                  <a:pt x="1518526" y="681002"/>
                </a:lnTo>
                <a:lnTo>
                  <a:pt x="1521272" y="675510"/>
                </a:lnTo>
                <a:lnTo>
                  <a:pt x="1529509" y="675510"/>
                </a:lnTo>
                <a:lnTo>
                  <a:pt x="1535002" y="672764"/>
                </a:lnTo>
                <a:lnTo>
                  <a:pt x="1543239" y="667272"/>
                </a:lnTo>
                <a:lnTo>
                  <a:pt x="1543239" y="659034"/>
                </a:lnTo>
                <a:lnTo>
                  <a:pt x="1545985" y="653542"/>
                </a:lnTo>
                <a:lnTo>
                  <a:pt x="1543239" y="650797"/>
                </a:lnTo>
                <a:lnTo>
                  <a:pt x="1540493" y="645305"/>
                </a:lnTo>
                <a:lnTo>
                  <a:pt x="1535002" y="637067"/>
                </a:lnTo>
                <a:lnTo>
                  <a:pt x="1529509" y="631575"/>
                </a:lnTo>
                <a:lnTo>
                  <a:pt x="1513033" y="623337"/>
                </a:lnTo>
                <a:lnTo>
                  <a:pt x="1515779" y="620591"/>
                </a:lnTo>
                <a:lnTo>
                  <a:pt x="1513033" y="620591"/>
                </a:lnTo>
                <a:lnTo>
                  <a:pt x="1513033" y="617845"/>
                </a:lnTo>
                <a:lnTo>
                  <a:pt x="1510287" y="617845"/>
                </a:lnTo>
                <a:lnTo>
                  <a:pt x="1510287" y="620591"/>
                </a:lnTo>
                <a:lnTo>
                  <a:pt x="1496557" y="620591"/>
                </a:lnTo>
                <a:lnTo>
                  <a:pt x="1485574" y="620591"/>
                </a:lnTo>
                <a:lnTo>
                  <a:pt x="1480081" y="617845"/>
                </a:lnTo>
                <a:lnTo>
                  <a:pt x="1477335" y="615099"/>
                </a:lnTo>
                <a:lnTo>
                  <a:pt x="1474589" y="609607"/>
                </a:lnTo>
                <a:lnTo>
                  <a:pt x="1474589" y="604115"/>
                </a:lnTo>
                <a:lnTo>
                  <a:pt x="1480081" y="601369"/>
                </a:lnTo>
                <a:lnTo>
                  <a:pt x="1482829" y="598623"/>
                </a:lnTo>
                <a:lnTo>
                  <a:pt x="1469098" y="593131"/>
                </a:lnTo>
                <a:lnTo>
                  <a:pt x="1458113" y="584893"/>
                </a:lnTo>
                <a:close/>
                <a:moveTo>
                  <a:pt x="5697902" y="584893"/>
                </a:moveTo>
                <a:lnTo>
                  <a:pt x="5697902" y="598623"/>
                </a:lnTo>
                <a:lnTo>
                  <a:pt x="5703394" y="593131"/>
                </a:lnTo>
                <a:lnTo>
                  <a:pt x="5706140" y="590385"/>
                </a:lnTo>
                <a:lnTo>
                  <a:pt x="5706140" y="587639"/>
                </a:lnTo>
                <a:lnTo>
                  <a:pt x="5703394" y="590385"/>
                </a:lnTo>
                <a:lnTo>
                  <a:pt x="5700648" y="590385"/>
                </a:lnTo>
                <a:lnTo>
                  <a:pt x="5700648" y="587639"/>
                </a:lnTo>
                <a:lnTo>
                  <a:pt x="5697902" y="584893"/>
                </a:lnTo>
                <a:close/>
                <a:moveTo>
                  <a:pt x="1318068" y="582147"/>
                </a:moveTo>
                <a:lnTo>
                  <a:pt x="1318068" y="587639"/>
                </a:lnTo>
                <a:lnTo>
                  <a:pt x="1318068" y="590385"/>
                </a:lnTo>
                <a:lnTo>
                  <a:pt x="1320814" y="593131"/>
                </a:lnTo>
                <a:lnTo>
                  <a:pt x="1326308" y="593131"/>
                </a:lnTo>
                <a:lnTo>
                  <a:pt x="1326308" y="587639"/>
                </a:lnTo>
                <a:lnTo>
                  <a:pt x="1323562" y="582147"/>
                </a:lnTo>
                <a:lnTo>
                  <a:pt x="1318068" y="582147"/>
                </a:lnTo>
                <a:close/>
                <a:moveTo>
                  <a:pt x="5673188" y="582147"/>
                </a:moveTo>
                <a:lnTo>
                  <a:pt x="5673188" y="584893"/>
                </a:lnTo>
                <a:lnTo>
                  <a:pt x="5678680" y="584893"/>
                </a:lnTo>
                <a:lnTo>
                  <a:pt x="5678680" y="582147"/>
                </a:lnTo>
                <a:lnTo>
                  <a:pt x="5673188" y="582147"/>
                </a:lnTo>
                <a:close/>
                <a:moveTo>
                  <a:pt x="5516667" y="582147"/>
                </a:moveTo>
                <a:lnTo>
                  <a:pt x="5511175" y="584893"/>
                </a:lnTo>
                <a:lnTo>
                  <a:pt x="5519413" y="584893"/>
                </a:lnTo>
                <a:lnTo>
                  <a:pt x="5519413" y="582147"/>
                </a:lnTo>
                <a:lnTo>
                  <a:pt x="5516667" y="582147"/>
                </a:lnTo>
                <a:close/>
                <a:moveTo>
                  <a:pt x="5739091" y="579401"/>
                </a:moveTo>
                <a:lnTo>
                  <a:pt x="5733600" y="582147"/>
                </a:lnTo>
                <a:lnTo>
                  <a:pt x="5725362" y="582147"/>
                </a:lnTo>
                <a:lnTo>
                  <a:pt x="5725362" y="584893"/>
                </a:lnTo>
                <a:lnTo>
                  <a:pt x="5725362" y="587639"/>
                </a:lnTo>
                <a:lnTo>
                  <a:pt x="5728108" y="587639"/>
                </a:lnTo>
                <a:lnTo>
                  <a:pt x="5728108" y="590385"/>
                </a:lnTo>
                <a:lnTo>
                  <a:pt x="5739091" y="590385"/>
                </a:lnTo>
                <a:lnTo>
                  <a:pt x="5741837" y="584893"/>
                </a:lnTo>
                <a:lnTo>
                  <a:pt x="5741837" y="582147"/>
                </a:lnTo>
                <a:lnTo>
                  <a:pt x="5739091" y="579401"/>
                </a:lnTo>
                <a:close/>
                <a:moveTo>
                  <a:pt x="5711632" y="579401"/>
                </a:moveTo>
                <a:lnTo>
                  <a:pt x="5708886" y="582147"/>
                </a:lnTo>
                <a:lnTo>
                  <a:pt x="5708886" y="584893"/>
                </a:lnTo>
                <a:lnTo>
                  <a:pt x="5714378" y="584893"/>
                </a:lnTo>
                <a:lnTo>
                  <a:pt x="5717124" y="584893"/>
                </a:lnTo>
                <a:lnTo>
                  <a:pt x="5717124" y="582147"/>
                </a:lnTo>
                <a:lnTo>
                  <a:pt x="5711632" y="579401"/>
                </a:lnTo>
                <a:close/>
                <a:moveTo>
                  <a:pt x="5082803" y="579401"/>
                </a:moveTo>
                <a:lnTo>
                  <a:pt x="5080057" y="584893"/>
                </a:lnTo>
                <a:lnTo>
                  <a:pt x="5082803" y="587639"/>
                </a:lnTo>
                <a:lnTo>
                  <a:pt x="5085549" y="587639"/>
                </a:lnTo>
                <a:lnTo>
                  <a:pt x="5085549" y="579401"/>
                </a:lnTo>
                <a:lnTo>
                  <a:pt x="5082803" y="579401"/>
                </a:lnTo>
                <a:close/>
                <a:moveTo>
                  <a:pt x="1556969" y="576655"/>
                </a:moveTo>
                <a:lnTo>
                  <a:pt x="1554223" y="579401"/>
                </a:lnTo>
                <a:lnTo>
                  <a:pt x="1554223" y="587639"/>
                </a:lnTo>
                <a:lnTo>
                  <a:pt x="1565206" y="587639"/>
                </a:lnTo>
                <a:lnTo>
                  <a:pt x="1565206" y="582147"/>
                </a:lnTo>
                <a:lnTo>
                  <a:pt x="1565206" y="579401"/>
                </a:lnTo>
                <a:lnTo>
                  <a:pt x="1556969" y="576655"/>
                </a:lnTo>
                <a:close/>
                <a:moveTo>
                  <a:pt x="1021503" y="576655"/>
                </a:moveTo>
                <a:lnTo>
                  <a:pt x="1021503" y="587639"/>
                </a:lnTo>
                <a:lnTo>
                  <a:pt x="1026995" y="587639"/>
                </a:lnTo>
                <a:lnTo>
                  <a:pt x="1032487" y="582147"/>
                </a:lnTo>
                <a:lnTo>
                  <a:pt x="1026995" y="579401"/>
                </a:lnTo>
                <a:lnTo>
                  <a:pt x="1021503" y="576655"/>
                </a:lnTo>
                <a:close/>
                <a:moveTo>
                  <a:pt x="5211864" y="571163"/>
                </a:moveTo>
                <a:lnTo>
                  <a:pt x="5211864" y="576655"/>
                </a:lnTo>
                <a:lnTo>
                  <a:pt x="5214610" y="573909"/>
                </a:lnTo>
                <a:lnTo>
                  <a:pt x="5214610" y="576655"/>
                </a:lnTo>
                <a:lnTo>
                  <a:pt x="5217356" y="576655"/>
                </a:lnTo>
                <a:lnTo>
                  <a:pt x="5220102" y="576655"/>
                </a:lnTo>
                <a:lnTo>
                  <a:pt x="5220102" y="573909"/>
                </a:lnTo>
                <a:lnTo>
                  <a:pt x="5217356" y="573909"/>
                </a:lnTo>
                <a:lnTo>
                  <a:pt x="5214610" y="571163"/>
                </a:lnTo>
                <a:lnTo>
                  <a:pt x="5211864" y="571163"/>
                </a:lnTo>
                <a:close/>
                <a:moveTo>
                  <a:pt x="1106629" y="571163"/>
                </a:moveTo>
                <a:lnTo>
                  <a:pt x="1103883" y="576655"/>
                </a:lnTo>
                <a:lnTo>
                  <a:pt x="1109376" y="576655"/>
                </a:lnTo>
                <a:lnTo>
                  <a:pt x="1114868" y="576655"/>
                </a:lnTo>
                <a:lnTo>
                  <a:pt x="1112121" y="571163"/>
                </a:lnTo>
                <a:lnTo>
                  <a:pt x="1109376" y="571163"/>
                </a:lnTo>
                <a:lnTo>
                  <a:pt x="1106629" y="571163"/>
                </a:lnTo>
                <a:close/>
                <a:moveTo>
                  <a:pt x="5612777" y="568417"/>
                </a:moveTo>
                <a:lnTo>
                  <a:pt x="5615523" y="573909"/>
                </a:lnTo>
                <a:lnTo>
                  <a:pt x="5621014" y="573909"/>
                </a:lnTo>
                <a:lnTo>
                  <a:pt x="5621014" y="568417"/>
                </a:lnTo>
                <a:lnTo>
                  <a:pt x="5612777" y="568417"/>
                </a:lnTo>
                <a:close/>
                <a:moveTo>
                  <a:pt x="5165182" y="568417"/>
                </a:moveTo>
                <a:lnTo>
                  <a:pt x="5159690" y="571163"/>
                </a:lnTo>
                <a:lnTo>
                  <a:pt x="5156944" y="573909"/>
                </a:lnTo>
                <a:lnTo>
                  <a:pt x="5159690" y="579401"/>
                </a:lnTo>
                <a:lnTo>
                  <a:pt x="5159690" y="584893"/>
                </a:lnTo>
                <a:lnTo>
                  <a:pt x="5167928" y="587639"/>
                </a:lnTo>
                <a:lnTo>
                  <a:pt x="5170674" y="593131"/>
                </a:lnTo>
                <a:lnTo>
                  <a:pt x="5178912" y="593131"/>
                </a:lnTo>
                <a:lnTo>
                  <a:pt x="5184404" y="593131"/>
                </a:lnTo>
                <a:lnTo>
                  <a:pt x="5187150" y="593131"/>
                </a:lnTo>
                <a:lnTo>
                  <a:pt x="5189896" y="587639"/>
                </a:lnTo>
                <a:lnTo>
                  <a:pt x="5187150" y="582147"/>
                </a:lnTo>
                <a:lnTo>
                  <a:pt x="5184404" y="579401"/>
                </a:lnTo>
                <a:lnTo>
                  <a:pt x="5178912" y="576655"/>
                </a:lnTo>
                <a:lnTo>
                  <a:pt x="5176166" y="573909"/>
                </a:lnTo>
                <a:lnTo>
                  <a:pt x="5176166" y="568417"/>
                </a:lnTo>
                <a:lnTo>
                  <a:pt x="5165182" y="568417"/>
                </a:lnTo>
                <a:close/>
                <a:moveTo>
                  <a:pt x="1425162" y="565671"/>
                </a:moveTo>
                <a:lnTo>
                  <a:pt x="1425162" y="573909"/>
                </a:lnTo>
                <a:lnTo>
                  <a:pt x="1430655" y="573909"/>
                </a:lnTo>
                <a:lnTo>
                  <a:pt x="1430655" y="565671"/>
                </a:lnTo>
                <a:lnTo>
                  <a:pt x="1427907" y="565671"/>
                </a:lnTo>
                <a:lnTo>
                  <a:pt x="1425162" y="565671"/>
                </a:lnTo>
                <a:close/>
                <a:moveTo>
                  <a:pt x="1356512" y="562925"/>
                </a:moveTo>
                <a:lnTo>
                  <a:pt x="1356512" y="571163"/>
                </a:lnTo>
                <a:lnTo>
                  <a:pt x="1362005" y="568417"/>
                </a:lnTo>
                <a:lnTo>
                  <a:pt x="1362005" y="562925"/>
                </a:lnTo>
                <a:lnTo>
                  <a:pt x="1356512" y="562925"/>
                </a:lnTo>
                <a:close/>
                <a:moveTo>
                  <a:pt x="760635" y="562925"/>
                </a:moveTo>
                <a:lnTo>
                  <a:pt x="755144" y="565671"/>
                </a:lnTo>
                <a:lnTo>
                  <a:pt x="755144" y="571163"/>
                </a:lnTo>
                <a:lnTo>
                  <a:pt x="760635" y="571163"/>
                </a:lnTo>
                <a:lnTo>
                  <a:pt x="760635" y="562925"/>
                </a:lnTo>
                <a:close/>
                <a:moveTo>
                  <a:pt x="5700648" y="560179"/>
                </a:moveTo>
                <a:lnTo>
                  <a:pt x="5700648" y="568417"/>
                </a:lnTo>
                <a:lnTo>
                  <a:pt x="5703394" y="571163"/>
                </a:lnTo>
                <a:lnTo>
                  <a:pt x="5706140" y="568417"/>
                </a:lnTo>
                <a:lnTo>
                  <a:pt x="5706140" y="562925"/>
                </a:lnTo>
                <a:lnTo>
                  <a:pt x="5703394" y="562925"/>
                </a:lnTo>
                <a:lnTo>
                  <a:pt x="5700648" y="560179"/>
                </a:lnTo>
                <a:close/>
                <a:moveTo>
                  <a:pt x="5599047" y="560179"/>
                </a:moveTo>
                <a:lnTo>
                  <a:pt x="5599047" y="565671"/>
                </a:lnTo>
                <a:lnTo>
                  <a:pt x="5604539" y="565671"/>
                </a:lnTo>
                <a:lnTo>
                  <a:pt x="5604539" y="560179"/>
                </a:lnTo>
                <a:lnTo>
                  <a:pt x="5599047" y="560179"/>
                </a:lnTo>
                <a:close/>
                <a:moveTo>
                  <a:pt x="1460859" y="557433"/>
                </a:moveTo>
                <a:lnTo>
                  <a:pt x="1460859" y="562925"/>
                </a:lnTo>
                <a:lnTo>
                  <a:pt x="1469098" y="562925"/>
                </a:lnTo>
                <a:lnTo>
                  <a:pt x="1466353" y="560179"/>
                </a:lnTo>
                <a:lnTo>
                  <a:pt x="1460859" y="557433"/>
                </a:lnTo>
                <a:close/>
                <a:moveTo>
                  <a:pt x="727684" y="557433"/>
                </a:moveTo>
                <a:lnTo>
                  <a:pt x="724938" y="560179"/>
                </a:lnTo>
                <a:lnTo>
                  <a:pt x="733176" y="562925"/>
                </a:lnTo>
                <a:lnTo>
                  <a:pt x="735922" y="565671"/>
                </a:lnTo>
                <a:lnTo>
                  <a:pt x="733176" y="560179"/>
                </a:lnTo>
                <a:lnTo>
                  <a:pt x="730430" y="557433"/>
                </a:lnTo>
                <a:lnTo>
                  <a:pt x="727684" y="557433"/>
                </a:lnTo>
                <a:close/>
                <a:moveTo>
                  <a:pt x="5637490" y="551941"/>
                </a:moveTo>
                <a:lnTo>
                  <a:pt x="5637490" y="554687"/>
                </a:lnTo>
                <a:lnTo>
                  <a:pt x="5640236" y="557433"/>
                </a:lnTo>
                <a:lnTo>
                  <a:pt x="5645728" y="554687"/>
                </a:lnTo>
                <a:lnTo>
                  <a:pt x="5651220" y="557433"/>
                </a:lnTo>
                <a:lnTo>
                  <a:pt x="5651220" y="551941"/>
                </a:lnTo>
                <a:lnTo>
                  <a:pt x="5645728" y="551941"/>
                </a:lnTo>
                <a:lnTo>
                  <a:pt x="5642982" y="551941"/>
                </a:lnTo>
                <a:lnTo>
                  <a:pt x="5637490" y="551941"/>
                </a:lnTo>
                <a:close/>
                <a:moveTo>
                  <a:pt x="5115755" y="551941"/>
                </a:moveTo>
                <a:lnTo>
                  <a:pt x="5113009" y="557433"/>
                </a:lnTo>
                <a:lnTo>
                  <a:pt x="5110263" y="562925"/>
                </a:lnTo>
                <a:lnTo>
                  <a:pt x="5107517" y="571163"/>
                </a:lnTo>
                <a:lnTo>
                  <a:pt x="5107517" y="579401"/>
                </a:lnTo>
                <a:lnTo>
                  <a:pt x="5104771" y="582147"/>
                </a:lnTo>
                <a:lnTo>
                  <a:pt x="5102025" y="584893"/>
                </a:lnTo>
                <a:lnTo>
                  <a:pt x="5102025" y="590385"/>
                </a:lnTo>
                <a:lnTo>
                  <a:pt x="5096533" y="593131"/>
                </a:lnTo>
                <a:lnTo>
                  <a:pt x="5102025" y="595877"/>
                </a:lnTo>
                <a:lnTo>
                  <a:pt x="5102025" y="604115"/>
                </a:lnTo>
                <a:lnTo>
                  <a:pt x="5115755" y="606861"/>
                </a:lnTo>
                <a:lnTo>
                  <a:pt x="5123993" y="606861"/>
                </a:lnTo>
                <a:lnTo>
                  <a:pt x="5129485" y="604115"/>
                </a:lnTo>
                <a:lnTo>
                  <a:pt x="5129485" y="593131"/>
                </a:lnTo>
                <a:lnTo>
                  <a:pt x="5129485" y="587639"/>
                </a:lnTo>
                <a:lnTo>
                  <a:pt x="5132230" y="587639"/>
                </a:lnTo>
                <a:lnTo>
                  <a:pt x="5137722" y="587639"/>
                </a:lnTo>
                <a:lnTo>
                  <a:pt x="5143214" y="582147"/>
                </a:lnTo>
                <a:lnTo>
                  <a:pt x="5143214" y="576655"/>
                </a:lnTo>
                <a:lnTo>
                  <a:pt x="5140468" y="576655"/>
                </a:lnTo>
                <a:lnTo>
                  <a:pt x="5137722" y="579401"/>
                </a:lnTo>
                <a:lnTo>
                  <a:pt x="5134976" y="579401"/>
                </a:lnTo>
                <a:lnTo>
                  <a:pt x="5132230" y="579401"/>
                </a:lnTo>
                <a:lnTo>
                  <a:pt x="5126739" y="584893"/>
                </a:lnTo>
                <a:lnTo>
                  <a:pt x="5118501" y="584893"/>
                </a:lnTo>
                <a:lnTo>
                  <a:pt x="5118501" y="582147"/>
                </a:lnTo>
                <a:lnTo>
                  <a:pt x="5115755" y="582147"/>
                </a:lnTo>
                <a:lnTo>
                  <a:pt x="5115755" y="579401"/>
                </a:lnTo>
                <a:lnTo>
                  <a:pt x="5115755" y="576655"/>
                </a:lnTo>
                <a:lnTo>
                  <a:pt x="5118501" y="579401"/>
                </a:lnTo>
                <a:lnTo>
                  <a:pt x="5121247" y="579401"/>
                </a:lnTo>
                <a:lnTo>
                  <a:pt x="5132230" y="576655"/>
                </a:lnTo>
                <a:lnTo>
                  <a:pt x="5137722" y="571163"/>
                </a:lnTo>
                <a:lnTo>
                  <a:pt x="5137722" y="562925"/>
                </a:lnTo>
                <a:lnTo>
                  <a:pt x="5132230" y="560179"/>
                </a:lnTo>
                <a:lnTo>
                  <a:pt x="5132230" y="554687"/>
                </a:lnTo>
                <a:lnTo>
                  <a:pt x="5126739" y="554687"/>
                </a:lnTo>
                <a:lnTo>
                  <a:pt x="5123993" y="554687"/>
                </a:lnTo>
                <a:lnTo>
                  <a:pt x="5121247" y="551941"/>
                </a:lnTo>
                <a:lnTo>
                  <a:pt x="5115755" y="551941"/>
                </a:lnTo>
                <a:close/>
                <a:moveTo>
                  <a:pt x="1323562" y="549195"/>
                </a:moveTo>
                <a:lnTo>
                  <a:pt x="1323562" y="554687"/>
                </a:lnTo>
                <a:lnTo>
                  <a:pt x="1329053" y="554687"/>
                </a:lnTo>
                <a:lnTo>
                  <a:pt x="1329053" y="549195"/>
                </a:lnTo>
                <a:lnTo>
                  <a:pt x="1323562" y="549195"/>
                </a:lnTo>
                <a:close/>
                <a:moveTo>
                  <a:pt x="1515779" y="546449"/>
                </a:moveTo>
                <a:lnTo>
                  <a:pt x="1510287" y="549195"/>
                </a:lnTo>
                <a:lnTo>
                  <a:pt x="1504796" y="549195"/>
                </a:lnTo>
                <a:lnTo>
                  <a:pt x="1491065" y="551941"/>
                </a:lnTo>
                <a:lnTo>
                  <a:pt x="1491065" y="560179"/>
                </a:lnTo>
                <a:lnTo>
                  <a:pt x="1502050" y="557433"/>
                </a:lnTo>
                <a:lnTo>
                  <a:pt x="1510287" y="554687"/>
                </a:lnTo>
                <a:lnTo>
                  <a:pt x="1513033" y="560179"/>
                </a:lnTo>
                <a:lnTo>
                  <a:pt x="1524017" y="560179"/>
                </a:lnTo>
                <a:lnTo>
                  <a:pt x="1524017" y="554687"/>
                </a:lnTo>
                <a:lnTo>
                  <a:pt x="1526763" y="551941"/>
                </a:lnTo>
                <a:lnTo>
                  <a:pt x="1529509" y="549195"/>
                </a:lnTo>
                <a:lnTo>
                  <a:pt x="1521272" y="549195"/>
                </a:lnTo>
                <a:lnTo>
                  <a:pt x="1515779" y="546449"/>
                </a:lnTo>
                <a:close/>
                <a:moveTo>
                  <a:pt x="5678680" y="546449"/>
                </a:moveTo>
                <a:lnTo>
                  <a:pt x="5675934" y="549195"/>
                </a:lnTo>
                <a:lnTo>
                  <a:pt x="5673188" y="549195"/>
                </a:lnTo>
                <a:lnTo>
                  <a:pt x="5673188" y="551941"/>
                </a:lnTo>
                <a:lnTo>
                  <a:pt x="5678680" y="554687"/>
                </a:lnTo>
                <a:lnTo>
                  <a:pt x="5684172" y="557433"/>
                </a:lnTo>
                <a:lnTo>
                  <a:pt x="5681426" y="560179"/>
                </a:lnTo>
                <a:lnTo>
                  <a:pt x="5681426" y="562925"/>
                </a:lnTo>
                <a:lnTo>
                  <a:pt x="5684172" y="560179"/>
                </a:lnTo>
                <a:lnTo>
                  <a:pt x="5684172" y="557433"/>
                </a:lnTo>
                <a:lnTo>
                  <a:pt x="5684172" y="554687"/>
                </a:lnTo>
                <a:lnTo>
                  <a:pt x="5684172" y="549195"/>
                </a:lnTo>
                <a:lnTo>
                  <a:pt x="5678680" y="546449"/>
                </a:lnTo>
                <a:close/>
                <a:moveTo>
                  <a:pt x="1298847" y="543703"/>
                </a:moveTo>
                <a:lnTo>
                  <a:pt x="1296101" y="546449"/>
                </a:lnTo>
                <a:lnTo>
                  <a:pt x="1296101" y="549195"/>
                </a:lnTo>
                <a:lnTo>
                  <a:pt x="1298847" y="551941"/>
                </a:lnTo>
                <a:lnTo>
                  <a:pt x="1304341" y="551941"/>
                </a:lnTo>
                <a:lnTo>
                  <a:pt x="1304341" y="546449"/>
                </a:lnTo>
                <a:lnTo>
                  <a:pt x="1301593" y="543703"/>
                </a:lnTo>
                <a:lnTo>
                  <a:pt x="1298847" y="543703"/>
                </a:lnTo>
                <a:close/>
                <a:moveTo>
                  <a:pt x="1394958" y="540957"/>
                </a:moveTo>
                <a:lnTo>
                  <a:pt x="1397703" y="543703"/>
                </a:lnTo>
                <a:lnTo>
                  <a:pt x="1394958" y="546449"/>
                </a:lnTo>
                <a:lnTo>
                  <a:pt x="1394958" y="549195"/>
                </a:lnTo>
                <a:lnTo>
                  <a:pt x="1403194" y="543703"/>
                </a:lnTo>
                <a:lnTo>
                  <a:pt x="1403194" y="549195"/>
                </a:lnTo>
                <a:lnTo>
                  <a:pt x="1408686" y="549195"/>
                </a:lnTo>
                <a:lnTo>
                  <a:pt x="1411434" y="546449"/>
                </a:lnTo>
                <a:lnTo>
                  <a:pt x="1414179" y="549195"/>
                </a:lnTo>
                <a:lnTo>
                  <a:pt x="1414179" y="540957"/>
                </a:lnTo>
                <a:lnTo>
                  <a:pt x="1394958" y="540957"/>
                </a:lnTo>
                <a:close/>
                <a:moveTo>
                  <a:pt x="5209118" y="538211"/>
                </a:moveTo>
                <a:lnTo>
                  <a:pt x="5200880" y="546449"/>
                </a:lnTo>
                <a:lnTo>
                  <a:pt x="5203626" y="549195"/>
                </a:lnTo>
                <a:lnTo>
                  <a:pt x="5206372" y="549195"/>
                </a:lnTo>
                <a:lnTo>
                  <a:pt x="5214610" y="549195"/>
                </a:lnTo>
                <a:lnTo>
                  <a:pt x="5220102" y="540957"/>
                </a:lnTo>
                <a:lnTo>
                  <a:pt x="5214610" y="538211"/>
                </a:lnTo>
                <a:lnTo>
                  <a:pt x="5209118" y="538211"/>
                </a:lnTo>
                <a:close/>
                <a:moveTo>
                  <a:pt x="840269" y="535465"/>
                </a:moveTo>
                <a:lnTo>
                  <a:pt x="837523" y="540957"/>
                </a:lnTo>
                <a:lnTo>
                  <a:pt x="840269" y="540957"/>
                </a:lnTo>
                <a:lnTo>
                  <a:pt x="843015" y="540957"/>
                </a:lnTo>
                <a:lnTo>
                  <a:pt x="845761" y="538211"/>
                </a:lnTo>
                <a:lnTo>
                  <a:pt x="845761" y="535465"/>
                </a:lnTo>
                <a:lnTo>
                  <a:pt x="840269" y="535465"/>
                </a:lnTo>
                <a:close/>
                <a:moveTo>
                  <a:pt x="5733600" y="532719"/>
                </a:moveTo>
                <a:lnTo>
                  <a:pt x="5730854" y="535465"/>
                </a:lnTo>
                <a:lnTo>
                  <a:pt x="5728108" y="535465"/>
                </a:lnTo>
                <a:lnTo>
                  <a:pt x="5722616" y="535465"/>
                </a:lnTo>
                <a:lnTo>
                  <a:pt x="5722616" y="540957"/>
                </a:lnTo>
                <a:lnTo>
                  <a:pt x="5730854" y="540957"/>
                </a:lnTo>
                <a:lnTo>
                  <a:pt x="5739091" y="540957"/>
                </a:lnTo>
                <a:lnTo>
                  <a:pt x="5739091" y="532719"/>
                </a:lnTo>
                <a:lnTo>
                  <a:pt x="5733600" y="532719"/>
                </a:lnTo>
                <a:close/>
                <a:moveTo>
                  <a:pt x="5629252" y="532719"/>
                </a:moveTo>
                <a:lnTo>
                  <a:pt x="5626506" y="535465"/>
                </a:lnTo>
                <a:lnTo>
                  <a:pt x="5623760" y="538211"/>
                </a:lnTo>
                <a:lnTo>
                  <a:pt x="5618268" y="540957"/>
                </a:lnTo>
                <a:lnTo>
                  <a:pt x="5618268" y="546449"/>
                </a:lnTo>
                <a:lnTo>
                  <a:pt x="5626506" y="549195"/>
                </a:lnTo>
                <a:lnTo>
                  <a:pt x="5629252" y="551941"/>
                </a:lnTo>
                <a:lnTo>
                  <a:pt x="5631998" y="551941"/>
                </a:lnTo>
                <a:lnTo>
                  <a:pt x="5634744" y="549195"/>
                </a:lnTo>
                <a:lnTo>
                  <a:pt x="5634744" y="546449"/>
                </a:lnTo>
                <a:lnTo>
                  <a:pt x="5637490" y="543703"/>
                </a:lnTo>
                <a:lnTo>
                  <a:pt x="5637490" y="538211"/>
                </a:lnTo>
                <a:lnTo>
                  <a:pt x="5634744" y="538211"/>
                </a:lnTo>
                <a:lnTo>
                  <a:pt x="5631998" y="532719"/>
                </a:lnTo>
                <a:lnTo>
                  <a:pt x="5629252" y="532719"/>
                </a:lnTo>
                <a:close/>
                <a:moveTo>
                  <a:pt x="5604539" y="532719"/>
                </a:moveTo>
                <a:lnTo>
                  <a:pt x="5599047" y="538211"/>
                </a:lnTo>
                <a:lnTo>
                  <a:pt x="5593555" y="546449"/>
                </a:lnTo>
                <a:lnTo>
                  <a:pt x="5590809" y="546449"/>
                </a:lnTo>
                <a:lnTo>
                  <a:pt x="5588063" y="543703"/>
                </a:lnTo>
                <a:lnTo>
                  <a:pt x="5588063" y="546449"/>
                </a:lnTo>
                <a:lnTo>
                  <a:pt x="5588063" y="549195"/>
                </a:lnTo>
                <a:lnTo>
                  <a:pt x="5588063" y="551941"/>
                </a:lnTo>
                <a:lnTo>
                  <a:pt x="5593555" y="549195"/>
                </a:lnTo>
                <a:lnTo>
                  <a:pt x="5601793" y="549195"/>
                </a:lnTo>
                <a:lnTo>
                  <a:pt x="5601793" y="543703"/>
                </a:lnTo>
                <a:lnTo>
                  <a:pt x="5601793" y="538211"/>
                </a:lnTo>
                <a:lnTo>
                  <a:pt x="5604539" y="532719"/>
                </a:lnTo>
                <a:close/>
                <a:moveTo>
                  <a:pt x="604115" y="532719"/>
                </a:moveTo>
                <a:lnTo>
                  <a:pt x="601369" y="535465"/>
                </a:lnTo>
                <a:lnTo>
                  <a:pt x="604115" y="538211"/>
                </a:lnTo>
                <a:lnTo>
                  <a:pt x="606861" y="538211"/>
                </a:lnTo>
                <a:lnTo>
                  <a:pt x="609607" y="538211"/>
                </a:lnTo>
                <a:lnTo>
                  <a:pt x="609607" y="532719"/>
                </a:lnTo>
                <a:lnTo>
                  <a:pt x="604115" y="532719"/>
                </a:lnTo>
                <a:close/>
                <a:moveTo>
                  <a:pt x="919902" y="529974"/>
                </a:moveTo>
                <a:lnTo>
                  <a:pt x="917156" y="532719"/>
                </a:lnTo>
                <a:lnTo>
                  <a:pt x="919902" y="535465"/>
                </a:lnTo>
                <a:lnTo>
                  <a:pt x="925395" y="535465"/>
                </a:lnTo>
                <a:lnTo>
                  <a:pt x="925395" y="529974"/>
                </a:lnTo>
                <a:lnTo>
                  <a:pt x="919902" y="529974"/>
                </a:lnTo>
                <a:close/>
                <a:moveTo>
                  <a:pt x="1469098" y="527228"/>
                </a:moveTo>
                <a:lnTo>
                  <a:pt x="1469098" y="532719"/>
                </a:lnTo>
                <a:lnTo>
                  <a:pt x="1469098" y="538211"/>
                </a:lnTo>
                <a:lnTo>
                  <a:pt x="1471844" y="535465"/>
                </a:lnTo>
                <a:lnTo>
                  <a:pt x="1474589" y="535465"/>
                </a:lnTo>
                <a:lnTo>
                  <a:pt x="1477335" y="535465"/>
                </a:lnTo>
                <a:lnTo>
                  <a:pt x="1477335" y="527228"/>
                </a:lnTo>
                <a:lnTo>
                  <a:pt x="1469098" y="527228"/>
                </a:lnTo>
                <a:close/>
                <a:moveTo>
                  <a:pt x="5074565" y="527227"/>
                </a:moveTo>
                <a:lnTo>
                  <a:pt x="5074565" y="538211"/>
                </a:lnTo>
                <a:lnTo>
                  <a:pt x="5077311" y="540957"/>
                </a:lnTo>
                <a:lnTo>
                  <a:pt x="5077311" y="546449"/>
                </a:lnTo>
                <a:lnTo>
                  <a:pt x="5069073" y="546449"/>
                </a:lnTo>
                <a:lnTo>
                  <a:pt x="5060835" y="546449"/>
                </a:lnTo>
                <a:lnTo>
                  <a:pt x="5060835" y="529973"/>
                </a:lnTo>
                <a:lnTo>
                  <a:pt x="5074565" y="527227"/>
                </a:lnTo>
                <a:close/>
                <a:moveTo>
                  <a:pt x="5832455" y="524481"/>
                </a:moveTo>
                <a:lnTo>
                  <a:pt x="5829709" y="527227"/>
                </a:lnTo>
                <a:lnTo>
                  <a:pt x="5826963" y="527227"/>
                </a:lnTo>
                <a:lnTo>
                  <a:pt x="5821471" y="527227"/>
                </a:lnTo>
                <a:lnTo>
                  <a:pt x="5824217" y="532719"/>
                </a:lnTo>
                <a:lnTo>
                  <a:pt x="5826963" y="535465"/>
                </a:lnTo>
                <a:lnTo>
                  <a:pt x="5826963" y="529973"/>
                </a:lnTo>
                <a:lnTo>
                  <a:pt x="5829709" y="529973"/>
                </a:lnTo>
                <a:lnTo>
                  <a:pt x="5832455" y="527227"/>
                </a:lnTo>
                <a:lnTo>
                  <a:pt x="5835201" y="524481"/>
                </a:lnTo>
                <a:lnTo>
                  <a:pt x="5832455" y="524481"/>
                </a:lnTo>
                <a:close/>
                <a:moveTo>
                  <a:pt x="1518526" y="521736"/>
                </a:moveTo>
                <a:lnTo>
                  <a:pt x="1518526" y="524482"/>
                </a:lnTo>
                <a:lnTo>
                  <a:pt x="1524017" y="524482"/>
                </a:lnTo>
                <a:lnTo>
                  <a:pt x="1526763" y="527228"/>
                </a:lnTo>
                <a:lnTo>
                  <a:pt x="1529509" y="529974"/>
                </a:lnTo>
                <a:lnTo>
                  <a:pt x="1535002" y="529974"/>
                </a:lnTo>
                <a:lnTo>
                  <a:pt x="1532255" y="524482"/>
                </a:lnTo>
                <a:lnTo>
                  <a:pt x="1529509" y="521736"/>
                </a:lnTo>
                <a:lnTo>
                  <a:pt x="1518526" y="521736"/>
                </a:lnTo>
                <a:close/>
                <a:moveTo>
                  <a:pt x="1510287" y="521736"/>
                </a:moveTo>
                <a:lnTo>
                  <a:pt x="1510287" y="527228"/>
                </a:lnTo>
                <a:lnTo>
                  <a:pt x="1518526" y="527228"/>
                </a:lnTo>
                <a:lnTo>
                  <a:pt x="1515779" y="521736"/>
                </a:lnTo>
                <a:lnTo>
                  <a:pt x="1510287" y="521736"/>
                </a:lnTo>
                <a:close/>
                <a:moveTo>
                  <a:pt x="1183518" y="518990"/>
                </a:moveTo>
                <a:lnTo>
                  <a:pt x="1183518" y="524482"/>
                </a:lnTo>
                <a:lnTo>
                  <a:pt x="1189009" y="524482"/>
                </a:lnTo>
                <a:lnTo>
                  <a:pt x="1189009" y="521736"/>
                </a:lnTo>
                <a:lnTo>
                  <a:pt x="1186263" y="521736"/>
                </a:lnTo>
                <a:lnTo>
                  <a:pt x="1186263" y="518990"/>
                </a:lnTo>
                <a:lnTo>
                  <a:pt x="1183518" y="518990"/>
                </a:lnTo>
                <a:close/>
                <a:moveTo>
                  <a:pt x="5357401" y="518989"/>
                </a:moveTo>
                <a:lnTo>
                  <a:pt x="5354655" y="521735"/>
                </a:lnTo>
                <a:lnTo>
                  <a:pt x="5354655" y="524481"/>
                </a:lnTo>
                <a:lnTo>
                  <a:pt x="5354655" y="527227"/>
                </a:lnTo>
                <a:lnTo>
                  <a:pt x="5357401" y="527227"/>
                </a:lnTo>
                <a:lnTo>
                  <a:pt x="5357401" y="529973"/>
                </a:lnTo>
                <a:lnTo>
                  <a:pt x="5371131" y="529973"/>
                </a:lnTo>
                <a:lnTo>
                  <a:pt x="5371131" y="524481"/>
                </a:lnTo>
                <a:lnTo>
                  <a:pt x="5371131" y="521735"/>
                </a:lnTo>
                <a:lnTo>
                  <a:pt x="5365639" y="518989"/>
                </a:lnTo>
                <a:lnTo>
                  <a:pt x="5357401" y="518989"/>
                </a:lnTo>
                <a:close/>
                <a:moveTo>
                  <a:pt x="337755" y="516244"/>
                </a:moveTo>
                <a:lnTo>
                  <a:pt x="337755" y="521736"/>
                </a:lnTo>
                <a:lnTo>
                  <a:pt x="343247" y="524482"/>
                </a:lnTo>
                <a:lnTo>
                  <a:pt x="343247" y="516244"/>
                </a:lnTo>
                <a:lnTo>
                  <a:pt x="337755" y="516244"/>
                </a:lnTo>
                <a:close/>
                <a:moveTo>
                  <a:pt x="5673188" y="516243"/>
                </a:moveTo>
                <a:lnTo>
                  <a:pt x="5664950" y="518989"/>
                </a:lnTo>
                <a:lnTo>
                  <a:pt x="5662204" y="518989"/>
                </a:lnTo>
                <a:lnTo>
                  <a:pt x="5659458" y="518989"/>
                </a:lnTo>
                <a:lnTo>
                  <a:pt x="5659458" y="521735"/>
                </a:lnTo>
                <a:lnTo>
                  <a:pt x="5664950" y="521735"/>
                </a:lnTo>
                <a:lnTo>
                  <a:pt x="5667696" y="524481"/>
                </a:lnTo>
                <a:lnTo>
                  <a:pt x="5667696" y="521735"/>
                </a:lnTo>
                <a:lnTo>
                  <a:pt x="5673188" y="521735"/>
                </a:lnTo>
                <a:lnTo>
                  <a:pt x="5673188" y="516243"/>
                </a:lnTo>
                <a:close/>
                <a:moveTo>
                  <a:pt x="518990" y="513498"/>
                </a:moveTo>
                <a:lnTo>
                  <a:pt x="516244" y="516244"/>
                </a:lnTo>
                <a:lnTo>
                  <a:pt x="524482" y="516244"/>
                </a:lnTo>
                <a:lnTo>
                  <a:pt x="524482" y="513498"/>
                </a:lnTo>
                <a:lnTo>
                  <a:pt x="518990" y="513498"/>
                </a:lnTo>
                <a:close/>
                <a:moveTo>
                  <a:pt x="1510287" y="510752"/>
                </a:moveTo>
                <a:lnTo>
                  <a:pt x="1510287" y="513498"/>
                </a:lnTo>
                <a:lnTo>
                  <a:pt x="1507541" y="513498"/>
                </a:lnTo>
                <a:lnTo>
                  <a:pt x="1507541" y="516244"/>
                </a:lnTo>
                <a:lnTo>
                  <a:pt x="1510287" y="516244"/>
                </a:lnTo>
                <a:lnTo>
                  <a:pt x="1510287" y="518990"/>
                </a:lnTo>
                <a:lnTo>
                  <a:pt x="1513033" y="518990"/>
                </a:lnTo>
                <a:lnTo>
                  <a:pt x="1513033" y="516244"/>
                </a:lnTo>
                <a:lnTo>
                  <a:pt x="1515779" y="516244"/>
                </a:lnTo>
                <a:lnTo>
                  <a:pt x="1515779" y="513498"/>
                </a:lnTo>
                <a:lnTo>
                  <a:pt x="1513033" y="513498"/>
                </a:lnTo>
                <a:lnTo>
                  <a:pt x="1513033" y="510752"/>
                </a:lnTo>
                <a:lnTo>
                  <a:pt x="1510287" y="510752"/>
                </a:lnTo>
                <a:close/>
                <a:moveTo>
                  <a:pt x="5286005" y="508006"/>
                </a:moveTo>
                <a:lnTo>
                  <a:pt x="5288751" y="513497"/>
                </a:lnTo>
                <a:lnTo>
                  <a:pt x="5294243" y="513497"/>
                </a:lnTo>
                <a:lnTo>
                  <a:pt x="5294243" y="508006"/>
                </a:lnTo>
                <a:lnTo>
                  <a:pt x="5288751" y="508006"/>
                </a:lnTo>
                <a:lnTo>
                  <a:pt x="5286005" y="508006"/>
                </a:lnTo>
                <a:close/>
                <a:moveTo>
                  <a:pt x="1254913" y="508006"/>
                </a:moveTo>
                <a:lnTo>
                  <a:pt x="1254913" y="510752"/>
                </a:lnTo>
                <a:lnTo>
                  <a:pt x="1252167" y="513498"/>
                </a:lnTo>
                <a:lnTo>
                  <a:pt x="1252167" y="516244"/>
                </a:lnTo>
                <a:lnTo>
                  <a:pt x="1257659" y="518990"/>
                </a:lnTo>
                <a:lnTo>
                  <a:pt x="1263149" y="518990"/>
                </a:lnTo>
                <a:lnTo>
                  <a:pt x="1263149" y="513498"/>
                </a:lnTo>
                <a:lnTo>
                  <a:pt x="1260404" y="510752"/>
                </a:lnTo>
                <a:lnTo>
                  <a:pt x="1257659" y="508006"/>
                </a:lnTo>
                <a:lnTo>
                  <a:pt x="1254913" y="508006"/>
                </a:lnTo>
                <a:close/>
                <a:moveTo>
                  <a:pt x="5563349" y="505260"/>
                </a:moveTo>
                <a:lnTo>
                  <a:pt x="5560603" y="508006"/>
                </a:lnTo>
                <a:lnTo>
                  <a:pt x="5566095" y="508006"/>
                </a:lnTo>
                <a:lnTo>
                  <a:pt x="5571587" y="508006"/>
                </a:lnTo>
                <a:lnTo>
                  <a:pt x="5571587" y="505260"/>
                </a:lnTo>
                <a:lnTo>
                  <a:pt x="5566095" y="505260"/>
                </a:lnTo>
                <a:lnTo>
                  <a:pt x="5563349" y="505260"/>
                </a:lnTo>
                <a:close/>
                <a:moveTo>
                  <a:pt x="1389464" y="505260"/>
                </a:moveTo>
                <a:lnTo>
                  <a:pt x="1389464" y="513498"/>
                </a:lnTo>
                <a:lnTo>
                  <a:pt x="1392210" y="518990"/>
                </a:lnTo>
                <a:lnTo>
                  <a:pt x="1386718" y="518990"/>
                </a:lnTo>
                <a:lnTo>
                  <a:pt x="1386718" y="524482"/>
                </a:lnTo>
                <a:lnTo>
                  <a:pt x="1394958" y="524482"/>
                </a:lnTo>
                <a:lnTo>
                  <a:pt x="1397703" y="518990"/>
                </a:lnTo>
                <a:lnTo>
                  <a:pt x="1397703" y="513498"/>
                </a:lnTo>
                <a:lnTo>
                  <a:pt x="1394958" y="508006"/>
                </a:lnTo>
                <a:lnTo>
                  <a:pt x="1389464" y="505260"/>
                </a:lnTo>
                <a:close/>
                <a:moveTo>
                  <a:pt x="1452622" y="499768"/>
                </a:moveTo>
                <a:lnTo>
                  <a:pt x="1452622" y="508006"/>
                </a:lnTo>
                <a:lnTo>
                  <a:pt x="1455368" y="505260"/>
                </a:lnTo>
                <a:lnTo>
                  <a:pt x="1458113" y="505260"/>
                </a:lnTo>
                <a:lnTo>
                  <a:pt x="1455368" y="499768"/>
                </a:lnTo>
                <a:lnTo>
                  <a:pt x="1452622" y="499768"/>
                </a:lnTo>
                <a:close/>
                <a:moveTo>
                  <a:pt x="5634744" y="499768"/>
                </a:moveTo>
                <a:lnTo>
                  <a:pt x="5637490" y="502514"/>
                </a:lnTo>
                <a:lnTo>
                  <a:pt x="5642982" y="505260"/>
                </a:lnTo>
                <a:lnTo>
                  <a:pt x="5642982" y="499768"/>
                </a:lnTo>
                <a:lnTo>
                  <a:pt x="5634744" y="499768"/>
                </a:lnTo>
                <a:close/>
                <a:moveTo>
                  <a:pt x="5574333" y="499768"/>
                </a:moveTo>
                <a:lnTo>
                  <a:pt x="5574333" y="505260"/>
                </a:lnTo>
                <a:lnTo>
                  <a:pt x="5579825" y="510752"/>
                </a:lnTo>
                <a:lnTo>
                  <a:pt x="5579825" y="508006"/>
                </a:lnTo>
                <a:lnTo>
                  <a:pt x="5579825" y="505260"/>
                </a:lnTo>
                <a:lnTo>
                  <a:pt x="5577079" y="502514"/>
                </a:lnTo>
                <a:lnTo>
                  <a:pt x="5577079" y="499768"/>
                </a:lnTo>
                <a:lnTo>
                  <a:pt x="5574333" y="499768"/>
                </a:lnTo>
                <a:close/>
                <a:moveTo>
                  <a:pt x="5316211" y="499768"/>
                </a:moveTo>
                <a:lnTo>
                  <a:pt x="5316211" y="505260"/>
                </a:lnTo>
                <a:lnTo>
                  <a:pt x="5321703" y="508006"/>
                </a:lnTo>
                <a:lnTo>
                  <a:pt x="5321703" y="499768"/>
                </a:lnTo>
                <a:lnTo>
                  <a:pt x="5316211" y="499768"/>
                </a:lnTo>
                <a:close/>
                <a:moveTo>
                  <a:pt x="1433400" y="497022"/>
                </a:moveTo>
                <a:lnTo>
                  <a:pt x="1433400" y="502514"/>
                </a:lnTo>
                <a:lnTo>
                  <a:pt x="1441637" y="502514"/>
                </a:lnTo>
                <a:lnTo>
                  <a:pt x="1441637" y="497022"/>
                </a:lnTo>
                <a:lnTo>
                  <a:pt x="1433400" y="497022"/>
                </a:lnTo>
                <a:close/>
                <a:moveTo>
                  <a:pt x="5815979" y="497022"/>
                </a:moveTo>
                <a:lnTo>
                  <a:pt x="5815979" y="499768"/>
                </a:lnTo>
                <a:lnTo>
                  <a:pt x="5821471" y="499768"/>
                </a:lnTo>
                <a:lnTo>
                  <a:pt x="5821471" y="497022"/>
                </a:lnTo>
                <a:lnTo>
                  <a:pt x="5815979" y="497022"/>
                </a:lnTo>
                <a:close/>
                <a:moveTo>
                  <a:pt x="1340038" y="491530"/>
                </a:moveTo>
                <a:lnTo>
                  <a:pt x="1340038" y="499768"/>
                </a:lnTo>
                <a:lnTo>
                  <a:pt x="1342784" y="505260"/>
                </a:lnTo>
                <a:lnTo>
                  <a:pt x="1348275" y="508006"/>
                </a:lnTo>
                <a:lnTo>
                  <a:pt x="1353766" y="508006"/>
                </a:lnTo>
                <a:lnTo>
                  <a:pt x="1356512" y="502514"/>
                </a:lnTo>
                <a:lnTo>
                  <a:pt x="1359260" y="499768"/>
                </a:lnTo>
                <a:lnTo>
                  <a:pt x="1359260" y="505260"/>
                </a:lnTo>
                <a:lnTo>
                  <a:pt x="1362005" y="502514"/>
                </a:lnTo>
                <a:lnTo>
                  <a:pt x="1364751" y="502514"/>
                </a:lnTo>
                <a:lnTo>
                  <a:pt x="1367496" y="502514"/>
                </a:lnTo>
                <a:lnTo>
                  <a:pt x="1367496" y="497022"/>
                </a:lnTo>
                <a:lnTo>
                  <a:pt x="1356512" y="497022"/>
                </a:lnTo>
                <a:lnTo>
                  <a:pt x="1351020" y="491530"/>
                </a:lnTo>
                <a:lnTo>
                  <a:pt x="1345529" y="491530"/>
                </a:lnTo>
                <a:lnTo>
                  <a:pt x="1340038" y="491530"/>
                </a:lnTo>
                <a:close/>
                <a:moveTo>
                  <a:pt x="5829709" y="488784"/>
                </a:moveTo>
                <a:lnTo>
                  <a:pt x="5832455" y="494276"/>
                </a:lnTo>
                <a:lnTo>
                  <a:pt x="5835201" y="497022"/>
                </a:lnTo>
                <a:lnTo>
                  <a:pt x="5835201" y="488784"/>
                </a:lnTo>
                <a:lnTo>
                  <a:pt x="5829709" y="488784"/>
                </a:lnTo>
                <a:close/>
                <a:moveTo>
                  <a:pt x="5568841" y="488784"/>
                </a:moveTo>
                <a:lnTo>
                  <a:pt x="5568841" y="491530"/>
                </a:lnTo>
                <a:lnTo>
                  <a:pt x="5566095" y="491530"/>
                </a:lnTo>
                <a:lnTo>
                  <a:pt x="5566095" y="494276"/>
                </a:lnTo>
                <a:lnTo>
                  <a:pt x="5568841" y="494276"/>
                </a:lnTo>
                <a:lnTo>
                  <a:pt x="5568841" y="497022"/>
                </a:lnTo>
                <a:lnTo>
                  <a:pt x="5571587" y="497022"/>
                </a:lnTo>
                <a:lnTo>
                  <a:pt x="5571587" y="494276"/>
                </a:lnTo>
                <a:lnTo>
                  <a:pt x="5574333" y="494276"/>
                </a:lnTo>
                <a:lnTo>
                  <a:pt x="5574333" y="491530"/>
                </a:lnTo>
                <a:lnTo>
                  <a:pt x="5571587" y="491530"/>
                </a:lnTo>
                <a:lnTo>
                  <a:pt x="5571587" y="488784"/>
                </a:lnTo>
                <a:lnTo>
                  <a:pt x="5568841" y="488784"/>
                </a:lnTo>
                <a:close/>
                <a:moveTo>
                  <a:pt x="1485574" y="486038"/>
                </a:moveTo>
                <a:lnTo>
                  <a:pt x="1485574" y="488784"/>
                </a:lnTo>
                <a:lnTo>
                  <a:pt x="1488320" y="491530"/>
                </a:lnTo>
                <a:lnTo>
                  <a:pt x="1496557" y="491530"/>
                </a:lnTo>
                <a:lnTo>
                  <a:pt x="1496557" y="486038"/>
                </a:lnTo>
                <a:lnTo>
                  <a:pt x="1485574" y="486038"/>
                </a:lnTo>
                <a:close/>
                <a:moveTo>
                  <a:pt x="1274134" y="486038"/>
                </a:moveTo>
                <a:lnTo>
                  <a:pt x="1274134" y="488784"/>
                </a:lnTo>
                <a:lnTo>
                  <a:pt x="1279625" y="491530"/>
                </a:lnTo>
                <a:lnTo>
                  <a:pt x="1282371" y="488784"/>
                </a:lnTo>
                <a:lnTo>
                  <a:pt x="1282371" y="486038"/>
                </a:lnTo>
                <a:lnTo>
                  <a:pt x="1276880" y="486038"/>
                </a:lnTo>
                <a:lnTo>
                  <a:pt x="1274134" y="486038"/>
                </a:lnTo>
                <a:close/>
                <a:moveTo>
                  <a:pt x="5774789" y="486038"/>
                </a:moveTo>
                <a:lnTo>
                  <a:pt x="5774789" y="488784"/>
                </a:lnTo>
                <a:lnTo>
                  <a:pt x="5772043" y="491530"/>
                </a:lnTo>
                <a:lnTo>
                  <a:pt x="5772043" y="494276"/>
                </a:lnTo>
                <a:lnTo>
                  <a:pt x="5777535" y="491530"/>
                </a:lnTo>
                <a:lnTo>
                  <a:pt x="5780281" y="488784"/>
                </a:lnTo>
                <a:lnTo>
                  <a:pt x="5777535" y="488784"/>
                </a:lnTo>
                <a:lnTo>
                  <a:pt x="5777535" y="486038"/>
                </a:lnTo>
                <a:lnTo>
                  <a:pt x="5774789" y="486038"/>
                </a:lnTo>
                <a:close/>
                <a:moveTo>
                  <a:pt x="5582571" y="486038"/>
                </a:moveTo>
                <a:lnTo>
                  <a:pt x="5582571" y="499768"/>
                </a:lnTo>
                <a:lnTo>
                  <a:pt x="5585317" y="499768"/>
                </a:lnTo>
                <a:lnTo>
                  <a:pt x="5585317" y="497022"/>
                </a:lnTo>
                <a:lnTo>
                  <a:pt x="5588063" y="497022"/>
                </a:lnTo>
                <a:lnTo>
                  <a:pt x="5585317" y="494276"/>
                </a:lnTo>
                <a:lnTo>
                  <a:pt x="5588063" y="486038"/>
                </a:lnTo>
                <a:lnTo>
                  <a:pt x="5582571" y="486038"/>
                </a:lnTo>
                <a:close/>
                <a:moveTo>
                  <a:pt x="1554223" y="480546"/>
                </a:moveTo>
                <a:lnTo>
                  <a:pt x="1545985" y="483292"/>
                </a:lnTo>
                <a:lnTo>
                  <a:pt x="1545985" y="488784"/>
                </a:lnTo>
                <a:lnTo>
                  <a:pt x="1551477" y="486038"/>
                </a:lnTo>
                <a:lnTo>
                  <a:pt x="1554223" y="480546"/>
                </a:lnTo>
                <a:close/>
                <a:moveTo>
                  <a:pt x="1515779" y="480546"/>
                </a:moveTo>
                <a:lnTo>
                  <a:pt x="1515779" y="486038"/>
                </a:lnTo>
                <a:lnTo>
                  <a:pt x="1515779" y="491530"/>
                </a:lnTo>
                <a:lnTo>
                  <a:pt x="1518526" y="494276"/>
                </a:lnTo>
                <a:lnTo>
                  <a:pt x="1515779" y="497022"/>
                </a:lnTo>
                <a:lnTo>
                  <a:pt x="1518526" y="499768"/>
                </a:lnTo>
                <a:lnTo>
                  <a:pt x="1521272" y="499768"/>
                </a:lnTo>
                <a:lnTo>
                  <a:pt x="1529509" y="497022"/>
                </a:lnTo>
                <a:lnTo>
                  <a:pt x="1529509" y="502514"/>
                </a:lnTo>
                <a:lnTo>
                  <a:pt x="1532255" y="505260"/>
                </a:lnTo>
                <a:lnTo>
                  <a:pt x="1535002" y="508006"/>
                </a:lnTo>
                <a:lnTo>
                  <a:pt x="1532255" y="510752"/>
                </a:lnTo>
                <a:lnTo>
                  <a:pt x="1535002" y="510752"/>
                </a:lnTo>
                <a:lnTo>
                  <a:pt x="1535002" y="513498"/>
                </a:lnTo>
                <a:lnTo>
                  <a:pt x="1535002" y="516244"/>
                </a:lnTo>
                <a:lnTo>
                  <a:pt x="1540493" y="516244"/>
                </a:lnTo>
                <a:lnTo>
                  <a:pt x="1543239" y="518990"/>
                </a:lnTo>
                <a:lnTo>
                  <a:pt x="1554223" y="524482"/>
                </a:lnTo>
                <a:lnTo>
                  <a:pt x="1551477" y="518990"/>
                </a:lnTo>
                <a:lnTo>
                  <a:pt x="1545985" y="516244"/>
                </a:lnTo>
                <a:lnTo>
                  <a:pt x="1543239" y="510752"/>
                </a:lnTo>
                <a:lnTo>
                  <a:pt x="1540493" y="505260"/>
                </a:lnTo>
                <a:lnTo>
                  <a:pt x="1543239" y="505260"/>
                </a:lnTo>
                <a:lnTo>
                  <a:pt x="1543239" y="499768"/>
                </a:lnTo>
                <a:lnTo>
                  <a:pt x="1540493" y="494276"/>
                </a:lnTo>
                <a:lnTo>
                  <a:pt x="1526763" y="494276"/>
                </a:lnTo>
                <a:lnTo>
                  <a:pt x="1526763" y="488784"/>
                </a:lnTo>
                <a:lnTo>
                  <a:pt x="1524017" y="480546"/>
                </a:lnTo>
                <a:lnTo>
                  <a:pt x="1515779" y="480546"/>
                </a:lnTo>
                <a:close/>
                <a:moveTo>
                  <a:pt x="1408686" y="477800"/>
                </a:moveTo>
                <a:lnTo>
                  <a:pt x="1403194" y="480546"/>
                </a:lnTo>
                <a:lnTo>
                  <a:pt x="1400448" y="483292"/>
                </a:lnTo>
                <a:lnTo>
                  <a:pt x="1403194" y="486038"/>
                </a:lnTo>
                <a:lnTo>
                  <a:pt x="1408686" y="486038"/>
                </a:lnTo>
                <a:lnTo>
                  <a:pt x="1408686" y="477800"/>
                </a:lnTo>
                <a:close/>
                <a:moveTo>
                  <a:pt x="422880" y="477800"/>
                </a:moveTo>
                <a:lnTo>
                  <a:pt x="395421" y="483292"/>
                </a:lnTo>
                <a:lnTo>
                  <a:pt x="381691" y="486038"/>
                </a:lnTo>
                <a:lnTo>
                  <a:pt x="365215" y="486038"/>
                </a:lnTo>
                <a:lnTo>
                  <a:pt x="370707" y="491530"/>
                </a:lnTo>
                <a:lnTo>
                  <a:pt x="376199" y="494276"/>
                </a:lnTo>
                <a:lnTo>
                  <a:pt x="387183" y="494276"/>
                </a:lnTo>
                <a:lnTo>
                  <a:pt x="395421" y="491530"/>
                </a:lnTo>
                <a:lnTo>
                  <a:pt x="411897" y="486038"/>
                </a:lnTo>
                <a:lnTo>
                  <a:pt x="420134" y="483292"/>
                </a:lnTo>
                <a:lnTo>
                  <a:pt x="422880" y="477800"/>
                </a:lnTo>
                <a:close/>
                <a:moveTo>
                  <a:pt x="5697902" y="475054"/>
                </a:moveTo>
                <a:lnTo>
                  <a:pt x="5697902" y="483292"/>
                </a:lnTo>
                <a:lnTo>
                  <a:pt x="5703394" y="486038"/>
                </a:lnTo>
                <a:lnTo>
                  <a:pt x="5706140" y="483292"/>
                </a:lnTo>
                <a:lnTo>
                  <a:pt x="5706140" y="480546"/>
                </a:lnTo>
                <a:lnTo>
                  <a:pt x="5703394" y="480546"/>
                </a:lnTo>
                <a:lnTo>
                  <a:pt x="5700648" y="477800"/>
                </a:lnTo>
                <a:lnTo>
                  <a:pt x="5700648" y="475054"/>
                </a:lnTo>
                <a:lnTo>
                  <a:pt x="5697902" y="475054"/>
                </a:lnTo>
                <a:close/>
                <a:moveTo>
                  <a:pt x="1386718" y="475054"/>
                </a:moveTo>
                <a:lnTo>
                  <a:pt x="1386718" y="477800"/>
                </a:lnTo>
                <a:lnTo>
                  <a:pt x="1381227" y="477800"/>
                </a:lnTo>
                <a:lnTo>
                  <a:pt x="1381227" y="480546"/>
                </a:lnTo>
                <a:lnTo>
                  <a:pt x="1392210" y="480546"/>
                </a:lnTo>
                <a:lnTo>
                  <a:pt x="1394958" y="475054"/>
                </a:lnTo>
                <a:lnTo>
                  <a:pt x="1389464" y="475054"/>
                </a:lnTo>
                <a:lnTo>
                  <a:pt x="1386718" y="475054"/>
                </a:lnTo>
                <a:close/>
                <a:moveTo>
                  <a:pt x="475054" y="475054"/>
                </a:moveTo>
                <a:lnTo>
                  <a:pt x="461324" y="477800"/>
                </a:lnTo>
                <a:lnTo>
                  <a:pt x="458578" y="480546"/>
                </a:lnTo>
                <a:lnTo>
                  <a:pt x="458578" y="486038"/>
                </a:lnTo>
                <a:lnTo>
                  <a:pt x="469562" y="483292"/>
                </a:lnTo>
                <a:lnTo>
                  <a:pt x="477800" y="483292"/>
                </a:lnTo>
                <a:lnTo>
                  <a:pt x="486038" y="480546"/>
                </a:lnTo>
                <a:lnTo>
                  <a:pt x="497022" y="480546"/>
                </a:lnTo>
                <a:lnTo>
                  <a:pt x="499768" y="483292"/>
                </a:lnTo>
                <a:lnTo>
                  <a:pt x="499768" y="486038"/>
                </a:lnTo>
                <a:lnTo>
                  <a:pt x="505260" y="483292"/>
                </a:lnTo>
                <a:lnTo>
                  <a:pt x="505260" y="480546"/>
                </a:lnTo>
                <a:lnTo>
                  <a:pt x="497022" y="480546"/>
                </a:lnTo>
                <a:lnTo>
                  <a:pt x="488784" y="477800"/>
                </a:lnTo>
                <a:lnTo>
                  <a:pt x="475054" y="475054"/>
                </a:lnTo>
                <a:close/>
                <a:moveTo>
                  <a:pt x="5590809" y="472308"/>
                </a:moveTo>
                <a:lnTo>
                  <a:pt x="5588063" y="477800"/>
                </a:lnTo>
                <a:lnTo>
                  <a:pt x="5599047" y="477800"/>
                </a:lnTo>
                <a:lnTo>
                  <a:pt x="5599047" y="472308"/>
                </a:lnTo>
                <a:lnTo>
                  <a:pt x="5590809" y="472308"/>
                </a:lnTo>
                <a:close/>
                <a:moveTo>
                  <a:pt x="1526763" y="469562"/>
                </a:moveTo>
                <a:lnTo>
                  <a:pt x="1526763" y="472308"/>
                </a:lnTo>
                <a:lnTo>
                  <a:pt x="1524017" y="477800"/>
                </a:lnTo>
                <a:lnTo>
                  <a:pt x="1532255" y="477800"/>
                </a:lnTo>
                <a:lnTo>
                  <a:pt x="1532255" y="472308"/>
                </a:lnTo>
                <a:lnTo>
                  <a:pt x="1526763" y="469562"/>
                </a:lnTo>
                <a:close/>
                <a:moveTo>
                  <a:pt x="1496557" y="466816"/>
                </a:moveTo>
                <a:lnTo>
                  <a:pt x="1496557" y="477800"/>
                </a:lnTo>
                <a:lnTo>
                  <a:pt x="1504796" y="475054"/>
                </a:lnTo>
                <a:lnTo>
                  <a:pt x="1510287" y="472308"/>
                </a:lnTo>
                <a:lnTo>
                  <a:pt x="1510287" y="469562"/>
                </a:lnTo>
                <a:lnTo>
                  <a:pt x="1504796" y="466816"/>
                </a:lnTo>
                <a:lnTo>
                  <a:pt x="1496557" y="466816"/>
                </a:lnTo>
                <a:close/>
                <a:moveTo>
                  <a:pt x="5651220" y="466816"/>
                </a:moveTo>
                <a:lnTo>
                  <a:pt x="5653966" y="472308"/>
                </a:lnTo>
                <a:lnTo>
                  <a:pt x="5653966" y="475054"/>
                </a:lnTo>
                <a:lnTo>
                  <a:pt x="5659458" y="475054"/>
                </a:lnTo>
                <a:lnTo>
                  <a:pt x="5656712" y="466816"/>
                </a:lnTo>
                <a:lnTo>
                  <a:pt x="5651220" y="466816"/>
                </a:lnTo>
                <a:close/>
                <a:moveTo>
                  <a:pt x="1364751" y="464070"/>
                </a:moveTo>
                <a:lnTo>
                  <a:pt x="1362005" y="472308"/>
                </a:lnTo>
                <a:lnTo>
                  <a:pt x="1364751" y="480546"/>
                </a:lnTo>
                <a:lnTo>
                  <a:pt x="1370242" y="480546"/>
                </a:lnTo>
                <a:lnTo>
                  <a:pt x="1370242" y="475054"/>
                </a:lnTo>
                <a:lnTo>
                  <a:pt x="1372988" y="472308"/>
                </a:lnTo>
                <a:lnTo>
                  <a:pt x="1375736" y="464070"/>
                </a:lnTo>
                <a:lnTo>
                  <a:pt x="1370242" y="464070"/>
                </a:lnTo>
                <a:lnTo>
                  <a:pt x="1364751" y="464070"/>
                </a:lnTo>
                <a:close/>
                <a:moveTo>
                  <a:pt x="5741837" y="461324"/>
                </a:moveTo>
                <a:lnTo>
                  <a:pt x="5741837" y="466816"/>
                </a:lnTo>
                <a:lnTo>
                  <a:pt x="5744583" y="464070"/>
                </a:lnTo>
                <a:lnTo>
                  <a:pt x="5747329" y="461324"/>
                </a:lnTo>
                <a:lnTo>
                  <a:pt x="5741837" y="461324"/>
                </a:lnTo>
                <a:close/>
                <a:moveTo>
                  <a:pt x="1367496" y="453086"/>
                </a:moveTo>
                <a:lnTo>
                  <a:pt x="1367496" y="455832"/>
                </a:lnTo>
                <a:lnTo>
                  <a:pt x="1370242" y="455832"/>
                </a:lnTo>
                <a:lnTo>
                  <a:pt x="1372988" y="458578"/>
                </a:lnTo>
                <a:lnTo>
                  <a:pt x="1375736" y="461324"/>
                </a:lnTo>
                <a:lnTo>
                  <a:pt x="1375736" y="455832"/>
                </a:lnTo>
                <a:lnTo>
                  <a:pt x="1372988" y="455832"/>
                </a:lnTo>
                <a:lnTo>
                  <a:pt x="1372988" y="453086"/>
                </a:lnTo>
                <a:lnTo>
                  <a:pt x="1367496" y="453086"/>
                </a:lnTo>
                <a:close/>
                <a:moveTo>
                  <a:pt x="1521272" y="450340"/>
                </a:moveTo>
                <a:lnTo>
                  <a:pt x="1515779" y="453086"/>
                </a:lnTo>
                <a:lnTo>
                  <a:pt x="1513033" y="455832"/>
                </a:lnTo>
                <a:lnTo>
                  <a:pt x="1518526" y="458578"/>
                </a:lnTo>
                <a:lnTo>
                  <a:pt x="1526763" y="461324"/>
                </a:lnTo>
                <a:lnTo>
                  <a:pt x="1524017" y="461324"/>
                </a:lnTo>
                <a:lnTo>
                  <a:pt x="1524017" y="464070"/>
                </a:lnTo>
                <a:lnTo>
                  <a:pt x="1529509" y="464070"/>
                </a:lnTo>
                <a:lnTo>
                  <a:pt x="1526763" y="461324"/>
                </a:lnTo>
                <a:lnTo>
                  <a:pt x="1529509" y="455832"/>
                </a:lnTo>
                <a:lnTo>
                  <a:pt x="1529509" y="453086"/>
                </a:lnTo>
                <a:lnTo>
                  <a:pt x="1524017" y="450340"/>
                </a:lnTo>
                <a:lnTo>
                  <a:pt x="1521272" y="450340"/>
                </a:lnTo>
                <a:close/>
                <a:moveTo>
                  <a:pt x="1416924" y="450340"/>
                </a:moveTo>
                <a:lnTo>
                  <a:pt x="1414179" y="453086"/>
                </a:lnTo>
                <a:lnTo>
                  <a:pt x="1419670" y="455832"/>
                </a:lnTo>
                <a:lnTo>
                  <a:pt x="1425162" y="455832"/>
                </a:lnTo>
                <a:lnTo>
                  <a:pt x="1425162" y="450340"/>
                </a:lnTo>
                <a:lnTo>
                  <a:pt x="1416924" y="450340"/>
                </a:lnTo>
                <a:close/>
                <a:moveTo>
                  <a:pt x="1469098" y="447594"/>
                </a:moveTo>
                <a:lnTo>
                  <a:pt x="1469098" y="450340"/>
                </a:lnTo>
                <a:lnTo>
                  <a:pt x="1466353" y="450340"/>
                </a:lnTo>
                <a:lnTo>
                  <a:pt x="1469098" y="453086"/>
                </a:lnTo>
                <a:lnTo>
                  <a:pt x="1469098" y="455832"/>
                </a:lnTo>
                <a:lnTo>
                  <a:pt x="1466353" y="455832"/>
                </a:lnTo>
                <a:lnTo>
                  <a:pt x="1463606" y="455832"/>
                </a:lnTo>
                <a:lnTo>
                  <a:pt x="1463606" y="461324"/>
                </a:lnTo>
                <a:lnTo>
                  <a:pt x="1466353" y="461324"/>
                </a:lnTo>
                <a:lnTo>
                  <a:pt x="1469098" y="461324"/>
                </a:lnTo>
                <a:lnTo>
                  <a:pt x="1469098" y="464070"/>
                </a:lnTo>
                <a:lnTo>
                  <a:pt x="1471844" y="464070"/>
                </a:lnTo>
                <a:lnTo>
                  <a:pt x="1471844" y="458578"/>
                </a:lnTo>
                <a:lnTo>
                  <a:pt x="1469098" y="453086"/>
                </a:lnTo>
                <a:lnTo>
                  <a:pt x="1474589" y="453086"/>
                </a:lnTo>
                <a:lnTo>
                  <a:pt x="1474589" y="450340"/>
                </a:lnTo>
                <a:lnTo>
                  <a:pt x="1469098" y="447594"/>
                </a:lnTo>
                <a:close/>
                <a:moveTo>
                  <a:pt x="1301593" y="444848"/>
                </a:moveTo>
                <a:lnTo>
                  <a:pt x="1301593" y="447594"/>
                </a:lnTo>
                <a:lnTo>
                  <a:pt x="1298847" y="447594"/>
                </a:lnTo>
                <a:lnTo>
                  <a:pt x="1290611" y="447594"/>
                </a:lnTo>
                <a:lnTo>
                  <a:pt x="1293356" y="453086"/>
                </a:lnTo>
                <a:lnTo>
                  <a:pt x="1296101" y="453086"/>
                </a:lnTo>
                <a:lnTo>
                  <a:pt x="1298847" y="453086"/>
                </a:lnTo>
                <a:lnTo>
                  <a:pt x="1298847" y="450340"/>
                </a:lnTo>
                <a:lnTo>
                  <a:pt x="1301593" y="453086"/>
                </a:lnTo>
                <a:lnTo>
                  <a:pt x="1304341" y="453086"/>
                </a:lnTo>
                <a:lnTo>
                  <a:pt x="1307086" y="453086"/>
                </a:lnTo>
                <a:lnTo>
                  <a:pt x="1309832" y="450340"/>
                </a:lnTo>
                <a:lnTo>
                  <a:pt x="1309832" y="444848"/>
                </a:lnTo>
                <a:lnTo>
                  <a:pt x="1301593" y="444848"/>
                </a:lnTo>
                <a:close/>
                <a:moveTo>
                  <a:pt x="1449877" y="442102"/>
                </a:moveTo>
                <a:lnTo>
                  <a:pt x="1444383" y="444848"/>
                </a:lnTo>
                <a:lnTo>
                  <a:pt x="1444383" y="450340"/>
                </a:lnTo>
                <a:lnTo>
                  <a:pt x="1444383" y="455832"/>
                </a:lnTo>
                <a:lnTo>
                  <a:pt x="1447130" y="461324"/>
                </a:lnTo>
                <a:lnTo>
                  <a:pt x="1436146" y="461324"/>
                </a:lnTo>
                <a:lnTo>
                  <a:pt x="1436146" y="464070"/>
                </a:lnTo>
                <a:lnTo>
                  <a:pt x="1438891" y="469562"/>
                </a:lnTo>
                <a:lnTo>
                  <a:pt x="1441637" y="472308"/>
                </a:lnTo>
                <a:lnTo>
                  <a:pt x="1441637" y="480546"/>
                </a:lnTo>
                <a:lnTo>
                  <a:pt x="1447130" y="486038"/>
                </a:lnTo>
                <a:lnTo>
                  <a:pt x="1452622" y="486038"/>
                </a:lnTo>
                <a:lnTo>
                  <a:pt x="1455368" y="491530"/>
                </a:lnTo>
                <a:lnTo>
                  <a:pt x="1463606" y="486038"/>
                </a:lnTo>
                <a:lnTo>
                  <a:pt x="1469098" y="477800"/>
                </a:lnTo>
                <a:lnTo>
                  <a:pt x="1463606" y="477800"/>
                </a:lnTo>
                <a:lnTo>
                  <a:pt x="1463606" y="475054"/>
                </a:lnTo>
                <a:lnTo>
                  <a:pt x="1460859" y="469562"/>
                </a:lnTo>
                <a:lnTo>
                  <a:pt x="1452622" y="469562"/>
                </a:lnTo>
                <a:lnTo>
                  <a:pt x="1447130" y="469562"/>
                </a:lnTo>
                <a:lnTo>
                  <a:pt x="1447130" y="464070"/>
                </a:lnTo>
                <a:lnTo>
                  <a:pt x="1449877" y="461324"/>
                </a:lnTo>
                <a:lnTo>
                  <a:pt x="1458113" y="458578"/>
                </a:lnTo>
                <a:lnTo>
                  <a:pt x="1455368" y="447594"/>
                </a:lnTo>
                <a:lnTo>
                  <a:pt x="1449877" y="442102"/>
                </a:lnTo>
                <a:close/>
                <a:moveTo>
                  <a:pt x="1532255" y="439356"/>
                </a:moveTo>
                <a:lnTo>
                  <a:pt x="1532255" y="442102"/>
                </a:lnTo>
                <a:lnTo>
                  <a:pt x="1537748" y="442102"/>
                </a:lnTo>
                <a:lnTo>
                  <a:pt x="1540493" y="444848"/>
                </a:lnTo>
                <a:lnTo>
                  <a:pt x="1540493" y="442102"/>
                </a:lnTo>
                <a:lnTo>
                  <a:pt x="1543239" y="442102"/>
                </a:lnTo>
                <a:lnTo>
                  <a:pt x="1543239" y="439356"/>
                </a:lnTo>
                <a:lnTo>
                  <a:pt x="1535002" y="439356"/>
                </a:lnTo>
                <a:lnTo>
                  <a:pt x="1532255" y="439356"/>
                </a:lnTo>
                <a:close/>
                <a:moveTo>
                  <a:pt x="1419670" y="433864"/>
                </a:moveTo>
                <a:lnTo>
                  <a:pt x="1414179" y="436610"/>
                </a:lnTo>
                <a:lnTo>
                  <a:pt x="1414179" y="444848"/>
                </a:lnTo>
                <a:lnTo>
                  <a:pt x="1425162" y="444848"/>
                </a:lnTo>
                <a:lnTo>
                  <a:pt x="1427907" y="439356"/>
                </a:lnTo>
                <a:lnTo>
                  <a:pt x="1427907" y="436610"/>
                </a:lnTo>
                <a:lnTo>
                  <a:pt x="1427907" y="433864"/>
                </a:lnTo>
                <a:lnTo>
                  <a:pt x="1419670" y="433864"/>
                </a:lnTo>
                <a:close/>
                <a:moveTo>
                  <a:pt x="1392210" y="433864"/>
                </a:moveTo>
                <a:lnTo>
                  <a:pt x="1392210" y="442102"/>
                </a:lnTo>
                <a:lnTo>
                  <a:pt x="1400448" y="442102"/>
                </a:lnTo>
                <a:lnTo>
                  <a:pt x="1400448" y="439356"/>
                </a:lnTo>
                <a:lnTo>
                  <a:pt x="1403194" y="436610"/>
                </a:lnTo>
                <a:lnTo>
                  <a:pt x="1403194" y="433864"/>
                </a:lnTo>
                <a:lnTo>
                  <a:pt x="1397703" y="433864"/>
                </a:lnTo>
                <a:lnTo>
                  <a:pt x="1394958" y="436610"/>
                </a:lnTo>
                <a:lnTo>
                  <a:pt x="1392210" y="433864"/>
                </a:lnTo>
                <a:close/>
                <a:moveTo>
                  <a:pt x="6134512" y="431118"/>
                </a:moveTo>
                <a:lnTo>
                  <a:pt x="6134512" y="436610"/>
                </a:lnTo>
                <a:lnTo>
                  <a:pt x="6129020" y="436610"/>
                </a:lnTo>
                <a:lnTo>
                  <a:pt x="6129020" y="439356"/>
                </a:lnTo>
                <a:lnTo>
                  <a:pt x="6137258" y="439356"/>
                </a:lnTo>
                <a:lnTo>
                  <a:pt x="6140004" y="436610"/>
                </a:lnTo>
                <a:lnTo>
                  <a:pt x="6140004" y="433864"/>
                </a:lnTo>
                <a:lnTo>
                  <a:pt x="6137258" y="433864"/>
                </a:lnTo>
                <a:lnTo>
                  <a:pt x="6134512" y="431118"/>
                </a:lnTo>
                <a:close/>
                <a:moveTo>
                  <a:pt x="1471844" y="428372"/>
                </a:moveTo>
                <a:lnTo>
                  <a:pt x="1471844" y="431118"/>
                </a:lnTo>
                <a:lnTo>
                  <a:pt x="1471844" y="433864"/>
                </a:lnTo>
                <a:lnTo>
                  <a:pt x="1469098" y="433864"/>
                </a:lnTo>
                <a:lnTo>
                  <a:pt x="1471844" y="428372"/>
                </a:lnTo>
                <a:close/>
                <a:moveTo>
                  <a:pt x="197710" y="428372"/>
                </a:moveTo>
                <a:lnTo>
                  <a:pt x="186726" y="433864"/>
                </a:lnTo>
                <a:lnTo>
                  <a:pt x="175743" y="439356"/>
                </a:lnTo>
                <a:lnTo>
                  <a:pt x="162012" y="442102"/>
                </a:lnTo>
                <a:lnTo>
                  <a:pt x="145537" y="442102"/>
                </a:lnTo>
                <a:lnTo>
                  <a:pt x="115331" y="439356"/>
                </a:lnTo>
                <a:lnTo>
                  <a:pt x="96109" y="442102"/>
                </a:lnTo>
                <a:lnTo>
                  <a:pt x="71395" y="447594"/>
                </a:lnTo>
                <a:lnTo>
                  <a:pt x="21968" y="466816"/>
                </a:lnTo>
                <a:lnTo>
                  <a:pt x="0" y="447594"/>
                </a:lnTo>
                <a:lnTo>
                  <a:pt x="197710" y="428372"/>
                </a:lnTo>
                <a:close/>
                <a:moveTo>
                  <a:pt x="6161972" y="428372"/>
                </a:moveTo>
                <a:lnTo>
                  <a:pt x="6161972" y="431118"/>
                </a:lnTo>
                <a:lnTo>
                  <a:pt x="6159226" y="433864"/>
                </a:lnTo>
                <a:lnTo>
                  <a:pt x="6161972" y="433864"/>
                </a:lnTo>
                <a:lnTo>
                  <a:pt x="6167464" y="431118"/>
                </a:lnTo>
                <a:lnTo>
                  <a:pt x="6167464" y="428372"/>
                </a:lnTo>
                <a:lnTo>
                  <a:pt x="6161972" y="428372"/>
                </a:lnTo>
                <a:close/>
                <a:moveTo>
                  <a:pt x="1507541" y="425626"/>
                </a:moveTo>
                <a:lnTo>
                  <a:pt x="1507541" y="431118"/>
                </a:lnTo>
                <a:lnTo>
                  <a:pt x="1515779" y="431118"/>
                </a:lnTo>
                <a:lnTo>
                  <a:pt x="1513033" y="428372"/>
                </a:lnTo>
                <a:lnTo>
                  <a:pt x="1507541" y="425626"/>
                </a:lnTo>
                <a:close/>
                <a:moveTo>
                  <a:pt x="1496557" y="425626"/>
                </a:moveTo>
                <a:lnTo>
                  <a:pt x="1491065" y="428372"/>
                </a:lnTo>
                <a:lnTo>
                  <a:pt x="1488320" y="431118"/>
                </a:lnTo>
                <a:lnTo>
                  <a:pt x="1496557" y="431118"/>
                </a:lnTo>
                <a:lnTo>
                  <a:pt x="1496557" y="425626"/>
                </a:lnTo>
                <a:close/>
                <a:moveTo>
                  <a:pt x="304803" y="425626"/>
                </a:moveTo>
                <a:lnTo>
                  <a:pt x="299311" y="428372"/>
                </a:lnTo>
                <a:lnTo>
                  <a:pt x="296565" y="431118"/>
                </a:lnTo>
                <a:lnTo>
                  <a:pt x="293820" y="436610"/>
                </a:lnTo>
                <a:lnTo>
                  <a:pt x="299311" y="436610"/>
                </a:lnTo>
                <a:lnTo>
                  <a:pt x="302057" y="439356"/>
                </a:lnTo>
                <a:lnTo>
                  <a:pt x="307549" y="444848"/>
                </a:lnTo>
                <a:lnTo>
                  <a:pt x="310295" y="439356"/>
                </a:lnTo>
                <a:lnTo>
                  <a:pt x="313041" y="433864"/>
                </a:lnTo>
                <a:lnTo>
                  <a:pt x="310295" y="431118"/>
                </a:lnTo>
                <a:lnTo>
                  <a:pt x="307549" y="428372"/>
                </a:lnTo>
                <a:lnTo>
                  <a:pt x="304803" y="425626"/>
                </a:lnTo>
                <a:close/>
                <a:moveTo>
                  <a:pt x="6450300" y="425626"/>
                </a:moveTo>
                <a:lnTo>
                  <a:pt x="6450300" y="428372"/>
                </a:lnTo>
                <a:lnTo>
                  <a:pt x="6453046" y="431118"/>
                </a:lnTo>
                <a:lnTo>
                  <a:pt x="6458538" y="431118"/>
                </a:lnTo>
                <a:lnTo>
                  <a:pt x="6458538" y="428372"/>
                </a:lnTo>
                <a:lnTo>
                  <a:pt x="6453046" y="425626"/>
                </a:lnTo>
                <a:lnTo>
                  <a:pt x="6450300" y="425626"/>
                </a:lnTo>
                <a:close/>
                <a:moveTo>
                  <a:pt x="6307509" y="422880"/>
                </a:moveTo>
                <a:lnTo>
                  <a:pt x="6307509" y="428372"/>
                </a:lnTo>
                <a:lnTo>
                  <a:pt x="6313001" y="428372"/>
                </a:lnTo>
                <a:lnTo>
                  <a:pt x="6313001" y="422880"/>
                </a:lnTo>
                <a:lnTo>
                  <a:pt x="6307509" y="422880"/>
                </a:lnTo>
                <a:close/>
                <a:moveTo>
                  <a:pt x="6200416" y="422880"/>
                </a:moveTo>
                <a:lnTo>
                  <a:pt x="6200416" y="428372"/>
                </a:lnTo>
                <a:lnTo>
                  <a:pt x="6208654" y="428372"/>
                </a:lnTo>
                <a:lnTo>
                  <a:pt x="6208654" y="431118"/>
                </a:lnTo>
                <a:lnTo>
                  <a:pt x="6211400" y="433864"/>
                </a:lnTo>
                <a:lnTo>
                  <a:pt x="6208654" y="436610"/>
                </a:lnTo>
                <a:lnTo>
                  <a:pt x="6208654" y="439356"/>
                </a:lnTo>
                <a:lnTo>
                  <a:pt x="6214146" y="433864"/>
                </a:lnTo>
                <a:lnTo>
                  <a:pt x="6216892" y="428372"/>
                </a:lnTo>
                <a:lnTo>
                  <a:pt x="6214146" y="425626"/>
                </a:lnTo>
                <a:lnTo>
                  <a:pt x="6211400" y="425626"/>
                </a:lnTo>
                <a:lnTo>
                  <a:pt x="6208654" y="425626"/>
                </a:lnTo>
                <a:lnTo>
                  <a:pt x="6208654" y="422880"/>
                </a:lnTo>
                <a:lnTo>
                  <a:pt x="6205908" y="425626"/>
                </a:lnTo>
                <a:lnTo>
                  <a:pt x="6200416" y="422880"/>
                </a:lnTo>
                <a:close/>
                <a:moveTo>
                  <a:pt x="6156480" y="420134"/>
                </a:moveTo>
                <a:lnTo>
                  <a:pt x="6153734" y="422880"/>
                </a:lnTo>
                <a:lnTo>
                  <a:pt x="6156480" y="425626"/>
                </a:lnTo>
                <a:lnTo>
                  <a:pt x="6159226" y="428372"/>
                </a:lnTo>
                <a:lnTo>
                  <a:pt x="6159226" y="420134"/>
                </a:lnTo>
                <a:lnTo>
                  <a:pt x="6156480" y="420134"/>
                </a:lnTo>
                <a:close/>
                <a:moveTo>
                  <a:pt x="6189432" y="417388"/>
                </a:moveTo>
                <a:lnTo>
                  <a:pt x="6186686" y="420134"/>
                </a:lnTo>
                <a:lnTo>
                  <a:pt x="6186686" y="428372"/>
                </a:lnTo>
                <a:lnTo>
                  <a:pt x="6189432" y="428372"/>
                </a:lnTo>
                <a:lnTo>
                  <a:pt x="6192178" y="425626"/>
                </a:lnTo>
                <a:lnTo>
                  <a:pt x="6192178" y="420134"/>
                </a:lnTo>
                <a:lnTo>
                  <a:pt x="6194924" y="417388"/>
                </a:lnTo>
                <a:lnTo>
                  <a:pt x="6192178" y="417388"/>
                </a:lnTo>
                <a:lnTo>
                  <a:pt x="6189432" y="417388"/>
                </a:lnTo>
                <a:close/>
                <a:moveTo>
                  <a:pt x="1460859" y="417388"/>
                </a:moveTo>
                <a:lnTo>
                  <a:pt x="1452622" y="420134"/>
                </a:lnTo>
                <a:lnTo>
                  <a:pt x="1452622" y="422880"/>
                </a:lnTo>
                <a:lnTo>
                  <a:pt x="1455368" y="425626"/>
                </a:lnTo>
                <a:lnTo>
                  <a:pt x="1455368" y="428372"/>
                </a:lnTo>
                <a:lnTo>
                  <a:pt x="1455368" y="433864"/>
                </a:lnTo>
                <a:lnTo>
                  <a:pt x="1466353" y="436610"/>
                </a:lnTo>
                <a:lnTo>
                  <a:pt x="1480081" y="436610"/>
                </a:lnTo>
                <a:lnTo>
                  <a:pt x="1477335" y="431118"/>
                </a:lnTo>
                <a:lnTo>
                  <a:pt x="1477335" y="428372"/>
                </a:lnTo>
                <a:lnTo>
                  <a:pt x="1474589" y="428372"/>
                </a:lnTo>
                <a:lnTo>
                  <a:pt x="1471844" y="428372"/>
                </a:lnTo>
                <a:lnTo>
                  <a:pt x="1474589" y="425626"/>
                </a:lnTo>
                <a:lnTo>
                  <a:pt x="1471844" y="422880"/>
                </a:lnTo>
                <a:lnTo>
                  <a:pt x="1471844" y="417388"/>
                </a:lnTo>
                <a:lnTo>
                  <a:pt x="1469098" y="417388"/>
                </a:lnTo>
                <a:lnTo>
                  <a:pt x="1460859" y="417388"/>
                </a:lnTo>
                <a:close/>
                <a:moveTo>
                  <a:pt x="6203162" y="411896"/>
                </a:moveTo>
                <a:lnTo>
                  <a:pt x="6203162" y="417388"/>
                </a:lnTo>
                <a:lnTo>
                  <a:pt x="6208654" y="417388"/>
                </a:lnTo>
                <a:lnTo>
                  <a:pt x="6205908" y="411896"/>
                </a:lnTo>
                <a:lnTo>
                  <a:pt x="6203162" y="411896"/>
                </a:lnTo>
                <a:close/>
                <a:moveTo>
                  <a:pt x="6087831" y="411896"/>
                </a:moveTo>
                <a:lnTo>
                  <a:pt x="6093323" y="411896"/>
                </a:lnTo>
                <a:lnTo>
                  <a:pt x="6087831" y="412526"/>
                </a:lnTo>
                <a:lnTo>
                  <a:pt x="6087831" y="411896"/>
                </a:lnTo>
                <a:close/>
                <a:moveTo>
                  <a:pt x="1518526" y="411896"/>
                </a:moveTo>
                <a:lnTo>
                  <a:pt x="1515779" y="414642"/>
                </a:lnTo>
                <a:lnTo>
                  <a:pt x="1515779" y="417388"/>
                </a:lnTo>
                <a:lnTo>
                  <a:pt x="1518526" y="417388"/>
                </a:lnTo>
                <a:lnTo>
                  <a:pt x="1518526" y="420134"/>
                </a:lnTo>
                <a:lnTo>
                  <a:pt x="1521272" y="420134"/>
                </a:lnTo>
                <a:lnTo>
                  <a:pt x="1524017" y="422880"/>
                </a:lnTo>
                <a:lnTo>
                  <a:pt x="1526763" y="422880"/>
                </a:lnTo>
                <a:lnTo>
                  <a:pt x="1529509" y="425626"/>
                </a:lnTo>
                <a:lnTo>
                  <a:pt x="1529509" y="420134"/>
                </a:lnTo>
                <a:lnTo>
                  <a:pt x="1526763" y="417388"/>
                </a:lnTo>
                <a:lnTo>
                  <a:pt x="1526763" y="414642"/>
                </a:lnTo>
                <a:lnTo>
                  <a:pt x="1524017" y="411896"/>
                </a:lnTo>
                <a:lnTo>
                  <a:pt x="1518526" y="411896"/>
                </a:lnTo>
                <a:close/>
                <a:moveTo>
                  <a:pt x="1491065" y="409151"/>
                </a:moveTo>
                <a:lnTo>
                  <a:pt x="1491065" y="411896"/>
                </a:lnTo>
                <a:lnTo>
                  <a:pt x="1488320" y="411896"/>
                </a:lnTo>
                <a:lnTo>
                  <a:pt x="1488320" y="414642"/>
                </a:lnTo>
                <a:lnTo>
                  <a:pt x="1496557" y="414642"/>
                </a:lnTo>
                <a:lnTo>
                  <a:pt x="1499304" y="414642"/>
                </a:lnTo>
                <a:lnTo>
                  <a:pt x="1499304" y="411896"/>
                </a:lnTo>
                <a:lnTo>
                  <a:pt x="1499304" y="409151"/>
                </a:lnTo>
                <a:lnTo>
                  <a:pt x="1496557" y="409151"/>
                </a:lnTo>
                <a:lnTo>
                  <a:pt x="1491065" y="409151"/>
                </a:lnTo>
                <a:close/>
                <a:moveTo>
                  <a:pt x="1452622" y="409151"/>
                </a:moveTo>
                <a:lnTo>
                  <a:pt x="1447130" y="411896"/>
                </a:lnTo>
                <a:lnTo>
                  <a:pt x="1447130" y="417388"/>
                </a:lnTo>
                <a:lnTo>
                  <a:pt x="1452622" y="414642"/>
                </a:lnTo>
                <a:lnTo>
                  <a:pt x="1452622" y="409151"/>
                </a:lnTo>
                <a:close/>
                <a:moveTo>
                  <a:pt x="1378481" y="409151"/>
                </a:moveTo>
                <a:lnTo>
                  <a:pt x="1378481" y="411896"/>
                </a:lnTo>
                <a:lnTo>
                  <a:pt x="1372988" y="414642"/>
                </a:lnTo>
                <a:lnTo>
                  <a:pt x="1372988" y="425626"/>
                </a:lnTo>
                <a:lnTo>
                  <a:pt x="1378481" y="425626"/>
                </a:lnTo>
                <a:lnTo>
                  <a:pt x="1378481" y="417388"/>
                </a:lnTo>
                <a:lnTo>
                  <a:pt x="1383972" y="414642"/>
                </a:lnTo>
                <a:lnTo>
                  <a:pt x="1389464" y="417388"/>
                </a:lnTo>
                <a:lnTo>
                  <a:pt x="1389464" y="411896"/>
                </a:lnTo>
                <a:lnTo>
                  <a:pt x="1386718" y="411896"/>
                </a:lnTo>
                <a:lnTo>
                  <a:pt x="1378481" y="409151"/>
                </a:lnTo>
                <a:close/>
                <a:moveTo>
                  <a:pt x="1345529" y="406405"/>
                </a:moveTo>
                <a:lnTo>
                  <a:pt x="1342784" y="409151"/>
                </a:lnTo>
                <a:lnTo>
                  <a:pt x="1342784" y="411896"/>
                </a:lnTo>
                <a:lnTo>
                  <a:pt x="1342784" y="414642"/>
                </a:lnTo>
                <a:lnTo>
                  <a:pt x="1345529" y="414642"/>
                </a:lnTo>
                <a:lnTo>
                  <a:pt x="1348275" y="411896"/>
                </a:lnTo>
                <a:lnTo>
                  <a:pt x="1351020" y="409151"/>
                </a:lnTo>
                <a:lnTo>
                  <a:pt x="1348275" y="406405"/>
                </a:lnTo>
                <a:lnTo>
                  <a:pt x="1345529" y="406405"/>
                </a:lnTo>
                <a:close/>
                <a:moveTo>
                  <a:pt x="6153734" y="403658"/>
                </a:moveTo>
                <a:lnTo>
                  <a:pt x="6153734" y="403964"/>
                </a:lnTo>
                <a:lnTo>
                  <a:pt x="6152361" y="404116"/>
                </a:lnTo>
                <a:lnTo>
                  <a:pt x="6153734" y="403658"/>
                </a:lnTo>
                <a:close/>
                <a:moveTo>
                  <a:pt x="472308" y="400913"/>
                </a:moveTo>
                <a:lnTo>
                  <a:pt x="464070" y="409151"/>
                </a:lnTo>
                <a:lnTo>
                  <a:pt x="455832" y="414642"/>
                </a:lnTo>
                <a:lnTo>
                  <a:pt x="447594" y="417388"/>
                </a:lnTo>
                <a:lnTo>
                  <a:pt x="436610" y="420134"/>
                </a:lnTo>
                <a:lnTo>
                  <a:pt x="428372" y="422880"/>
                </a:lnTo>
                <a:lnTo>
                  <a:pt x="420134" y="428372"/>
                </a:lnTo>
                <a:lnTo>
                  <a:pt x="409150" y="431118"/>
                </a:lnTo>
                <a:lnTo>
                  <a:pt x="395421" y="431118"/>
                </a:lnTo>
                <a:lnTo>
                  <a:pt x="384437" y="431118"/>
                </a:lnTo>
                <a:lnTo>
                  <a:pt x="362469" y="425626"/>
                </a:lnTo>
                <a:lnTo>
                  <a:pt x="343247" y="422880"/>
                </a:lnTo>
                <a:lnTo>
                  <a:pt x="332263" y="425626"/>
                </a:lnTo>
                <a:lnTo>
                  <a:pt x="321279" y="431118"/>
                </a:lnTo>
                <a:lnTo>
                  <a:pt x="315787" y="431118"/>
                </a:lnTo>
                <a:lnTo>
                  <a:pt x="326771" y="436610"/>
                </a:lnTo>
                <a:lnTo>
                  <a:pt x="340501" y="442102"/>
                </a:lnTo>
                <a:lnTo>
                  <a:pt x="356977" y="442102"/>
                </a:lnTo>
                <a:lnTo>
                  <a:pt x="376199" y="442102"/>
                </a:lnTo>
                <a:lnTo>
                  <a:pt x="417389" y="436610"/>
                </a:lnTo>
                <a:lnTo>
                  <a:pt x="461324" y="431118"/>
                </a:lnTo>
                <a:lnTo>
                  <a:pt x="497022" y="428372"/>
                </a:lnTo>
                <a:lnTo>
                  <a:pt x="513498" y="431118"/>
                </a:lnTo>
                <a:lnTo>
                  <a:pt x="527228" y="433864"/>
                </a:lnTo>
                <a:lnTo>
                  <a:pt x="535466" y="442102"/>
                </a:lnTo>
                <a:lnTo>
                  <a:pt x="538212" y="453086"/>
                </a:lnTo>
                <a:lnTo>
                  <a:pt x="535466" y="466816"/>
                </a:lnTo>
                <a:lnTo>
                  <a:pt x="529974" y="488784"/>
                </a:lnTo>
                <a:lnTo>
                  <a:pt x="546450" y="491530"/>
                </a:lnTo>
                <a:lnTo>
                  <a:pt x="568417" y="494276"/>
                </a:lnTo>
                <a:lnTo>
                  <a:pt x="568417" y="488784"/>
                </a:lnTo>
                <a:lnTo>
                  <a:pt x="565671" y="486038"/>
                </a:lnTo>
                <a:lnTo>
                  <a:pt x="560179" y="480546"/>
                </a:lnTo>
                <a:lnTo>
                  <a:pt x="554687" y="472308"/>
                </a:lnTo>
                <a:lnTo>
                  <a:pt x="551942" y="466816"/>
                </a:lnTo>
                <a:lnTo>
                  <a:pt x="554687" y="461324"/>
                </a:lnTo>
                <a:lnTo>
                  <a:pt x="560179" y="461324"/>
                </a:lnTo>
                <a:lnTo>
                  <a:pt x="565671" y="461324"/>
                </a:lnTo>
                <a:lnTo>
                  <a:pt x="573909" y="458578"/>
                </a:lnTo>
                <a:lnTo>
                  <a:pt x="579401" y="455832"/>
                </a:lnTo>
                <a:lnTo>
                  <a:pt x="568417" y="450340"/>
                </a:lnTo>
                <a:lnTo>
                  <a:pt x="562925" y="444848"/>
                </a:lnTo>
                <a:lnTo>
                  <a:pt x="560179" y="433864"/>
                </a:lnTo>
                <a:lnTo>
                  <a:pt x="557433" y="422880"/>
                </a:lnTo>
                <a:lnTo>
                  <a:pt x="557433" y="414642"/>
                </a:lnTo>
                <a:lnTo>
                  <a:pt x="551942" y="406405"/>
                </a:lnTo>
                <a:lnTo>
                  <a:pt x="543703" y="400913"/>
                </a:lnTo>
                <a:lnTo>
                  <a:pt x="529974" y="400913"/>
                </a:lnTo>
                <a:lnTo>
                  <a:pt x="529974" y="403659"/>
                </a:lnTo>
                <a:lnTo>
                  <a:pt x="532720" y="406405"/>
                </a:lnTo>
                <a:lnTo>
                  <a:pt x="540957" y="409151"/>
                </a:lnTo>
                <a:lnTo>
                  <a:pt x="546450" y="411896"/>
                </a:lnTo>
                <a:lnTo>
                  <a:pt x="551942" y="411896"/>
                </a:lnTo>
                <a:lnTo>
                  <a:pt x="551942" y="417388"/>
                </a:lnTo>
                <a:lnTo>
                  <a:pt x="540957" y="417388"/>
                </a:lnTo>
                <a:lnTo>
                  <a:pt x="529974" y="417388"/>
                </a:lnTo>
                <a:lnTo>
                  <a:pt x="510751" y="411896"/>
                </a:lnTo>
                <a:lnTo>
                  <a:pt x="491530" y="406405"/>
                </a:lnTo>
                <a:lnTo>
                  <a:pt x="483292" y="403659"/>
                </a:lnTo>
                <a:lnTo>
                  <a:pt x="472308" y="400913"/>
                </a:lnTo>
                <a:close/>
                <a:moveTo>
                  <a:pt x="1551477" y="398167"/>
                </a:moveTo>
                <a:lnTo>
                  <a:pt x="1551477" y="400913"/>
                </a:lnTo>
                <a:lnTo>
                  <a:pt x="1548731" y="400913"/>
                </a:lnTo>
                <a:lnTo>
                  <a:pt x="1545985" y="406405"/>
                </a:lnTo>
                <a:lnTo>
                  <a:pt x="1543239" y="409151"/>
                </a:lnTo>
                <a:lnTo>
                  <a:pt x="1532255" y="409151"/>
                </a:lnTo>
                <a:lnTo>
                  <a:pt x="1532255" y="414642"/>
                </a:lnTo>
                <a:lnTo>
                  <a:pt x="1532255" y="420134"/>
                </a:lnTo>
                <a:lnTo>
                  <a:pt x="1535002" y="422880"/>
                </a:lnTo>
                <a:lnTo>
                  <a:pt x="1537748" y="420134"/>
                </a:lnTo>
                <a:lnTo>
                  <a:pt x="1540493" y="425626"/>
                </a:lnTo>
                <a:lnTo>
                  <a:pt x="1540493" y="431118"/>
                </a:lnTo>
                <a:lnTo>
                  <a:pt x="1545985" y="431118"/>
                </a:lnTo>
                <a:lnTo>
                  <a:pt x="1545985" y="433864"/>
                </a:lnTo>
                <a:lnTo>
                  <a:pt x="1545985" y="439356"/>
                </a:lnTo>
                <a:lnTo>
                  <a:pt x="1545985" y="447594"/>
                </a:lnTo>
                <a:lnTo>
                  <a:pt x="1545985" y="450340"/>
                </a:lnTo>
                <a:lnTo>
                  <a:pt x="1548731" y="453086"/>
                </a:lnTo>
                <a:lnTo>
                  <a:pt x="1543239" y="453086"/>
                </a:lnTo>
                <a:lnTo>
                  <a:pt x="1545985" y="455832"/>
                </a:lnTo>
                <a:lnTo>
                  <a:pt x="1551477" y="455832"/>
                </a:lnTo>
                <a:lnTo>
                  <a:pt x="1556969" y="453086"/>
                </a:lnTo>
                <a:lnTo>
                  <a:pt x="1562461" y="453086"/>
                </a:lnTo>
                <a:lnTo>
                  <a:pt x="1567952" y="453086"/>
                </a:lnTo>
                <a:lnTo>
                  <a:pt x="1565206" y="447594"/>
                </a:lnTo>
                <a:lnTo>
                  <a:pt x="1565206" y="439356"/>
                </a:lnTo>
                <a:lnTo>
                  <a:pt x="1554223" y="436610"/>
                </a:lnTo>
                <a:lnTo>
                  <a:pt x="1548731" y="431118"/>
                </a:lnTo>
                <a:lnTo>
                  <a:pt x="1554223" y="431118"/>
                </a:lnTo>
                <a:lnTo>
                  <a:pt x="1551477" y="425626"/>
                </a:lnTo>
                <a:lnTo>
                  <a:pt x="1551477" y="422880"/>
                </a:lnTo>
                <a:lnTo>
                  <a:pt x="1556969" y="411896"/>
                </a:lnTo>
                <a:lnTo>
                  <a:pt x="1554223" y="409151"/>
                </a:lnTo>
                <a:lnTo>
                  <a:pt x="1551477" y="406405"/>
                </a:lnTo>
                <a:lnTo>
                  <a:pt x="1554223" y="403659"/>
                </a:lnTo>
                <a:lnTo>
                  <a:pt x="1554223" y="400913"/>
                </a:lnTo>
                <a:lnTo>
                  <a:pt x="1554223" y="398167"/>
                </a:lnTo>
                <a:lnTo>
                  <a:pt x="1551477" y="398167"/>
                </a:lnTo>
                <a:close/>
                <a:moveTo>
                  <a:pt x="1524017" y="398167"/>
                </a:moveTo>
                <a:lnTo>
                  <a:pt x="1515779" y="400913"/>
                </a:lnTo>
                <a:lnTo>
                  <a:pt x="1510287" y="406405"/>
                </a:lnTo>
                <a:lnTo>
                  <a:pt x="1515779" y="409151"/>
                </a:lnTo>
                <a:lnTo>
                  <a:pt x="1524017" y="409151"/>
                </a:lnTo>
                <a:lnTo>
                  <a:pt x="1524017" y="398167"/>
                </a:lnTo>
                <a:close/>
                <a:moveTo>
                  <a:pt x="1425162" y="398167"/>
                </a:moveTo>
                <a:lnTo>
                  <a:pt x="1422416" y="400913"/>
                </a:lnTo>
                <a:lnTo>
                  <a:pt x="1430655" y="406405"/>
                </a:lnTo>
                <a:lnTo>
                  <a:pt x="1436146" y="403659"/>
                </a:lnTo>
                <a:lnTo>
                  <a:pt x="1441637" y="400913"/>
                </a:lnTo>
                <a:lnTo>
                  <a:pt x="1436146" y="398167"/>
                </a:lnTo>
                <a:lnTo>
                  <a:pt x="1430655" y="398167"/>
                </a:lnTo>
                <a:lnTo>
                  <a:pt x="1425162" y="398167"/>
                </a:lnTo>
                <a:close/>
                <a:moveTo>
                  <a:pt x="1040725" y="398167"/>
                </a:moveTo>
                <a:lnTo>
                  <a:pt x="1040725" y="400913"/>
                </a:lnTo>
                <a:lnTo>
                  <a:pt x="1046217" y="403659"/>
                </a:lnTo>
                <a:lnTo>
                  <a:pt x="1054456" y="403659"/>
                </a:lnTo>
                <a:lnTo>
                  <a:pt x="1054456" y="400913"/>
                </a:lnTo>
                <a:lnTo>
                  <a:pt x="1051710" y="398167"/>
                </a:lnTo>
                <a:lnTo>
                  <a:pt x="1046217" y="398167"/>
                </a:lnTo>
                <a:lnTo>
                  <a:pt x="1040725" y="398167"/>
                </a:lnTo>
                <a:close/>
                <a:moveTo>
                  <a:pt x="1378481" y="395421"/>
                </a:moveTo>
                <a:lnTo>
                  <a:pt x="1375736" y="398167"/>
                </a:lnTo>
                <a:lnTo>
                  <a:pt x="1375736" y="400913"/>
                </a:lnTo>
                <a:lnTo>
                  <a:pt x="1378481" y="403659"/>
                </a:lnTo>
                <a:lnTo>
                  <a:pt x="1381227" y="403659"/>
                </a:lnTo>
                <a:lnTo>
                  <a:pt x="1381227" y="400913"/>
                </a:lnTo>
                <a:lnTo>
                  <a:pt x="1383972" y="400913"/>
                </a:lnTo>
                <a:lnTo>
                  <a:pt x="1383972" y="398167"/>
                </a:lnTo>
                <a:lnTo>
                  <a:pt x="1381227" y="398167"/>
                </a:lnTo>
                <a:lnTo>
                  <a:pt x="1381227" y="395421"/>
                </a:lnTo>
                <a:lnTo>
                  <a:pt x="1378481" y="395421"/>
                </a:lnTo>
                <a:close/>
                <a:moveTo>
                  <a:pt x="6219638" y="395420"/>
                </a:moveTo>
                <a:lnTo>
                  <a:pt x="6236113" y="395420"/>
                </a:lnTo>
                <a:lnTo>
                  <a:pt x="6238859" y="395420"/>
                </a:lnTo>
                <a:lnTo>
                  <a:pt x="6238859" y="398166"/>
                </a:lnTo>
                <a:lnTo>
                  <a:pt x="6227875" y="398166"/>
                </a:lnTo>
                <a:lnTo>
                  <a:pt x="6227875" y="400912"/>
                </a:lnTo>
                <a:lnTo>
                  <a:pt x="6230621" y="403658"/>
                </a:lnTo>
                <a:lnTo>
                  <a:pt x="6233367" y="403658"/>
                </a:lnTo>
                <a:lnTo>
                  <a:pt x="6233367" y="406404"/>
                </a:lnTo>
                <a:lnTo>
                  <a:pt x="6225129" y="409150"/>
                </a:lnTo>
                <a:lnTo>
                  <a:pt x="6219638" y="406404"/>
                </a:lnTo>
                <a:lnTo>
                  <a:pt x="6219638" y="403658"/>
                </a:lnTo>
                <a:lnTo>
                  <a:pt x="6222384" y="403658"/>
                </a:lnTo>
                <a:lnTo>
                  <a:pt x="6225129" y="400912"/>
                </a:lnTo>
                <a:lnTo>
                  <a:pt x="6222384" y="398166"/>
                </a:lnTo>
                <a:lnTo>
                  <a:pt x="6219638" y="395420"/>
                </a:lnTo>
                <a:close/>
                <a:moveTo>
                  <a:pt x="1559715" y="389929"/>
                </a:moveTo>
                <a:lnTo>
                  <a:pt x="1559715" y="392675"/>
                </a:lnTo>
                <a:lnTo>
                  <a:pt x="1559715" y="395421"/>
                </a:lnTo>
                <a:lnTo>
                  <a:pt x="1565206" y="400913"/>
                </a:lnTo>
                <a:lnTo>
                  <a:pt x="1567952" y="400913"/>
                </a:lnTo>
                <a:lnTo>
                  <a:pt x="1567952" y="398167"/>
                </a:lnTo>
                <a:lnTo>
                  <a:pt x="1570699" y="398167"/>
                </a:lnTo>
                <a:lnTo>
                  <a:pt x="1570699" y="392675"/>
                </a:lnTo>
                <a:lnTo>
                  <a:pt x="1567952" y="389929"/>
                </a:lnTo>
                <a:lnTo>
                  <a:pt x="1559715" y="389929"/>
                </a:lnTo>
                <a:close/>
                <a:moveTo>
                  <a:pt x="1537748" y="387183"/>
                </a:moveTo>
                <a:lnTo>
                  <a:pt x="1537748" y="395421"/>
                </a:lnTo>
                <a:lnTo>
                  <a:pt x="1540493" y="398167"/>
                </a:lnTo>
                <a:lnTo>
                  <a:pt x="1543239" y="398167"/>
                </a:lnTo>
                <a:lnTo>
                  <a:pt x="1545985" y="395421"/>
                </a:lnTo>
                <a:lnTo>
                  <a:pt x="1548731" y="389929"/>
                </a:lnTo>
                <a:lnTo>
                  <a:pt x="1543239" y="387183"/>
                </a:lnTo>
                <a:lnTo>
                  <a:pt x="1540493" y="387183"/>
                </a:lnTo>
                <a:lnTo>
                  <a:pt x="1537748" y="387183"/>
                </a:lnTo>
                <a:close/>
                <a:moveTo>
                  <a:pt x="1441637" y="387183"/>
                </a:moveTo>
                <a:lnTo>
                  <a:pt x="1441637" y="392675"/>
                </a:lnTo>
                <a:lnTo>
                  <a:pt x="1447130" y="392675"/>
                </a:lnTo>
                <a:lnTo>
                  <a:pt x="1447130" y="387183"/>
                </a:lnTo>
                <a:lnTo>
                  <a:pt x="1441637" y="387183"/>
                </a:lnTo>
                <a:close/>
                <a:moveTo>
                  <a:pt x="1367496" y="387183"/>
                </a:moveTo>
                <a:lnTo>
                  <a:pt x="1362005" y="389929"/>
                </a:lnTo>
                <a:lnTo>
                  <a:pt x="1362005" y="398167"/>
                </a:lnTo>
                <a:lnTo>
                  <a:pt x="1364751" y="400913"/>
                </a:lnTo>
                <a:lnTo>
                  <a:pt x="1370242" y="400913"/>
                </a:lnTo>
                <a:lnTo>
                  <a:pt x="1372988" y="395421"/>
                </a:lnTo>
                <a:lnTo>
                  <a:pt x="1372988" y="387183"/>
                </a:lnTo>
                <a:lnTo>
                  <a:pt x="1370242" y="387183"/>
                </a:lnTo>
                <a:lnTo>
                  <a:pt x="1367496" y="387183"/>
                </a:lnTo>
                <a:close/>
                <a:moveTo>
                  <a:pt x="1507541" y="384437"/>
                </a:moveTo>
                <a:lnTo>
                  <a:pt x="1510287" y="389929"/>
                </a:lnTo>
                <a:lnTo>
                  <a:pt x="1513033" y="392675"/>
                </a:lnTo>
                <a:lnTo>
                  <a:pt x="1515779" y="392675"/>
                </a:lnTo>
                <a:lnTo>
                  <a:pt x="1513033" y="387183"/>
                </a:lnTo>
                <a:lnTo>
                  <a:pt x="1507541" y="384437"/>
                </a:lnTo>
                <a:close/>
                <a:moveTo>
                  <a:pt x="1150565" y="384437"/>
                </a:moveTo>
                <a:lnTo>
                  <a:pt x="1147820" y="387183"/>
                </a:lnTo>
                <a:lnTo>
                  <a:pt x="1147820" y="389929"/>
                </a:lnTo>
                <a:lnTo>
                  <a:pt x="1150565" y="392675"/>
                </a:lnTo>
                <a:lnTo>
                  <a:pt x="1153311" y="395421"/>
                </a:lnTo>
                <a:lnTo>
                  <a:pt x="1156056" y="392675"/>
                </a:lnTo>
                <a:lnTo>
                  <a:pt x="1156056" y="389929"/>
                </a:lnTo>
                <a:lnTo>
                  <a:pt x="1156056" y="384437"/>
                </a:lnTo>
                <a:lnTo>
                  <a:pt x="1150565" y="384437"/>
                </a:lnTo>
                <a:close/>
                <a:moveTo>
                  <a:pt x="1576191" y="378948"/>
                </a:moveTo>
                <a:lnTo>
                  <a:pt x="1576191" y="414642"/>
                </a:lnTo>
                <a:lnTo>
                  <a:pt x="1576191" y="420135"/>
                </a:lnTo>
                <a:lnTo>
                  <a:pt x="1578936" y="420135"/>
                </a:lnTo>
                <a:lnTo>
                  <a:pt x="1578936" y="414643"/>
                </a:lnTo>
                <a:lnTo>
                  <a:pt x="1578936" y="400913"/>
                </a:lnTo>
                <a:lnTo>
                  <a:pt x="1576191" y="378948"/>
                </a:lnTo>
                <a:close/>
                <a:moveTo>
                  <a:pt x="1425162" y="378945"/>
                </a:moveTo>
                <a:lnTo>
                  <a:pt x="1425162" y="384437"/>
                </a:lnTo>
                <a:lnTo>
                  <a:pt x="1425162" y="392675"/>
                </a:lnTo>
                <a:lnTo>
                  <a:pt x="1430655" y="389929"/>
                </a:lnTo>
                <a:lnTo>
                  <a:pt x="1436146" y="387183"/>
                </a:lnTo>
                <a:lnTo>
                  <a:pt x="1441637" y="384437"/>
                </a:lnTo>
                <a:lnTo>
                  <a:pt x="1441637" y="378945"/>
                </a:lnTo>
                <a:lnTo>
                  <a:pt x="1425162" y="378945"/>
                </a:lnTo>
                <a:close/>
                <a:moveTo>
                  <a:pt x="1414179" y="378945"/>
                </a:moveTo>
                <a:lnTo>
                  <a:pt x="1414179" y="381691"/>
                </a:lnTo>
                <a:lnTo>
                  <a:pt x="1411434" y="381691"/>
                </a:lnTo>
                <a:lnTo>
                  <a:pt x="1408686" y="384437"/>
                </a:lnTo>
                <a:lnTo>
                  <a:pt x="1411434" y="384437"/>
                </a:lnTo>
                <a:lnTo>
                  <a:pt x="1414179" y="387183"/>
                </a:lnTo>
                <a:lnTo>
                  <a:pt x="1416924" y="384437"/>
                </a:lnTo>
                <a:lnTo>
                  <a:pt x="1416924" y="378945"/>
                </a:lnTo>
                <a:lnTo>
                  <a:pt x="1414179" y="378945"/>
                </a:lnTo>
                <a:close/>
                <a:moveTo>
                  <a:pt x="1334544" y="378945"/>
                </a:moveTo>
                <a:lnTo>
                  <a:pt x="1331799" y="384437"/>
                </a:lnTo>
                <a:lnTo>
                  <a:pt x="1337290" y="384437"/>
                </a:lnTo>
                <a:lnTo>
                  <a:pt x="1340038" y="378945"/>
                </a:lnTo>
                <a:lnTo>
                  <a:pt x="1334544" y="378945"/>
                </a:lnTo>
                <a:close/>
                <a:moveTo>
                  <a:pt x="1556969" y="376199"/>
                </a:moveTo>
                <a:lnTo>
                  <a:pt x="1554223" y="378945"/>
                </a:lnTo>
                <a:lnTo>
                  <a:pt x="1554223" y="381691"/>
                </a:lnTo>
                <a:lnTo>
                  <a:pt x="1556969" y="384437"/>
                </a:lnTo>
                <a:lnTo>
                  <a:pt x="1562461" y="384437"/>
                </a:lnTo>
                <a:lnTo>
                  <a:pt x="1565206" y="381691"/>
                </a:lnTo>
                <a:lnTo>
                  <a:pt x="1565206" y="378945"/>
                </a:lnTo>
                <a:lnTo>
                  <a:pt x="1562461" y="376199"/>
                </a:lnTo>
                <a:lnTo>
                  <a:pt x="1556969" y="376199"/>
                </a:lnTo>
                <a:close/>
                <a:moveTo>
                  <a:pt x="1353766" y="362469"/>
                </a:moveTo>
                <a:lnTo>
                  <a:pt x="1356512" y="365215"/>
                </a:lnTo>
                <a:lnTo>
                  <a:pt x="1356512" y="370707"/>
                </a:lnTo>
                <a:lnTo>
                  <a:pt x="1359260" y="373453"/>
                </a:lnTo>
                <a:lnTo>
                  <a:pt x="1359260" y="378945"/>
                </a:lnTo>
                <a:lnTo>
                  <a:pt x="1367496" y="378945"/>
                </a:lnTo>
                <a:lnTo>
                  <a:pt x="1370242" y="373453"/>
                </a:lnTo>
                <a:lnTo>
                  <a:pt x="1367496" y="367961"/>
                </a:lnTo>
                <a:lnTo>
                  <a:pt x="1364751" y="365215"/>
                </a:lnTo>
                <a:lnTo>
                  <a:pt x="1362005" y="362469"/>
                </a:lnTo>
                <a:lnTo>
                  <a:pt x="1353766" y="362469"/>
                </a:lnTo>
                <a:close/>
                <a:moveTo>
                  <a:pt x="834777" y="362469"/>
                </a:moveTo>
                <a:lnTo>
                  <a:pt x="834777" y="365215"/>
                </a:lnTo>
                <a:lnTo>
                  <a:pt x="829285" y="365215"/>
                </a:lnTo>
                <a:lnTo>
                  <a:pt x="823793" y="365215"/>
                </a:lnTo>
                <a:lnTo>
                  <a:pt x="815555" y="367961"/>
                </a:lnTo>
                <a:lnTo>
                  <a:pt x="807317" y="376199"/>
                </a:lnTo>
                <a:lnTo>
                  <a:pt x="801825" y="381691"/>
                </a:lnTo>
                <a:lnTo>
                  <a:pt x="799080" y="378945"/>
                </a:lnTo>
                <a:lnTo>
                  <a:pt x="796334" y="381691"/>
                </a:lnTo>
                <a:lnTo>
                  <a:pt x="793587" y="387183"/>
                </a:lnTo>
                <a:lnTo>
                  <a:pt x="788095" y="392675"/>
                </a:lnTo>
                <a:lnTo>
                  <a:pt x="782603" y="395421"/>
                </a:lnTo>
                <a:lnTo>
                  <a:pt x="777112" y="395421"/>
                </a:lnTo>
                <a:lnTo>
                  <a:pt x="744160" y="395421"/>
                </a:lnTo>
                <a:lnTo>
                  <a:pt x="727684" y="398167"/>
                </a:lnTo>
                <a:lnTo>
                  <a:pt x="711208" y="403659"/>
                </a:lnTo>
                <a:lnTo>
                  <a:pt x="681002" y="414642"/>
                </a:lnTo>
                <a:lnTo>
                  <a:pt x="650797" y="428372"/>
                </a:lnTo>
                <a:lnTo>
                  <a:pt x="628829" y="436610"/>
                </a:lnTo>
                <a:lnTo>
                  <a:pt x="617845" y="436610"/>
                </a:lnTo>
                <a:lnTo>
                  <a:pt x="609607" y="436610"/>
                </a:lnTo>
                <a:lnTo>
                  <a:pt x="595877" y="431118"/>
                </a:lnTo>
                <a:lnTo>
                  <a:pt x="582147" y="420134"/>
                </a:lnTo>
                <a:lnTo>
                  <a:pt x="568417" y="411896"/>
                </a:lnTo>
                <a:lnTo>
                  <a:pt x="568417" y="422880"/>
                </a:lnTo>
                <a:lnTo>
                  <a:pt x="573909" y="431118"/>
                </a:lnTo>
                <a:lnTo>
                  <a:pt x="582147" y="439356"/>
                </a:lnTo>
                <a:lnTo>
                  <a:pt x="593131" y="444848"/>
                </a:lnTo>
                <a:lnTo>
                  <a:pt x="615099" y="453086"/>
                </a:lnTo>
                <a:lnTo>
                  <a:pt x="623337" y="458578"/>
                </a:lnTo>
                <a:lnTo>
                  <a:pt x="628829" y="466816"/>
                </a:lnTo>
                <a:lnTo>
                  <a:pt x="631574" y="472308"/>
                </a:lnTo>
                <a:lnTo>
                  <a:pt x="634321" y="469562"/>
                </a:lnTo>
                <a:lnTo>
                  <a:pt x="642559" y="475054"/>
                </a:lnTo>
                <a:lnTo>
                  <a:pt x="648051" y="480546"/>
                </a:lnTo>
                <a:lnTo>
                  <a:pt x="653542" y="486038"/>
                </a:lnTo>
                <a:lnTo>
                  <a:pt x="661780" y="497022"/>
                </a:lnTo>
                <a:lnTo>
                  <a:pt x="670018" y="508006"/>
                </a:lnTo>
                <a:lnTo>
                  <a:pt x="672764" y="510752"/>
                </a:lnTo>
                <a:lnTo>
                  <a:pt x="678256" y="513498"/>
                </a:lnTo>
                <a:lnTo>
                  <a:pt x="691986" y="499768"/>
                </a:lnTo>
                <a:lnTo>
                  <a:pt x="716700" y="480546"/>
                </a:lnTo>
                <a:lnTo>
                  <a:pt x="724938" y="475054"/>
                </a:lnTo>
                <a:lnTo>
                  <a:pt x="730430" y="466816"/>
                </a:lnTo>
                <a:lnTo>
                  <a:pt x="735922" y="461324"/>
                </a:lnTo>
                <a:lnTo>
                  <a:pt x="741414" y="453086"/>
                </a:lnTo>
                <a:lnTo>
                  <a:pt x="746906" y="450340"/>
                </a:lnTo>
                <a:lnTo>
                  <a:pt x="755144" y="447594"/>
                </a:lnTo>
                <a:lnTo>
                  <a:pt x="763382" y="447594"/>
                </a:lnTo>
                <a:lnTo>
                  <a:pt x="768874" y="442102"/>
                </a:lnTo>
                <a:lnTo>
                  <a:pt x="774366" y="433864"/>
                </a:lnTo>
                <a:lnTo>
                  <a:pt x="779857" y="422880"/>
                </a:lnTo>
                <a:lnTo>
                  <a:pt x="782603" y="414642"/>
                </a:lnTo>
                <a:lnTo>
                  <a:pt x="788095" y="406405"/>
                </a:lnTo>
                <a:lnTo>
                  <a:pt x="799080" y="400913"/>
                </a:lnTo>
                <a:lnTo>
                  <a:pt x="812809" y="398167"/>
                </a:lnTo>
                <a:lnTo>
                  <a:pt x="837523" y="392675"/>
                </a:lnTo>
                <a:lnTo>
                  <a:pt x="845761" y="389929"/>
                </a:lnTo>
                <a:lnTo>
                  <a:pt x="848507" y="384437"/>
                </a:lnTo>
                <a:lnTo>
                  <a:pt x="845761" y="378945"/>
                </a:lnTo>
                <a:lnTo>
                  <a:pt x="834777" y="365215"/>
                </a:lnTo>
                <a:lnTo>
                  <a:pt x="837523" y="365215"/>
                </a:lnTo>
                <a:lnTo>
                  <a:pt x="837523" y="362469"/>
                </a:lnTo>
                <a:lnTo>
                  <a:pt x="834777" y="362469"/>
                </a:lnTo>
                <a:close/>
                <a:moveTo>
                  <a:pt x="1537748" y="359723"/>
                </a:moveTo>
                <a:lnTo>
                  <a:pt x="1537748" y="365215"/>
                </a:lnTo>
                <a:lnTo>
                  <a:pt x="1540493" y="365215"/>
                </a:lnTo>
                <a:lnTo>
                  <a:pt x="1543239" y="362469"/>
                </a:lnTo>
                <a:lnTo>
                  <a:pt x="1545985" y="359723"/>
                </a:lnTo>
                <a:lnTo>
                  <a:pt x="1537748" y="359723"/>
                </a:lnTo>
                <a:close/>
                <a:moveTo>
                  <a:pt x="1458113" y="356977"/>
                </a:moveTo>
                <a:lnTo>
                  <a:pt x="1458113" y="362469"/>
                </a:lnTo>
                <a:lnTo>
                  <a:pt x="1458113" y="365215"/>
                </a:lnTo>
                <a:lnTo>
                  <a:pt x="1452622" y="367961"/>
                </a:lnTo>
                <a:lnTo>
                  <a:pt x="1449877" y="367961"/>
                </a:lnTo>
                <a:lnTo>
                  <a:pt x="1447130" y="373453"/>
                </a:lnTo>
                <a:lnTo>
                  <a:pt x="1447130" y="378945"/>
                </a:lnTo>
                <a:lnTo>
                  <a:pt x="1452622" y="376199"/>
                </a:lnTo>
                <a:lnTo>
                  <a:pt x="1458113" y="376199"/>
                </a:lnTo>
                <a:lnTo>
                  <a:pt x="1469098" y="378945"/>
                </a:lnTo>
                <a:lnTo>
                  <a:pt x="1469098" y="376199"/>
                </a:lnTo>
                <a:lnTo>
                  <a:pt x="1471844" y="376199"/>
                </a:lnTo>
                <a:lnTo>
                  <a:pt x="1474589" y="376199"/>
                </a:lnTo>
                <a:lnTo>
                  <a:pt x="1477335" y="373453"/>
                </a:lnTo>
                <a:lnTo>
                  <a:pt x="1477335" y="376199"/>
                </a:lnTo>
                <a:lnTo>
                  <a:pt x="1480081" y="376199"/>
                </a:lnTo>
                <a:lnTo>
                  <a:pt x="1480081" y="378945"/>
                </a:lnTo>
                <a:lnTo>
                  <a:pt x="1480081" y="381691"/>
                </a:lnTo>
                <a:lnTo>
                  <a:pt x="1474589" y="381691"/>
                </a:lnTo>
                <a:lnTo>
                  <a:pt x="1471844" y="378945"/>
                </a:lnTo>
                <a:lnTo>
                  <a:pt x="1466353" y="384437"/>
                </a:lnTo>
                <a:lnTo>
                  <a:pt x="1460859" y="387183"/>
                </a:lnTo>
                <a:lnTo>
                  <a:pt x="1458113" y="384437"/>
                </a:lnTo>
                <a:lnTo>
                  <a:pt x="1455368" y="389929"/>
                </a:lnTo>
                <a:lnTo>
                  <a:pt x="1455368" y="398167"/>
                </a:lnTo>
                <a:lnTo>
                  <a:pt x="1460859" y="395421"/>
                </a:lnTo>
                <a:lnTo>
                  <a:pt x="1463606" y="395421"/>
                </a:lnTo>
                <a:lnTo>
                  <a:pt x="1466353" y="398167"/>
                </a:lnTo>
                <a:lnTo>
                  <a:pt x="1469098" y="400913"/>
                </a:lnTo>
                <a:lnTo>
                  <a:pt x="1474589" y="400913"/>
                </a:lnTo>
                <a:lnTo>
                  <a:pt x="1480081" y="398167"/>
                </a:lnTo>
                <a:lnTo>
                  <a:pt x="1480081" y="400913"/>
                </a:lnTo>
                <a:lnTo>
                  <a:pt x="1485574" y="403659"/>
                </a:lnTo>
                <a:lnTo>
                  <a:pt x="1488320" y="403659"/>
                </a:lnTo>
                <a:lnTo>
                  <a:pt x="1491065" y="406405"/>
                </a:lnTo>
                <a:lnTo>
                  <a:pt x="1493811" y="403659"/>
                </a:lnTo>
                <a:lnTo>
                  <a:pt x="1499304" y="403659"/>
                </a:lnTo>
                <a:lnTo>
                  <a:pt x="1504796" y="406405"/>
                </a:lnTo>
                <a:lnTo>
                  <a:pt x="1510287" y="403659"/>
                </a:lnTo>
                <a:lnTo>
                  <a:pt x="1510287" y="398167"/>
                </a:lnTo>
                <a:lnTo>
                  <a:pt x="1507541" y="395421"/>
                </a:lnTo>
                <a:lnTo>
                  <a:pt x="1502050" y="395421"/>
                </a:lnTo>
                <a:lnTo>
                  <a:pt x="1496557" y="398167"/>
                </a:lnTo>
                <a:lnTo>
                  <a:pt x="1491065" y="400913"/>
                </a:lnTo>
                <a:lnTo>
                  <a:pt x="1491065" y="395421"/>
                </a:lnTo>
                <a:lnTo>
                  <a:pt x="1491065" y="392675"/>
                </a:lnTo>
                <a:lnTo>
                  <a:pt x="1496557" y="387183"/>
                </a:lnTo>
                <a:lnTo>
                  <a:pt x="1491065" y="384437"/>
                </a:lnTo>
                <a:lnTo>
                  <a:pt x="1488320" y="381691"/>
                </a:lnTo>
                <a:lnTo>
                  <a:pt x="1491065" y="378945"/>
                </a:lnTo>
                <a:lnTo>
                  <a:pt x="1491065" y="370707"/>
                </a:lnTo>
                <a:lnTo>
                  <a:pt x="1488320" y="370707"/>
                </a:lnTo>
                <a:lnTo>
                  <a:pt x="1482829" y="367961"/>
                </a:lnTo>
                <a:lnTo>
                  <a:pt x="1485574" y="367961"/>
                </a:lnTo>
                <a:lnTo>
                  <a:pt x="1485574" y="362469"/>
                </a:lnTo>
                <a:lnTo>
                  <a:pt x="1485574" y="359723"/>
                </a:lnTo>
                <a:lnTo>
                  <a:pt x="1480081" y="359723"/>
                </a:lnTo>
                <a:lnTo>
                  <a:pt x="1477335" y="359723"/>
                </a:lnTo>
                <a:lnTo>
                  <a:pt x="1477335" y="356977"/>
                </a:lnTo>
                <a:lnTo>
                  <a:pt x="1458113" y="356977"/>
                </a:lnTo>
                <a:close/>
                <a:moveTo>
                  <a:pt x="1422416" y="356977"/>
                </a:moveTo>
                <a:lnTo>
                  <a:pt x="1416924" y="359723"/>
                </a:lnTo>
                <a:lnTo>
                  <a:pt x="1416924" y="373453"/>
                </a:lnTo>
                <a:lnTo>
                  <a:pt x="1425162" y="376199"/>
                </a:lnTo>
                <a:lnTo>
                  <a:pt x="1430655" y="376199"/>
                </a:lnTo>
                <a:lnTo>
                  <a:pt x="1436146" y="376199"/>
                </a:lnTo>
                <a:lnTo>
                  <a:pt x="1436146" y="370707"/>
                </a:lnTo>
                <a:lnTo>
                  <a:pt x="1436146" y="367961"/>
                </a:lnTo>
                <a:lnTo>
                  <a:pt x="1433400" y="359723"/>
                </a:lnTo>
                <a:lnTo>
                  <a:pt x="1425162" y="356977"/>
                </a:lnTo>
                <a:lnTo>
                  <a:pt x="1422416" y="356977"/>
                </a:lnTo>
                <a:close/>
                <a:moveTo>
                  <a:pt x="1370242" y="356977"/>
                </a:moveTo>
                <a:lnTo>
                  <a:pt x="1372988" y="356977"/>
                </a:lnTo>
                <a:lnTo>
                  <a:pt x="1375736" y="359723"/>
                </a:lnTo>
                <a:lnTo>
                  <a:pt x="1372988" y="362469"/>
                </a:lnTo>
                <a:lnTo>
                  <a:pt x="1370242" y="356977"/>
                </a:lnTo>
                <a:close/>
                <a:moveTo>
                  <a:pt x="6573869" y="354231"/>
                </a:moveTo>
                <a:lnTo>
                  <a:pt x="6571123" y="356977"/>
                </a:lnTo>
                <a:lnTo>
                  <a:pt x="6565631" y="359723"/>
                </a:lnTo>
                <a:lnTo>
                  <a:pt x="6560139" y="362469"/>
                </a:lnTo>
                <a:lnTo>
                  <a:pt x="6549155" y="367961"/>
                </a:lnTo>
                <a:lnTo>
                  <a:pt x="6549155" y="376199"/>
                </a:lnTo>
                <a:lnTo>
                  <a:pt x="6549155" y="381691"/>
                </a:lnTo>
                <a:lnTo>
                  <a:pt x="6551901" y="384437"/>
                </a:lnTo>
                <a:lnTo>
                  <a:pt x="6554647" y="389929"/>
                </a:lnTo>
                <a:lnTo>
                  <a:pt x="6557393" y="398166"/>
                </a:lnTo>
                <a:lnTo>
                  <a:pt x="6565631" y="403658"/>
                </a:lnTo>
                <a:lnTo>
                  <a:pt x="6573869" y="406404"/>
                </a:lnTo>
                <a:lnTo>
                  <a:pt x="6582107" y="411896"/>
                </a:lnTo>
                <a:lnTo>
                  <a:pt x="6521695" y="486038"/>
                </a:lnTo>
                <a:lnTo>
                  <a:pt x="6516203" y="486038"/>
                </a:lnTo>
                <a:lnTo>
                  <a:pt x="6518949" y="488784"/>
                </a:lnTo>
                <a:lnTo>
                  <a:pt x="6370666" y="670018"/>
                </a:lnTo>
                <a:lnTo>
                  <a:pt x="6354190" y="670018"/>
                </a:lnTo>
                <a:lnTo>
                  <a:pt x="6337715" y="672764"/>
                </a:lnTo>
                <a:lnTo>
                  <a:pt x="6321239" y="678256"/>
                </a:lnTo>
                <a:lnTo>
                  <a:pt x="6304763" y="683748"/>
                </a:lnTo>
                <a:lnTo>
                  <a:pt x="6277303" y="697478"/>
                </a:lnTo>
                <a:lnTo>
                  <a:pt x="6255335" y="711208"/>
                </a:lnTo>
                <a:lnTo>
                  <a:pt x="6263573" y="713954"/>
                </a:lnTo>
                <a:lnTo>
                  <a:pt x="6274557" y="713954"/>
                </a:lnTo>
                <a:lnTo>
                  <a:pt x="6291033" y="711208"/>
                </a:lnTo>
                <a:lnTo>
                  <a:pt x="6307509" y="705716"/>
                </a:lnTo>
                <a:lnTo>
                  <a:pt x="6318493" y="702970"/>
                </a:lnTo>
                <a:lnTo>
                  <a:pt x="6326731" y="702970"/>
                </a:lnTo>
                <a:lnTo>
                  <a:pt x="6329477" y="708462"/>
                </a:lnTo>
                <a:lnTo>
                  <a:pt x="6334969" y="711208"/>
                </a:lnTo>
                <a:lnTo>
                  <a:pt x="6340461" y="708462"/>
                </a:lnTo>
                <a:lnTo>
                  <a:pt x="6345952" y="705716"/>
                </a:lnTo>
                <a:lnTo>
                  <a:pt x="6546409" y="906172"/>
                </a:lnTo>
                <a:lnTo>
                  <a:pt x="6521695" y="917156"/>
                </a:lnTo>
                <a:lnTo>
                  <a:pt x="6513457" y="922648"/>
                </a:lnTo>
                <a:lnTo>
                  <a:pt x="6505219" y="930886"/>
                </a:lnTo>
                <a:lnTo>
                  <a:pt x="6532679" y="936378"/>
                </a:lnTo>
                <a:lnTo>
                  <a:pt x="6543663" y="939124"/>
                </a:lnTo>
                <a:lnTo>
                  <a:pt x="6551901" y="936378"/>
                </a:lnTo>
                <a:lnTo>
                  <a:pt x="6560139" y="933632"/>
                </a:lnTo>
                <a:lnTo>
                  <a:pt x="6565631" y="928140"/>
                </a:lnTo>
                <a:lnTo>
                  <a:pt x="6571123" y="930886"/>
                </a:lnTo>
                <a:lnTo>
                  <a:pt x="6571123" y="933632"/>
                </a:lnTo>
                <a:lnTo>
                  <a:pt x="6571123" y="939124"/>
                </a:lnTo>
                <a:lnTo>
                  <a:pt x="6573869" y="941870"/>
                </a:lnTo>
                <a:lnTo>
                  <a:pt x="6576615" y="941870"/>
                </a:lnTo>
                <a:lnTo>
                  <a:pt x="6579361" y="941870"/>
                </a:lnTo>
                <a:lnTo>
                  <a:pt x="6587599" y="950108"/>
                </a:lnTo>
                <a:lnTo>
                  <a:pt x="6573869" y="950108"/>
                </a:lnTo>
                <a:lnTo>
                  <a:pt x="6562885" y="952854"/>
                </a:lnTo>
                <a:lnTo>
                  <a:pt x="6546409" y="963838"/>
                </a:lnTo>
                <a:lnTo>
                  <a:pt x="6538171" y="966584"/>
                </a:lnTo>
                <a:lnTo>
                  <a:pt x="6532679" y="969330"/>
                </a:lnTo>
                <a:lnTo>
                  <a:pt x="6524441" y="969330"/>
                </a:lnTo>
                <a:lnTo>
                  <a:pt x="6518949" y="966584"/>
                </a:lnTo>
                <a:lnTo>
                  <a:pt x="6516203" y="961092"/>
                </a:lnTo>
                <a:lnTo>
                  <a:pt x="6516203" y="955600"/>
                </a:lnTo>
                <a:lnTo>
                  <a:pt x="6516203" y="947362"/>
                </a:lnTo>
                <a:lnTo>
                  <a:pt x="6513457" y="944616"/>
                </a:lnTo>
                <a:lnTo>
                  <a:pt x="6510711" y="941870"/>
                </a:lnTo>
                <a:lnTo>
                  <a:pt x="6507965" y="944616"/>
                </a:lnTo>
                <a:lnTo>
                  <a:pt x="6505219" y="944616"/>
                </a:lnTo>
                <a:lnTo>
                  <a:pt x="6499727" y="944616"/>
                </a:lnTo>
                <a:lnTo>
                  <a:pt x="6496981" y="936378"/>
                </a:lnTo>
                <a:lnTo>
                  <a:pt x="6494235" y="928140"/>
                </a:lnTo>
                <a:lnTo>
                  <a:pt x="6491489" y="919902"/>
                </a:lnTo>
                <a:lnTo>
                  <a:pt x="6488743" y="917156"/>
                </a:lnTo>
                <a:lnTo>
                  <a:pt x="6483251" y="914410"/>
                </a:lnTo>
                <a:lnTo>
                  <a:pt x="6480505" y="919902"/>
                </a:lnTo>
                <a:lnTo>
                  <a:pt x="6477759" y="922648"/>
                </a:lnTo>
                <a:lnTo>
                  <a:pt x="6483251" y="930886"/>
                </a:lnTo>
                <a:lnTo>
                  <a:pt x="6483251" y="936378"/>
                </a:lnTo>
                <a:lnTo>
                  <a:pt x="6480505" y="941870"/>
                </a:lnTo>
                <a:lnTo>
                  <a:pt x="6477759" y="944616"/>
                </a:lnTo>
                <a:lnTo>
                  <a:pt x="6464030" y="950108"/>
                </a:lnTo>
                <a:lnTo>
                  <a:pt x="6458538" y="955600"/>
                </a:lnTo>
                <a:lnTo>
                  <a:pt x="6464030" y="958346"/>
                </a:lnTo>
                <a:lnTo>
                  <a:pt x="6466776" y="963838"/>
                </a:lnTo>
                <a:lnTo>
                  <a:pt x="6466776" y="966584"/>
                </a:lnTo>
                <a:lnTo>
                  <a:pt x="6461284" y="974822"/>
                </a:lnTo>
                <a:lnTo>
                  <a:pt x="6453046" y="980314"/>
                </a:lnTo>
                <a:lnTo>
                  <a:pt x="6439316" y="985806"/>
                </a:lnTo>
                <a:lnTo>
                  <a:pt x="6425586" y="991298"/>
                </a:lnTo>
                <a:lnTo>
                  <a:pt x="6414602" y="991298"/>
                </a:lnTo>
                <a:lnTo>
                  <a:pt x="6403618" y="988552"/>
                </a:lnTo>
                <a:lnTo>
                  <a:pt x="6398126" y="985806"/>
                </a:lnTo>
                <a:lnTo>
                  <a:pt x="6398126" y="980314"/>
                </a:lnTo>
                <a:lnTo>
                  <a:pt x="6395380" y="977568"/>
                </a:lnTo>
                <a:lnTo>
                  <a:pt x="6395380" y="969330"/>
                </a:lnTo>
                <a:lnTo>
                  <a:pt x="6395380" y="966584"/>
                </a:lnTo>
                <a:lnTo>
                  <a:pt x="6395380" y="963838"/>
                </a:lnTo>
                <a:lnTo>
                  <a:pt x="6384396" y="961092"/>
                </a:lnTo>
                <a:lnTo>
                  <a:pt x="6370666" y="961092"/>
                </a:lnTo>
                <a:lnTo>
                  <a:pt x="6356936" y="963838"/>
                </a:lnTo>
                <a:lnTo>
                  <a:pt x="6365174" y="977568"/>
                </a:lnTo>
                <a:lnTo>
                  <a:pt x="6367920" y="994044"/>
                </a:lnTo>
                <a:lnTo>
                  <a:pt x="6373412" y="1007774"/>
                </a:lnTo>
                <a:lnTo>
                  <a:pt x="6381650" y="1021504"/>
                </a:lnTo>
                <a:lnTo>
                  <a:pt x="6074986" y="1052594"/>
                </a:lnTo>
                <a:lnTo>
                  <a:pt x="6079593" y="1057201"/>
                </a:lnTo>
                <a:lnTo>
                  <a:pt x="6082339" y="1065439"/>
                </a:lnTo>
                <a:lnTo>
                  <a:pt x="6079593" y="1081915"/>
                </a:lnTo>
                <a:lnTo>
                  <a:pt x="6076847" y="1098391"/>
                </a:lnTo>
                <a:lnTo>
                  <a:pt x="6074101" y="1114867"/>
                </a:lnTo>
                <a:lnTo>
                  <a:pt x="6074101" y="1125850"/>
                </a:lnTo>
                <a:lnTo>
                  <a:pt x="6075474" y="1129969"/>
                </a:lnTo>
                <a:lnTo>
                  <a:pt x="6071355" y="1125850"/>
                </a:lnTo>
                <a:lnTo>
                  <a:pt x="6063117" y="1123104"/>
                </a:lnTo>
                <a:lnTo>
                  <a:pt x="6054879" y="1120359"/>
                </a:lnTo>
                <a:lnTo>
                  <a:pt x="6047557" y="1120359"/>
                </a:lnTo>
                <a:lnTo>
                  <a:pt x="6049387" y="1114867"/>
                </a:lnTo>
                <a:lnTo>
                  <a:pt x="6049387" y="1095645"/>
                </a:lnTo>
                <a:lnTo>
                  <a:pt x="6047204" y="1080360"/>
                </a:lnTo>
                <a:lnTo>
                  <a:pt x="6065863" y="1081915"/>
                </a:lnTo>
                <a:lnTo>
                  <a:pt x="6052133" y="1057201"/>
                </a:lnTo>
                <a:lnTo>
                  <a:pt x="6049387" y="1068185"/>
                </a:lnTo>
                <a:lnTo>
                  <a:pt x="6046642" y="1076423"/>
                </a:lnTo>
                <a:lnTo>
                  <a:pt x="6047204" y="1080360"/>
                </a:lnTo>
                <a:lnTo>
                  <a:pt x="6032912" y="1079169"/>
                </a:lnTo>
                <a:lnTo>
                  <a:pt x="5999960" y="1081915"/>
                </a:lnTo>
                <a:lnTo>
                  <a:pt x="5936802" y="1090153"/>
                </a:lnTo>
                <a:lnTo>
                  <a:pt x="5919059" y="1091631"/>
                </a:lnTo>
                <a:lnTo>
                  <a:pt x="5920326" y="1092899"/>
                </a:lnTo>
                <a:lnTo>
                  <a:pt x="5923072" y="1095645"/>
                </a:lnTo>
                <a:lnTo>
                  <a:pt x="5923072" y="1101137"/>
                </a:lnTo>
                <a:lnTo>
                  <a:pt x="5920326" y="1103883"/>
                </a:lnTo>
                <a:lnTo>
                  <a:pt x="5914834" y="1103883"/>
                </a:lnTo>
                <a:lnTo>
                  <a:pt x="5898359" y="1101137"/>
                </a:lnTo>
                <a:lnTo>
                  <a:pt x="5881883" y="1101137"/>
                </a:lnTo>
                <a:lnTo>
                  <a:pt x="5862661" y="1101137"/>
                </a:lnTo>
                <a:lnTo>
                  <a:pt x="5840693" y="1101137"/>
                </a:lnTo>
                <a:lnTo>
                  <a:pt x="5837947" y="1101137"/>
                </a:lnTo>
                <a:lnTo>
                  <a:pt x="5837947" y="1098391"/>
                </a:lnTo>
                <a:lnTo>
                  <a:pt x="5840693" y="1090153"/>
                </a:lnTo>
                <a:lnTo>
                  <a:pt x="5843211" y="1087636"/>
                </a:lnTo>
                <a:lnTo>
                  <a:pt x="5840693" y="1087407"/>
                </a:lnTo>
                <a:lnTo>
                  <a:pt x="5815252" y="1078926"/>
                </a:lnTo>
                <a:lnTo>
                  <a:pt x="5785773" y="1081915"/>
                </a:lnTo>
                <a:lnTo>
                  <a:pt x="5761059" y="1084661"/>
                </a:lnTo>
                <a:lnTo>
                  <a:pt x="5741837" y="1070931"/>
                </a:lnTo>
                <a:lnTo>
                  <a:pt x="5733600" y="1062693"/>
                </a:lnTo>
                <a:lnTo>
                  <a:pt x="5725362" y="1057201"/>
                </a:lnTo>
                <a:lnTo>
                  <a:pt x="5719870" y="1057201"/>
                </a:lnTo>
                <a:lnTo>
                  <a:pt x="5711632" y="1057201"/>
                </a:lnTo>
                <a:lnTo>
                  <a:pt x="5700648" y="1062693"/>
                </a:lnTo>
                <a:lnTo>
                  <a:pt x="5692410" y="1068185"/>
                </a:lnTo>
                <a:lnTo>
                  <a:pt x="5689664" y="1068185"/>
                </a:lnTo>
                <a:lnTo>
                  <a:pt x="5684172" y="1068185"/>
                </a:lnTo>
                <a:lnTo>
                  <a:pt x="5681426" y="1065439"/>
                </a:lnTo>
                <a:lnTo>
                  <a:pt x="5681426" y="1062693"/>
                </a:lnTo>
                <a:lnTo>
                  <a:pt x="5681426" y="1057201"/>
                </a:lnTo>
                <a:lnTo>
                  <a:pt x="5681426" y="1054455"/>
                </a:lnTo>
                <a:lnTo>
                  <a:pt x="5675934" y="1051709"/>
                </a:lnTo>
                <a:lnTo>
                  <a:pt x="5656712" y="1051709"/>
                </a:lnTo>
                <a:lnTo>
                  <a:pt x="5631998" y="1051709"/>
                </a:lnTo>
                <a:lnTo>
                  <a:pt x="5577079" y="1059947"/>
                </a:lnTo>
                <a:lnTo>
                  <a:pt x="5549619" y="1068185"/>
                </a:lnTo>
                <a:lnTo>
                  <a:pt x="5524905" y="1076423"/>
                </a:lnTo>
                <a:lnTo>
                  <a:pt x="5502937" y="1084661"/>
                </a:lnTo>
                <a:lnTo>
                  <a:pt x="5489208" y="1092899"/>
                </a:lnTo>
                <a:lnTo>
                  <a:pt x="5480970" y="1095645"/>
                </a:lnTo>
                <a:lnTo>
                  <a:pt x="5475478" y="1095645"/>
                </a:lnTo>
                <a:lnTo>
                  <a:pt x="5469986" y="1090153"/>
                </a:lnTo>
                <a:lnTo>
                  <a:pt x="5461748" y="1090153"/>
                </a:lnTo>
                <a:lnTo>
                  <a:pt x="5459002" y="1084661"/>
                </a:lnTo>
                <a:lnTo>
                  <a:pt x="5456256" y="1084661"/>
                </a:lnTo>
                <a:lnTo>
                  <a:pt x="5456256" y="1090153"/>
                </a:lnTo>
                <a:lnTo>
                  <a:pt x="5459002" y="1090153"/>
                </a:lnTo>
                <a:lnTo>
                  <a:pt x="5439780" y="1095645"/>
                </a:lnTo>
                <a:lnTo>
                  <a:pt x="5420558" y="1106629"/>
                </a:lnTo>
                <a:lnTo>
                  <a:pt x="5392376" y="1119636"/>
                </a:lnTo>
                <a:lnTo>
                  <a:pt x="5394625" y="1121884"/>
                </a:lnTo>
                <a:lnTo>
                  <a:pt x="5406828" y="1120359"/>
                </a:lnTo>
                <a:lnTo>
                  <a:pt x="5439780" y="1117613"/>
                </a:lnTo>
                <a:lnTo>
                  <a:pt x="5394987" y="1122246"/>
                </a:lnTo>
                <a:lnTo>
                  <a:pt x="5395844" y="1123104"/>
                </a:lnTo>
                <a:lnTo>
                  <a:pt x="5406828" y="1136834"/>
                </a:lnTo>
                <a:lnTo>
                  <a:pt x="5406828" y="1140495"/>
                </a:lnTo>
                <a:lnTo>
                  <a:pt x="5409574" y="1139580"/>
                </a:lnTo>
                <a:lnTo>
                  <a:pt x="5428796" y="1125850"/>
                </a:lnTo>
                <a:lnTo>
                  <a:pt x="5448018" y="1117612"/>
                </a:lnTo>
                <a:lnTo>
                  <a:pt x="5469986" y="1109374"/>
                </a:lnTo>
                <a:lnTo>
                  <a:pt x="5491954" y="1106628"/>
                </a:lnTo>
                <a:lnTo>
                  <a:pt x="5502388" y="1106628"/>
                </a:lnTo>
                <a:lnTo>
                  <a:pt x="5505683" y="1098391"/>
                </a:lnTo>
                <a:lnTo>
                  <a:pt x="5508429" y="1095645"/>
                </a:lnTo>
                <a:lnTo>
                  <a:pt x="5511175" y="1095645"/>
                </a:lnTo>
                <a:lnTo>
                  <a:pt x="5516667" y="1095645"/>
                </a:lnTo>
                <a:lnTo>
                  <a:pt x="5519413" y="1101137"/>
                </a:lnTo>
                <a:lnTo>
                  <a:pt x="5519413" y="1103883"/>
                </a:lnTo>
                <a:lnTo>
                  <a:pt x="5519413" y="1108688"/>
                </a:lnTo>
                <a:lnTo>
                  <a:pt x="5533143" y="1112120"/>
                </a:lnTo>
                <a:lnTo>
                  <a:pt x="5549619" y="1123104"/>
                </a:lnTo>
                <a:lnTo>
                  <a:pt x="5552365" y="1125850"/>
                </a:lnTo>
                <a:lnTo>
                  <a:pt x="5549619" y="1128596"/>
                </a:lnTo>
                <a:lnTo>
                  <a:pt x="5524905" y="1120358"/>
                </a:lnTo>
                <a:lnTo>
                  <a:pt x="5500192" y="1120358"/>
                </a:lnTo>
                <a:lnTo>
                  <a:pt x="5472732" y="1123104"/>
                </a:lnTo>
                <a:lnTo>
                  <a:pt x="5448018" y="1131342"/>
                </a:lnTo>
                <a:lnTo>
                  <a:pt x="5437034" y="1136834"/>
                </a:lnTo>
                <a:lnTo>
                  <a:pt x="5423304" y="1147818"/>
                </a:lnTo>
                <a:lnTo>
                  <a:pt x="5406828" y="1156056"/>
                </a:lnTo>
                <a:lnTo>
                  <a:pt x="5402709" y="1156056"/>
                </a:lnTo>
                <a:lnTo>
                  <a:pt x="5393099" y="1175277"/>
                </a:lnTo>
                <a:lnTo>
                  <a:pt x="5387607" y="1194499"/>
                </a:lnTo>
                <a:lnTo>
                  <a:pt x="5384861" y="1213721"/>
                </a:lnTo>
                <a:lnTo>
                  <a:pt x="5382548" y="1232220"/>
                </a:lnTo>
                <a:lnTo>
                  <a:pt x="5382115" y="1227451"/>
                </a:lnTo>
                <a:lnTo>
                  <a:pt x="5379369" y="1197245"/>
                </a:lnTo>
                <a:lnTo>
                  <a:pt x="5373877" y="1175277"/>
                </a:lnTo>
                <a:lnTo>
                  <a:pt x="5373877" y="1164294"/>
                </a:lnTo>
                <a:lnTo>
                  <a:pt x="5376623" y="1156056"/>
                </a:lnTo>
                <a:lnTo>
                  <a:pt x="5379369" y="1136834"/>
                </a:lnTo>
                <a:lnTo>
                  <a:pt x="5379369" y="1131342"/>
                </a:lnTo>
                <a:lnTo>
                  <a:pt x="5376959" y="1124111"/>
                </a:lnTo>
                <a:lnTo>
                  <a:pt x="5360147" y="1125851"/>
                </a:lnTo>
                <a:lnTo>
                  <a:pt x="5362893" y="1123105"/>
                </a:lnTo>
                <a:lnTo>
                  <a:pt x="5362893" y="1116697"/>
                </a:lnTo>
                <a:lnTo>
                  <a:pt x="5351909" y="1114866"/>
                </a:lnTo>
                <a:lnTo>
                  <a:pt x="5349163" y="1112120"/>
                </a:lnTo>
                <a:lnTo>
                  <a:pt x="5346417" y="1109374"/>
                </a:lnTo>
                <a:lnTo>
                  <a:pt x="5349163" y="1106629"/>
                </a:lnTo>
                <a:lnTo>
                  <a:pt x="5338179" y="1106629"/>
                </a:lnTo>
                <a:lnTo>
                  <a:pt x="5310719" y="1106629"/>
                </a:lnTo>
                <a:lnTo>
                  <a:pt x="5296989" y="1103883"/>
                </a:lnTo>
                <a:lnTo>
                  <a:pt x="5283259" y="1101137"/>
                </a:lnTo>
                <a:lnTo>
                  <a:pt x="5272275" y="1095645"/>
                </a:lnTo>
                <a:lnTo>
                  <a:pt x="5264037" y="1087407"/>
                </a:lnTo>
                <a:lnTo>
                  <a:pt x="5269529" y="1087407"/>
                </a:lnTo>
                <a:lnTo>
                  <a:pt x="5266783" y="1081915"/>
                </a:lnTo>
                <a:lnTo>
                  <a:pt x="5258545" y="1079169"/>
                </a:lnTo>
                <a:lnTo>
                  <a:pt x="5255799" y="1070931"/>
                </a:lnTo>
                <a:lnTo>
                  <a:pt x="5261291" y="1073677"/>
                </a:lnTo>
                <a:lnTo>
                  <a:pt x="5261291" y="1068185"/>
                </a:lnTo>
                <a:lnTo>
                  <a:pt x="5255799" y="1068185"/>
                </a:lnTo>
                <a:lnTo>
                  <a:pt x="5244816" y="1073677"/>
                </a:lnTo>
                <a:lnTo>
                  <a:pt x="5242070" y="1076423"/>
                </a:lnTo>
                <a:lnTo>
                  <a:pt x="5239324" y="1084661"/>
                </a:lnTo>
                <a:lnTo>
                  <a:pt x="5236578" y="1090153"/>
                </a:lnTo>
                <a:lnTo>
                  <a:pt x="5233832" y="1087407"/>
                </a:lnTo>
                <a:lnTo>
                  <a:pt x="5228340" y="1087407"/>
                </a:lnTo>
                <a:lnTo>
                  <a:pt x="5225594" y="1090153"/>
                </a:lnTo>
                <a:lnTo>
                  <a:pt x="5217356" y="1095645"/>
                </a:lnTo>
                <a:lnTo>
                  <a:pt x="5198134" y="1098391"/>
                </a:lnTo>
                <a:lnTo>
                  <a:pt x="5198134" y="1095645"/>
                </a:lnTo>
                <a:lnTo>
                  <a:pt x="5200880" y="1095645"/>
                </a:lnTo>
                <a:lnTo>
                  <a:pt x="5203626" y="1095645"/>
                </a:lnTo>
                <a:lnTo>
                  <a:pt x="5203626" y="1092899"/>
                </a:lnTo>
                <a:lnTo>
                  <a:pt x="5200880" y="1092899"/>
                </a:lnTo>
                <a:lnTo>
                  <a:pt x="5200880" y="1090153"/>
                </a:lnTo>
                <a:lnTo>
                  <a:pt x="5192642" y="1095645"/>
                </a:lnTo>
                <a:lnTo>
                  <a:pt x="5189896" y="1098391"/>
                </a:lnTo>
                <a:lnTo>
                  <a:pt x="5187150" y="1098391"/>
                </a:lnTo>
                <a:lnTo>
                  <a:pt x="5181658" y="1098391"/>
                </a:lnTo>
                <a:lnTo>
                  <a:pt x="5176166" y="1095645"/>
                </a:lnTo>
                <a:lnTo>
                  <a:pt x="5176166" y="1092899"/>
                </a:lnTo>
                <a:lnTo>
                  <a:pt x="5181658" y="1092899"/>
                </a:lnTo>
                <a:lnTo>
                  <a:pt x="5181658" y="1087407"/>
                </a:lnTo>
                <a:lnTo>
                  <a:pt x="5176166" y="1090153"/>
                </a:lnTo>
                <a:lnTo>
                  <a:pt x="5167928" y="1090153"/>
                </a:lnTo>
                <a:lnTo>
                  <a:pt x="5156944" y="1087407"/>
                </a:lnTo>
                <a:lnTo>
                  <a:pt x="5154198" y="1092899"/>
                </a:lnTo>
                <a:lnTo>
                  <a:pt x="5151452" y="1094272"/>
                </a:lnTo>
                <a:lnTo>
                  <a:pt x="5151452" y="1092899"/>
                </a:lnTo>
                <a:lnTo>
                  <a:pt x="5143214" y="1092899"/>
                </a:lnTo>
                <a:lnTo>
                  <a:pt x="5148706" y="1106629"/>
                </a:lnTo>
                <a:lnTo>
                  <a:pt x="5134976" y="1106629"/>
                </a:lnTo>
                <a:lnTo>
                  <a:pt x="5134976" y="1103883"/>
                </a:lnTo>
                <a:lnTo>
                  <a:pt x="5129485" y="1101137"/>
                </a:lnTo>
                <a:lnTo>
                  <a:pt x="5132230" y="1103883"/>
                </a:lnTo>
                <a:lnTo>
                  <a:pt x="5129485" y="1106629"/>
                </a:lnTo>
                <a:lnTo>
                  <a:pt x="5129485" y="1109375"/>
                </a:lnTo>
                <a:lnTo>
                  <a:pt x="5134976" y="1109375"/>
                </a:lnTo>
                <a:lnTo>
                  <a:pt x="5137722" y="1117613"/>
                </a:lnTo>
                <a:lnTo>
                  <a:pt x="5140468" y="1120359"/>
                </a:lnTo>
                <a:lnTo>
                  <a:pt x="5143214" y="1123105"/>
                </a:lnTo>
                <a:lnTo>
                  <a:pt x="5145960" y="1120359"/>
                </a:lnTo>
                <a:lnTo>
                  <a:pt x="5151452" y="1120359"/>
                </a:lnTo>
                <a:lnTo>
                  <a:pt x="5151452" y="1123105"/>
                </a:lnTo>
                <a:lnTo>
                  <a:pt x="5156944" y="1120359"/>
                </a:lnTo>
                <a:lnTo>
                  <a:pt x="5176166" y="1120359"/>
                </a:lnTo>
                <a:lnTo>
                  <a:pt x="5173420" y="1125851"/>
                </a:lnTo>
                <a:lnTo>
                  <a:pt x="5170674" y="1128597"/>
                </a:lnTo>
                <a:lnTo>
                  <a:pt x="5165182" y="1125851"/>
                </a:lnTo>
                <a:lnTo>
                  <a:pt x="5162436" y="1125851"/>
                </a:lnTo>
                <a:lnTo>
                  <a:pt x="5159690" y="1125851"/>
                </a:lnTo>
                <a:lnTo>
                  <a:pt x="5159690" y="1134089"/>
                </a:lnTo>
                <a:lnTo>
                  <a:pt x="5162436" y="1139581"/>
                </a:lnTo>
                <a:lnTo>
                  <a:pt x="5165182" y="1136835"/>
                </a:lnTo>
                <a:lnTo>
                  <a:pt x="5170674" y="1136835"/>
                </a:lnTo>
                <a:lnTo>
                  <a:pt x="5170674" y="1131343"/>
                </a:lnTo>
                <a:lnTo>
                  <a:pt x="5173420" y="1128597"/>
                </a:lnTo>
                <a:lnTo>
                  <a:pt x="5181658" y="1128597"/>
                </a:lnTo>
                <a:lnTo>
                  <a:pt x="5187150" y="1131343"/>
                </a:lnTo>
                <a:lnTo>
                  <a:pt x="5192642" y="1128597"/>
                </a:lnTo>
                <a:lnTo>
                  <a:pt x="5195388" y="1125851"/>
                </a:lnTo>
                <a:lnTo>
                  <a:pt x="5192642" y="1123105"/>
                </a:lnTo>
                <a:lnTo>
                  <a:pt x="5195388" y="1120359"/>
                </a:lnTo>
                <a:lnTo>
                  <a:pt x="5198134" y="1120359"/>
                </a:lnTo>
                <a:lnTo>
                  <a:pt x="5200880" y="1120359"/>
                </a:lnTo>
                <a:lnTo>
                  <a:pt x="5200880" y="1125851"/>
                </a:lnTo>
                <a:lnTo>
                  <a:pt x="5200880" y="1131343"/>
                </a:lnTo>
                <a:lnTo>
                  <a:pt x="5200880" y="1134088"/>
                </a:lnTo>
                <a:lnTo>
                  <a:pt x="5220102" y="1129282"/>
                </a:lnTo>
                <a:lnTo>
                  <a:pt x="5220102" y="1128597"/>
                </a:lnTo>
                <a:lnTo>
                  <a:pt x="5217356" y="1128597"/>
                </a:lnTo>
                <a:lnTo>
                  <a:pt x="5217356" y="1125851"/>
                </a:lnTo>
                <a:lnTo>
                  <a:pt x="5220102" y="1123105"/>
                </a:lnTo>
                <a:lnTo>
                  <a:pt x="5217356" y="1120359"/>
                </a:lnTo>
                <a:lnTo>
                  <a:pt x="5211864" y="1117613"/>
                </a:lnTo>
                <a:lnTo>
                  <a:pt x="5244816" y="1120359"/>
                </a:lnTo>
                <a:lnTo>
                  <a:pt x="5247561" y="1121274"/>
                </a:lnTo>
                <a:lnTo>
                  <a:pt x="5296989" y="1106628"/>
                </a:lnTo>
                <a:lnTo>
                  <a:pt x="5299735" y="1106628"/>
                </a:lnTo>
                <a:lnTo>
                  <a:pt x="5299735" y="1109374"/>
                </a:lnTo>
                <a:lnTo>
                  <a:pt x="5299735" y="1112120"/>
                </a:lnTo>
                <a:lnTo>
                  <a:pt x="5288751" y="1120358"/>
                </a:lnTo>
                <a:lnTo>
                  <a:pt x="5277767" y="1125850"/>
                </a:lnTo>
                <a:lnTo>
                  <a:pt x="5269921" y="1128792"/>
                </a:lnTo>
                <a:lnTo>
                  <a:pt x="5280513" y="1134089"/>
                </a:lnTo>
                <a:lnTo>
                  <a:pt x="5239324" y="1139581"/>
                </a:lnTo>
                <a:lnTo>
                  <a:pt x="5239324" y="1137556"/>
                </a:lnTo>
                <a:lnTo>
                  <a:pt x="5225993" y="1140363"/>
                </a:lnTo>
                <a:lnTo>
                  <a:pt x="5220102" y="1142327"/>
                </a:lnTo>
                <a:lnTo>
                  <a:pt x="5221019" y="1141410"/>
                </a:lnTo>
                <a:lnTo>
                  <a:pt x="5203626" y="1145072"/>
                </a:lnTo>
                <a:lnTo>
                  <a:pt x="5173420" y="1156056"/>
                </a:lnTo>
                <a:lnTo>
                  <a:pt x="5162436" y="1158802"/>
                </a:lnTo>
                <a:lnTo>
                  <a:pt x="5159690" y="1164294"/>
                </a:lnTo>
                <a:lnTo>
                  <a:pt x="5156944" y="1169785"/>
                </a:lnTo>
                <a:lnTo>
                  <a:pt x="5151452" y="1175277"/>
                </a:lnTo>
                <a:lnTo>
                  <a:pt x="5145961" y="1180769"/>
                </a:lnTo>
                <a:lnTo>
                  <a:pt x="5140469" y="1183515"/>
                </a:lnTo>
                <a:lnTo>
                  <a:pt x="5115755" y="1189007"/>
                </a:lnTo>
                <a:lnTo>
                  <a:pt x="5091041" y="1191753"/>
                </a:lnTo>
                <a:lnTo>
                  <a:pt x="5069989" y="1191753"/>
                </a:lnTo>
                <a:lnTo>
                  <a:pt x="5077311" y="1186261"/>
                </a:lnTo>
                <a:lnTo>
                  <a:pt x="5085549" y="1172531"/>
                </a:lnTo>
                <a:lnTo>
                  <a:pt x="5047105" y="1183515"/>
                </a:lnTo>
                <a:lnTo>
                  <a:pt x="5055343" y="1189007"/>
                </a:lnTo>
                <a:lnTo>
                  <a:pt x="5066327" y="1191753"/>
                </a:lnTo>
                <a:lnTo>
                  <a:pt x="5069989" y="1191753"/>
                </a:lnTo>
                <a:lnTo>
                  <a:pt x="5066327" y="1194499"/>
                </a:lnTo>
                <a:lnTo>
                  <a:pt x="5052597" y="1199991"/>
                </a:lnTo>
                <a:lnTo>
                  <a:pt x="5038867" y="1199991"/>
                </a:lnTo>
                <a:lnTo>
                  <a:pt x="5030630" y="1197245"/>
                </a:lnTo>
                <a:lnTo>
                  <a:pt x="5027884" y="1191753"/>
                </a:lnTo>
                <a:lnTo>
                  <a:pt x="5019646" y="1180769"/>
                </a:lnTo>
                <a:lnTo>
                  <a:pt x="5016900" y="1175277"/>
                </a:lnTo>
                <a:lnTo>
                  <a:pt x="5014154" y="1172531"/>
                </a:lnTo>
                <a:lnTo>
                  <a:pt x="5003170" y="1167039"/>
                </a:lnTo>
                <a:lnTo>
                  <a:pt x="4997999" y="1164454"/>
                </a:lnTo>
                <a:lnTo>
                  <a:pt x="4843903" y="1180770"/>
                </a:lnTo>
                <a:lnTo>
                  <a:pt x="4838411" y="1180770"/>
                </a:lnTo>
                <a:lnTo>
                  <a:pt x="4835665" y="1180770"/>
                </a:lnTo>
                <a:lnTo>
                  <a:pt x="4769761" y="1189008"/>
                </a:lnTo>
                <a:lnTo>
                  <a:pt x="4764270" y="1180770"/>
                </a:lnTo>
                <a:lnTo>
                  <a:pt x="4753286" y="1178024"/>
                </a:lnTo>
                <a:lnTo>
                  <a:pt x="4745048" y="1175278"/>
                </a:lnTo>
                <a:lnTo>
                  <a:pt x="4736810" y="1169786"/>
                </a:lnTo>
                <a:lnTo>
                  <a:pt x="4728572" y="1175278"/>
                </a:lnTo>
                <a:lnTo>
                  <a:pt x="4720334" y="1178024"/>
                </a:lnTo>
                <a:lnTo>
                  <a:pt x="4712096" y="1180770"/>
                </a:lnTo>
                <a:lnTo>
                  <a:pt x="4706604" y="1183516"/>
                </a:lnTo>
                <a:lnTo>
                  <a:pt x="4706604" y="1189008"/>
                </a:lnTo>
                <a:lnTo>
                  <a:pt x="4703858" y="1194500"/>
                </a:lnTo>
                <a:lnTo>
                  <a:pt x="4561067" y="1208230"/>
                </a:lnTo>
                <a:lnTo>
                  <a:pt x="4558321" y="1208230"/>
                </a:lnTo>
                <a:lnTo>
                  <a:pt x="4558321" y="1210976"/>
                </a:lnTo>
                <a:lnTo>
                  <a:pt x="4032232" y="1267167"/>
                </a:lnTo>
                <a:lnTo>
                  <a:pt x="4025601" y="1268640"/>
                </a:lnTo>
                <a:lnTo>
                  <a:pt x="4018437" y="1268640"/>
                </a:lnTo>
                <a:lnTo>
                  <a:pt x="3932144" y="1277857"/>
                </a:lnTo>
                <a:lnTo>
                  <a:pt x="3929493" y="1279625"/>
                </a:lnTo>
                <a:lnTo>
                  <a:pt x="3910271" y="1293355"/>
                </a:lnTo>
                <a:lnTo>
                  <a:pt x="3896541" y="1301593"/>
                </a:lnTo>
                <a:lnTo>
                  <a:pt x="3891049" y="1307085"/>
                </a:lnTo>
                <a:lnTo>
                  <a:pt x="3888303" y="1312577"/>
                </a:lnTo>
                <a:lnTo>
                  <a:pt x="3885557" y="1331798"/>
                </a:lnTo>
                <a:lnTo>
                  <a:pt x="3885557" y="1351020"/>
                </a:lnTo>
                <a:lnTo>
                  <a:pt x="3891049" y="1378480"/>
                </a:lnTo>
                <a:lnTo>
                  <a:pt x="3904779" y="1438891"/>
                </a:lnTo>
                <a:lnTo>
                  <a:pt x="3904779" y="1447129"/>
                </a:lnTo>
                <a:lnTo>
                  <a:pt x="3899287" y="1452621"/>
                </a:lnTo>
                <a:lnTo>
                  <a:pt x="3891049" y="1458113"/>
                </a:lnTo>
                <a:lnTo>
                  <a:pt x="3885557" y="1458113"/>
                </a:lnTo>
                <a:lnTo>
                  <a:pt x="3880065" y="1458113"/>
                </a:lnTo>
                <a:lnTo>
                  <a:pt x="3877319" y="1455367"/>
                </a:lnTo>
                <a:lnTo>
                  <a:pt x="3871827" y="1452621"/>
                </a:lnTo>
                <a:lnTo>
                  <a:pt x="3871827" y="1447129"/>
                </a:lnTo>
                <a:lnTo>
                  <a:pt x="3871827" y="1441637"/>
                </a:lnTo>
                <a:lnTo>
                  <a:pt x="3871827" y="1438891"/>
                </a:lnTo>
                <a:lnTo>
                  <a:pt x="3877319" y="1433399"/>
                </a:lnTo>
                <a:lnTo>
                  <a:pt x="3880065" y="1430653"/>
                </a:lnTo>
                <a:lnTo>
                  <a:pt x="3880065" y="1425161"/>
                </a:lnTo>
                <a:lnTo>
                  <a:pt x="3882811" y="1408686"/>
                </a:lnTo>
                <a:lnTo>
                  <a:pt x="3880065" y="1381226"/>
                </a:lnTo>
                <a:lnTo>
                  <a:pt x="3880065" y="1353766"/>
                </a:lnTo>
                <a:lnTo>
                  <a:pt x="3880065" y="1351020"/>
                </a:lnTo>
                <a:lnTo>
                  <a:pt x="3877319" y="1320815"/>
                </a:lnTo>
                <a:lnTo>
                  <a:pt x="3874573" y="1309831"/>
                </a:lnTo>
                <a:lnTo>
                  <a:pt x="3871827" y="1304339"/>
                </a:lnTo>
                <a:lnTo>
                  <a:pt x="3866335" y="1301593"/>
                </a:lnTo>
                <a:lnTo>
                  <a:pt x="3858098" y="1301593"/>
                </a:lnTo>
                <a:lnTo>
                  <a:pt x="3844368" y="1298847"/>
                </a:lnTo>
                <a:lnTo>
                  <a:pt x="3827892" y="1296101"/>
                </a:lnTo>
                <a:lnTo>
                  <a:pt x="3811416" y="1293355"/>
                </a:lnTo>
                <a:lnTo>
                  <a:pt x="3810500" y="1293355"/>
                </a:lnTo>
                <a:lnTo>
                  <a:pt x="3803178" y="1298847"/>
                </a:lnTo>
                <a:lnTo>
                  <a:pt x="3800432" y="1301593"/>
                </a:lnTo>
                <a:lnTo>
                  <a:pt x="3797686" y="1304339"/>
                </a:lnTo>
                <a:lnTo>
                  <a:pt x="3792194" y="1312577"/>
                </a:lnTo>
                <a:lnTo>
                  <a:pt x="3790197" y="1313076"/>
                </a:lnTo>
                <a:lnTo>
                  <a:pt x="3789448" y="1315323"/>
                </a:lnTo>
                <a:lnTo>
                  <a:pt x="3786702" y="1323561"/>
                </a:lnTo>
                <a:lnTo>
                  <a:pt x="3781654" y="1325244"/>
                </a:lnTo>
                <a:lnTo>
                  <a:pt x="3783956" y="1348275"/>
                </a:lnTo>
                <a:lnTo>
                  <a:pt x="3786702" y="1372988"/>
                </a:lnTo>
                <a:lnTo>
                  <a:pt x="3789448" y="1411432"/>
                </a:lnTo>
                <a:lnTo>
                  <a:pt x="3792194" y="1449876"/>
                </a:lnTo>
                <a:lnTo>
                  <a:pt x="3792194" y="1488319"/>
                </a:lnTo>
                <a:lnTo>
                  <a:pt x="3789448" y="1526763"/>
                </a:lnTo>
                <a:lnTo>
                  <a:pt x="3786702" y="1548731"/>
                </a:lnTo>
                <a:lnTo>
                  <a:pt x="3783956" y="1573445"/>
                </a:lnTo>
                <a:lnTo>
                  <a:pt x="3783956" y="1584429"/>
                </a:lnTo>
                <a:lnTo>
                  <a:pt x="3783956" y="1595412"/>
                </a:lnTo>
                <a:lnTo>
                  <a:pt x="3789448" y="1606396"/>
                </a:lnTo>
                <a:lnTo>
                  <a:pt x="3794940" y="1614634"/>
                </a:lnTo>
                <a:lnTo>
                  <a:pt x="3803178" y="1622872"/>
                </a:lnTo>
                <a:lnTo>
                  <a:pt x="3811416" y="1633856"/>
                </a:lnTo>
                <a:lnTo>
                  <a:pt x="3814162" y="1644840"/>
                </a:lnTo>
                <a:lnTo>
                  <a:pt x="3816908" y="1658570"/>
                </a:lnTo>
                <a:lnTo>
                  <a:pt x="3819654" y="1675046"/>
                </a:lnTo>
                <a:lnTo>
                  <a:pt x="3819654" y="1688776"/>
                </a:lnTo>
                <a:lnTo>
                  <a:pt x="3816908" y="1699760"/>
                </a:lnTo>
                <a:lnTo>
                  <a:pt x="3811416" y="1710743"/>
                </a:lnTo>
                <a:lnTo>
                  <a:pt x="3803178" y="1721727"/>
                </a:lnTo>
                <a:lnTo>
                  <a:pt x="3792194" y="1727219"/>
                </a:lnTo>
                <a:lnTo>
                  <a:pt x="3781211" y="1732711"/>
                </a:lnTo>
                <a:lnTo>
                  <a:pt x="3767481" y="1738203"/>
                </a:lnTo>
                <a:lnTo>
                  <a:pt x="3759243" y="1738203"/>
                </a:lnTo>
                <a:lnTo>
                  <a:pt x="3753751" y="1735457"/>
                </a:lnTo>
                <a:lnTo>
                  <a:pt x="3751005" y="1729965"/>
                </a:lnTo>
                <a:lnTo>
                  <a:pt x="3751005" y="1721727"/>
                </a:lnTo>
                <a:lnTo>
                  <a:pt x="3756497" y="1699760"/>
                </a:lnTo>
                <a:lnTo>
                  <a:pt x="3759243" y="1688776"/>
                </a:lnTo>
                <a:lnTo>
                  <a:pt x="3764735" y="1677792"/>
                </a:lnTo>
                <a:lnTo>
                  <a:pt x="3770227" y="1661316"/>
                </a:lnTo>
                <a:lnTo>
                  <a:pt x="3772973" y="1644840"/>
                </a:lnTo>
                <a:lnTo>
                  <a:pt x="3772973" y="1628364"/>
                </a:lnTo>
                <a:lnTo>
                  <a:pt x="3770227" y="1611888"/>
                </a:lnTo>
                <a:lnTo>
                  <a:pt x="3770227" y="1598158"/>
                </a:lnTo>
                <a:lnTo>
                  <a:pt x="3772973" y="1581683"/>
                </a:lnTo>
                <a:lnTo>
                  <a:pt x="3778465" y="1554223"/>
                </a:lnTo>
                <a:lnTo>
                  <a:pt x="3783956" y="1502049"/>
                </a:lnTo>
                <a:lnTo>
                  <a:pt x="3786702" y="1474589"/>
                </a:lnTo>
                <a:lnTo>
                  <a:pt x="3786702" y="1447130"/>
                </a:lnTo>
                <a:lnTo>
                  <a:pt x="3783956" y="1419670"/>
                </a:lnTo>
                <a:lnTo>
                  <a:pt x="3778465" y="1392210"/>
                </a:lnTo>
                <a:lnTo>
                  <a:pt x="3767481" y="1370242"/>
                </a:lnTo>
                <a:lnTo>
                  <a:pt x="3753751" y="1351021"/>
                </a:lnTo>
                <a:lnTo>
                  <a:pt x="3748259" y="1340037"/>
                </a:lnTo>
                <a:lnTo>
                  <a:pt x="3737275" y="1323561"/>
                </a:lnTo>
                <a:lnTo>
                  <a:pt x="3731783" y="1312577"/>
                </a:lnTo>
                <a:lnTo>
                  <a:pt x="3729037" y="1304339"/>
                </a:lnTo>
                <a:lnTo>
                  <a:pt x="3731566" y="1299281"/>
                </a:lnTo>
                <a:lnTo>
                  <a:pt x="3709696" y="1301617"/>
                </a:lnTo>
                <a:lnTo>
                  <a:pt x="3696085" y="1304339"/>
                </a:lnTo>
                <a:lnTo>
                  <a:pt x="3685101" y="1307085"/>
                </a:lnTo>
                <a:lnTo>
                  <a:pt x="3680578" y="1306762"/>
                </a:lnTo>
                <a:lnTo>
                  <a:pt x="3671370" y="1309831"/>
                </a:lnTo>
                <a:lnTo>
                  <a:pt x="3638419" y="1315323"/>
                </a:lnTo>
                <a:lnTo>
                  <a:pt x="3621943" y="1318069"/>
                </a:lnTo>
                <a:lnTo>
                  <a:pt x="3608213" y="1320815"/>
                </a:lnTo>
                <a:lnTo>
                  <a:pt x="3591737" y="1326307"/>
                </a:lnTo>
                <a:lnTo>
                  <a:pt x="3580753" y="1337290"/>
                </a:lnTo>
                <a:lnTo>
                  <a:pt x="3575261" y="1342782"/>
                </a:lnTo>
                <a:lnTo>
                  <a:pt x="3569769" y="1342782"/>
                </a:lnTo>
                <a:lnTo>
                  <a:pt x="3558785" y="1342782"/>
                </a:lnTo>
                <a:lnTo>
                  <a:pt x="3545055" y="1337290"/>
                </a:lnTo>
                <a:lnTo>
                  <a:pt x="3542071" y="1335500"/>
                </a:lnTo>
                <a:lnTo>
                  <a:pt x="3542309" y="1334544"/>
                </a:lnTo>
                <a:lnTo>
                  <a:pt x="3547801" y="1326307"/>
                </a:lnTo>
                <a:lnTo>
                  <a:pt x="3531326" y="1329053"/>
                </a:lnTo>
                <a:lnTo>
                  <a:pt x="3542071" y="1335500"/>
                </a:lnTo>
                <a:lnTo>
                  <a:pt x="3539564" y="1345528"/>
                </a:lnTo>
                <a:lnTo>
                  <a:pt x="3534072" y="1351020"/>
                </a:lnTo>
                <a:lnTo>
                  <a:pt x="3528580" y="1353766"/>
                </a:lnTo>
                <a:lnTo>
                  <a:pt x="3523088" y="1351020"/>
                </a:lnTo>
                <a:lnTo>
                  <a:pt x="3520342" y="1348274"/>
                </a:lnTo>
                <a:lnTo>
                  <a:pt x="3514850" y="1340036"/>
                </a:lnTo>
                <a:lnTo>
                  <a:pt x="3506612" y="1331798"/>
                </a:lnTo>
                <a:lnTo>
                  <a:pt x="3498374" y="1329053"/>
                </a:lnTo>
                <a:lnTo>
                  <a:pt x="3487390" y="1326307"/>
                </a:lnTo>
                <a:lnTo>
                  <a:pt x="3478538" y="1326307"/>
                </a:lnTo>
                <a:lnTo>
                  <a:pt x="3397870" y="1334923"/>
                </a:lnTo>
                <a:lnTo>
                  <a:pt x="3393378" y="1339414"/>
                </a:lnTo>
                <a:lnTo>
                  <a:pt x="3379648" y="1350398"/>
                </a:lnTo>
                <a:lnTo>
                  <a:pt x="3369763" y="1355341"/>
                </a:lnTo>
                <a:lnTo>
                  <a:pt x="3360426" y="1383350"/>
                </a:lnTo>
                <a:lnTo>
                  <a:pt x="3354934" y="1399826"/>
                </a:lnTo>
                <a:lnTo>
                  <a:pt x="3354934" y="1416302"/>
                </a:lnTo>
                <a:lnTo>
                  <a:pt x="3352188" y="1438270"/>
                </a:lnTo>
                <a:lnTo>
                  <a:pt x="3352188" y="1457491"/>
                </a:lnTo>
                <a:lnTo>
                  <a:pt x="3357680" y="1465729"/>
                </a:lnTo>
                <a:lnTo>
                  <a:pt x="3357680" y="1471221"/>
                </a:lnTo>
                <a:lnTo>
                  <a:pt x="3357680" y="1473967"/>
                </a:lnTo>
                <a:lnTo>
                  <a:pt x="3352188" y="1482205"/>
                </a:lnTo>
                <a:lnTo>
                  <a:pt x="3346696" y="1487697"/>
                </a:lnTo>
                <a:lnTo>
                  <a:pt x="3338458" y="1487697"/>
                </a:lnTo>
                <a:lnTo>
                  <a:pt x="3330221" y="1484951"/>
                </a:lnTo>
                <a:lnTo>
                  <a:pt x="3327475" y="1484951"/>
                </a:lnTo>
                <a:lnTo>
                  <a:pt x="3321983" y="1479459"/>
                </a:lnTo>
                <a:lnTo>
                  <a:pt x="3321983" y="1473967"/>
                </a:lnTo>
                <a:lnTo>
                  <a:pt x="3321983" y="1465729"/>
                </a:lnTo>
                <a:lnTo>
                  <a:pt x="3324729" y="1460237"/>
                </a:lnTo>
                <a:lnTo>
                  <a:pt x="3332967" y="1454745"/>
                </a:lnTo>
                <a:lnTo>
                  <a:pt x="3343950" y="1451999"/>
                </a:lnTo>
                <a:lnTo>
                  <a:pt x="3341204" y="1435524"/>
                </a:lnTo>
                <a:lnTo>
                  <a:pt x="3341204" y="1416302"/>
                </a:lnTo>
                <a:lnTo>
                  <a:pt x="3335713" y="1397080"/>
                </a:lnTo>
                <a:lnTo>
                  <a:pt x="3327475" y="1377858"/>
                </a:lnTo>
                <a:lnTo>
                  <a:pt x="3323915" y="1365400"/>
                </a:lnTo>
                <a:lnTo>
                  <a:pt x="3335713" y="1366874"/>
                </a:lnTo>
                <a:lnTo>
                  <a:pt x="3323698" y="1342845"/>
                </a:lnTo>
                <a:lnTo>
                  <a:pt x="3321983" y="1343028"/>
                </a:lnTo>
                <a:lnTo>
                  <a:pt x="3321983" y="1350398"/>
                </a:lnTo>
                <a:lnTo>
                  <a:pt x="3321983" y="1358636"/>
                </a:lnTo>
                <a:lnTo>
                  <a:pt x="3323915" y="1365400"/>
                </a:lnTo>
                <a:lnTo>
                  <a:pt x="3313745" y="1364128"/>
                </a:lnTo>
                <a:lnTo>
                  <a:pt x="3305507" y="1364128"/>
                </a:lnTo>
                <a:lnTo>
                  <a:pt x="3297269" y="1358636"/>
                </a:lnTo>
                <a:lnTo>
                  <a:pt x="3291777" y="1353144"/>
                </a:lnTo>
                <a:lnTo>
                  <a:pt x="3289559" y="1346491"/>
                </a:lnTo>
                <a:lnTo>
                  <a:pt x="2501585" y="1430654"/>
                </a:lnTo>
                <a:lnTo>
                  <a:pt x="3289031" y="1336820"/>
                </a:lnTo>
                <a:lnTo>
                  <a:pt x="3289031" y="1331177"/>
                </a:lnTo>
                <a:lnTo>
                  <a:pt x="3283539" y="1322939"/>
                </a:lnTo>
                <a:lnTo>
                  <a:pt x="3278047" y="1314701"/>
                </a:lnTo>
                <a:lnTo>
                  <a:pt x="3269809" y="1309209"/>
                </a:lnTo>
                <a:lnTo>
                  <a:pt x="3250587" y="1295479"/>
                </a:lnTo>
                <a:lnTo>
                  <a:pt x="3242349" y="1289987"/>
                </a:lnTo>
                <a:lnTo>
                  <a:pt x="3234111" y="1281749"/>
                </a:lnTo>
                <a:lnTo>
                  <a:pt x="3234111" y="1279003"/>
                </a:lnTo>
                <a:lnTo>
                  <a:pt x="3234111" y="1276257"/>
                </a:lnTo>
                <a:lnTo>
                  <a:pt x="3236857" y="1276257"/>
                </a:lnTo>
                <a:lnTo>
                  <a:pt x="3239603" y="1276257"/>
                </a:lnTo>
                <a:lnTo>
                  <a:pt x="3267063" y="1287241"/>
                </a:lnTo>
                <a:lnTo>
                  <a:pt x="3294523" y="1298225"/>
                </a:lnTo>
                <a:lnTo>
                  <a:pt x="3305507" y="1306463"/>
                </a:lnTo>
                <a:lnTo>
                  <a:pt x="3316491" y="1317447"/>
                </a:lnTo>
                <a:lnTo>
                  <a:pt x="3319420" y="1323305"/>
                </a:lnTo>
                <a:lnTo>
                  <a:pt x="3302761" y="1325685"/>
                </a:lnTo>
                <a:lnTo>
                  <a:pt x="3313352" y="1333922"/>
                </a:lnTo>
                <a:lnTo>
                  <a:pt x="3323414" y="1332723"/>
                </a:lnTo>
                <a:lnTo>
                  <a:pt x="3321983" y="1328431"/>
                </a:lnTo>
                <a:lnTo>
                  <a:pt x="3319420" y="1323305"/>
                </a:lnTo>
                <a:lnTo>
                  <a:pt x="3321983" y="1322939"/>
                </a:lnTo>
                <a:lnTo>
                  <a:pt x="3341204" y="1320193"/>
                </a:lnTo>
                <a:lnTo>
                  <a:pt x="3346696" y="1320193"/>
                </a:lnTo>
                <a:lnTo>
                  <a:pt x="3352188" y="1320193"/>
                </a:lnTo>
                <a:lnTo>
                  <a:pt x="3362660" y="1328046"/>
                </a:lnTo>
                <a:lnTo>
                  <a:pt x="3369249" y="1327261"/>
                </a:lnTo>
                <a:lnTo>
                  <a:pt x="3371410" y="1322938"/>
                </a:lnTo>
                <a:lnTo>
                  <a:pt x="3382394" y="1306463"/>
                </a:lnTo>
                <a:lnTo>
                  <a:pt x="3401616" y="1276257"/>
                </a:lnTo>
                <a:lnTo>
                  <a:pt x="3412600" y="1262527"/>
                </a:lnTo>
                <a:lnTo>
                  <a:pt x="3426329" y="1248797"/>
                </a:lnTo>
                <a:lnTo>
                  <a:pt x="3431821" y="1248797"/>
                </a:lnTo>
                <a:lnTo>
                  <a:pt x="3440059" y="1248797"/>
                </a:lnTo>
                <a:lnTo>
                  <a:pt x="3442805" y="1254289"/>
                </a:lnTo>
                <a:lnTo>
                  <a:pt x="3445551" y="1259781"/>
                </a:lnTo>
                <a:lnTo>
                  <a:pt x="3442805" y="1268019"/>
                </a:lnTo>
                <a:lnTo>
                  <a:pt x="3440059" y="1279003"/>
                </a:lnTo>
                <a:lnTo>
                  <a:pt x="3431821" y="1295479"/>
                </a:lnTo>
                <a:lnTo>
                  <a:pt x="3409768" y="1322433"/>
                </a:lnTo>
                <a:lnTo>
                  <a:pt x="3451987" y="1317402"/>
                </a:lnTo>
                <a:lnTo>
                  <a:pt x="3457184" y="1315323"/>
                </a:lnTo>
                <a:lnTo>
                  <a:pt x="3468168" y="1312577"/>
                </a:lnTo>
                <a:lnTo>
                  <a:pt x="3481898" y="1312577"/>
                </a:lnTo>
                <a:lnTo>
                  <a:pt x="3492477" y="1312577"/>
                </a:lnTo>
                <a:lnTo>
                  <a:pt x="3544394" y="1306390"/>
                </a:lnTo>
                <a:lnTo>
                  <a:pt x="3553295" y="1303423"/>
                </a:lnTo>
                <a:lnTo>
                  <a:pt x="3556040" y="1301593"/>
                </a:lnTo>
                <a:lnTo>
                  <a:pt x="3578008" y="1296101"/>
                </a:lnTo>
                <a:lnTo>
                  <a:pt x="3599976" y="1290609"/>
                </a:lnTo>
                <a:lnTo>
                  <a:pt x="3635674" y="1285117"/>
                </a:lnTo>
                <a:lnTo>
                  <a:pt x="3654895" y="1282371"/>
                </a:lnTo>
                <a:lnTo>
                  <a:pt x="3671371" y="1279625"/>
                </a:lnTo>
                <a:lnTo>
                  <a:pt x="3690593" y="1279625"/>
                </a:lnTo>
                <a:lnTo>
                  <a:pt x="3702574" y="1281622"/>
                </a:lnTo>
                <a:lnTo>
                  <a:pt x="3712560" y="1274132"/>
                </a:lnTo>
                <a:lnTo>
                  <a:pt x="3723544" y="1268640"/>
                </a:lnTo>
                <a:lnTo>
                  <a:pt x="3740020" y="1265895"/>
                </a:lnTo>
                <a:lnTo>
                  <a:pt x="3764734" y="1265895"/>
                </a:lnTo>
                <a:lnTo>
                  <a:pt x="3808669" y="1268640"/>
                </a:lnTo>
                <a:lnTo>
                  <a:pt x="3841505" y="1270986"/>
                </a:lnTo>
                <a:lnTo>
                  <a:pt x="3867773" y="1267856"/>
                </a:lnTo>
                <a:lnTo>
                  <a:pt x="3869081" y="1265895"/>
                </a:lnTo>
                <a:lnTo>
                  <a:pt x="3871827" y="1260403"/>
                </a:lnTo>
                <a:lnTo>
                  <a:pt x="3877319" y="1260403"/>
                </a:lnTo>
                <a:lnTo>
                  <a:pt x="3902033" y="1254911"/>
                </a:lnTo>
                <a:lnTo>
                  <a:pt x="3932238" y="1249419"/>
                </a:lnTo>
                <a:lnTo>
                  <a:pt x="3987158" y="1243927"/>
                </a:lnTo>
                <a:lnTo>
                  <a:pt x="4044823" y="1243927"/>
                </a:lnTo>
                <a:lnTo>
                  <a:pt x="4068580" y="1243927"/>
                </a:lnTo>
                <a:lnTo>
                  <a:pt x="4189063" y="1229570"/>
                </a:lnTo>
                <a:lnTo>
                  <a:pt x="4198598" y="1227451"/>
                </a:lnTo>
                <a:lnTo>
                  <a:pt x="4248026" y="1219213"/>
                </a:lnTo>
                <a:lnTo>
                  <a:pt x="4272739" y="1216467"/>
                </a:lnTo>
                <a:lnTo>
                  <a:pt x="4278349" y="1215844"/>
                </a:lnTo>
                <a:lnTo>
                  <a:pt x="4462212" y="1183516"/>
                </a:lnTo>
                <a:lnTo>
                  <a:pt x="4467704" y="1183516"/>
                </a:lnTo>
                <a:lnTo>
                  <a:pt x="4566559" y="1167040"/>
                </a:lnTo>
                <a:lnTo>
                  <a:pt x="4591273" y="1169786"/>
                </a:lnTo>
                <a:lnTo>
                  <a:pt x="4615987" y="1167040"/>
                </a:lnTo>
                <a:lnTo>
                  <a:pt x="4621479" y="1164294"/>
                </a:lnTo>
                <a:lnTo>
                  <a:pt x="4629717" y="1156056"/>
                </a:lnTo>
                <a:lnTo>
                  <a:pt x="4629717" y="1158802"/>
                </a:lnTo>
                <a:lnTo>
                  <a:pt x="4626971" y="1161548"/>
                </a:lnTo>
                <a:lnTo>
                  <a:pt x="4624225" y="1169786"/>
                </a:lnTo>
                <a:lnTo>
                  <a:pt x="4629717" y="1172532"/>
                </a:lnTo>
                <a:lnTo>
                  <a:pt x="4635209" y="1175278"/>
                </a:lnTo>
                <a:lnTo>
                  <a:pt x="4637955" y="1186262"/>
                </a:lnTo>
                <a:lnTo>
                  <a:pt x="4646192" y="1186262"/>
                </a:lnTo>
                <a:lnTo>
                  <a:pt x="4654430" y="1186262"/>
                </a:lnTo>
                <a:lnTo>
                  <a:pt x="4665414" y="1191754"/>
                </a:lnTo>
                <a:lnTo>
                  <a:pt x="4670906" y="1189008"/>
                </a:lnTo>
                <a:lnTo>
                  <a:pt x="4681890" y="1189008"/>
                </a:lnTo>
                <a:lnTo>
                  <a:pt x="4690128" y="1186262"/>
                </a:lnTo>
                <a:lnTo>
                  <a:pt x="4692874" y="1186262"/>
                </a:lnTo>
                <a:lnTo>
                  <a:pt x="4695620" y="1183516"/>
                </a:lnTo>
                <a:lnTo>
                  <a:pt x="4695620" y="1180770"/>
                </a:lnTo>
                <a:lnTo>
                  <a:pt x="4692874" y="1178024"/>
                </a:lnTo>
                <a:lnTo>
                  <a:pt x="4698366" y="1178024"/>
                </a:lnTo>
                <a:lnTo>
                  <a:pt x="4703858" y="1175278"/>
                </a:lnTo>
                <a:lnTo>
                  <a:pt x="4703858" y="1169786"/>
                </a:lnTo>
                <a:lnTo>
                  <a:pt x="4701112" y="1167040"/>
                </a:lnTo>
                <a:lnTo>
                  <a:pt x="4706604" y="1164294"/>
                </a:lnTo>
                <a:lnTo>
                  <a:pt x="4714842" y="1164294"/>
                </a:lnTo>
                <a:lnTo>
                  <a:pt x="4717588" y="1156056"/>
                </a:lnTo>
                <a:lnTo>
                  <a:pt x="4720334" y="1147819"/>
                </a:lnTo>
                <a:lnTo>
                  <a:pt x="4709350" y="1145073"/>
                </a:lnTo>
                <a:lnTo>
                  <a:pt x="4709350" y="1142327"/>
                </a:lnTo>
                <a:lnTo>
                  <a:pt x="4767015" y="1131343"/>
                </a:lnTo>
                <a:lnTo>
                  <a:pt x="4767015" y="1139581"/>
                </a:lnTo>
                <a:lnTo>
                  <a:pt x="4769761" y="1142327"/>
                </a:lnTo>
                <a:lnTo>
                  <a:pt x="4775253" y="1142327"/>
                </a:lnTo>
                <a:lnTo>
                  <a:pt x="4777999" y="1134089"/>
                </a:lnTo>
                <a:lnTo>
                  <a:pt x="4780745" y="1131343"/>
                </a:lnTo>
                <a:lnTo>
                  <a:pt x="4783491" y="1128597"/>
                </a:lnTo>
                <a:lnTo>
                  <a:pt x="4986694" y="1095645"/>
                </a:lnTo>
                <a:lnTo>
                  <a:pt x="4994932" y="1095645"/>
                </a:lnTo>
                <a:lnTo>
                  <a:pt x="4997678" y="1092899"/>
                </a:lnTo>
                <a:lnTo>
                  <a:pt x="5058089" y="1081915"/>
                </a:lnTo>
                <a:lnTo>
                  <a:pt x="5060835" y="1081915"/>
                </a:lnTo>
                <a:lnTo>
                  <a:pt x="5063581" y="1084661"/>
                </a:lnTo>
                <a:lnTo>
                  <a:pt x="5063581" y="1090153"/>
                </a:lnTo>
                <a:lnTo>
                  <a:pt x="5063581" y="1092899"/>
                </a:lnTo>
                <a:lnTo>
                  <a:pt x="5074565" y="1087407"/>
                </a:lnTo>
                <a:lnTo>
                  <a:pt x="5080057" y="1081915"/>
                </a:lnTo>
                <a:lnTo>
                  <a:pt x="5082803" y="1073677"/>
                </a:lnTo>
                <a:lnTo>
                  <a:pt x="5080057" y="1073677"/>
                </a:lnTo>
                <a:lnTo>
                  <a:pt x="5077311" y="1070931"/>
                </a:lnTo>
                <a:lnTo>
                  <a:pt x="5069073" y="1070931"/>
                </a:lnTo>
                <a:lnTo>
                  <a:pt x="5063581" y="1068185"/>
                </a:lnTo>
                <a:lnTo>
                  <a:pt x="5058089" y="1065439"/>
                </a:lnTo>
                <a:lnTo>
                  <a:pt x="5058089" y="1026996"/>
                </a:lnTo>
                <a:lnTo>
                  <a:pt x="5060835" y="1029741"/>
                </a:lnTo>
                <a:lnTo>
                  <a:pt x="5060835" y="1021504"/>
                </a:lnTo>
                <a:lnTo>
                  <a:pt x="5058089" y="1021504"/>
                </a:lnTo>
                <a:lnTo>
                  <a:pt x="5058089" y="985806"/>
                </a:lnTo>
                <a:lnTo>
                  <a:pt x="5063581" y="985806"/>
                </a:lnTo>
                <a:lnTo>
                  <a:pt x="5063581" y="980314"/>
                </a:lnTo>
                <a:lnTo>
                  <a:pt x="5063581" y="974822"/>
                </a:lnTo>
                <a:lnTo>
                  <a:pt x="5058089" y="974822"/>
                </a:lnTo>
                <a:lnTo>
                  <a:pt x="5058089" y="972076"/>
                </a:lnTo>
                <a:lnTo>
                  <a:pt x="5060835" y="972076"/>
                </a:lnTo>
                <a:lnTo>
                  <a:pt x="5060835" y="969330"/>
                </a:lnTo>
                <a:lnTo>
                  <a:pt x="5063581" y="966584"/>
                </a:lnTo>
                <a:lnTo>
                  <a:pt x="5071819" y="980314"/>
                </a:lnTo>
                <a:lnTo>
                  <a:pt x="5077311" y="983060"/>
                </a:lnTo>
                <a:lnTo>
                  <a:pt x="5085549" y="983060"/>
                </a:lnTo>
                <a:lnTo>
                  <a:pt x="5082803" y="980314"/>
                </a:lnTo>
                <a:lnTo>
                  <a:pt x="5082803" y="977568"/>
                </a:lnTo>
                <a:lnTo>
                  <a:pt x="5085549" y="977568"/>
                </a:lnTo>
                <a:lnTo>
                  <a:pt x="5088295" y="974822"/>
                </a:lnTo>
                <a:lnTo>
                  <a:pt x="5091041" y="974822"/>
                </a:lnTo>
                <a:lnTo>
                  <a:pt x="5091041" y="972076"/>
                </a:lnTo>
                <a:lnTo>
                  <a:pt x="5080057" y="966584"/>
                </a:lnTo>
                <a:lnTo>
                  <a:pt x="5074565" y="966584"/>
                </a:lnTo>
                <a:lnTo>
                  <a:pt x="5069073" y="966584"/>
                </a:lnTo>
                <a:lnTo>
                  <a:pt x="5063581" y="966584"/>
                </a:lnTo>
                <a:lnTo>
                  <a:pt x="5058089" y="966584"/>
                </a:lnTo>
                <a:lnTo>
                  <a:pt x="5058089" y="944616"/>
                </a:lnTo>
                <a:lnTo>
                  <a:pt x="5060835" y="944616"/>
                </a:lnTo>
                <a:lnTo>
                  <a:pt x="5063581" y="939124"/>
                </a:lnTo>
                <a:lnTo>
                  <a:pt x="5060835" y="939124"/>
                </a:lnTo>
                <a:lnTo>
                  <a:pt x="5060835" y="930886"/>
                </a:lnTo>
                <a:lnTo>
                  <a:pt x="5058089" y="930886"/>
                </a:lnTo>
                <a:lnTo>
                  <a:pt x="5060835" y="897934"/>
                </a:lnTo>
                <a:lnTo>
                  <a:pt x="5063581" y="897934"/>
                </a:lnTo>
                <a:lnTo>
                  <a:pt x="5063581" y="892442"/>
                </a:lnTo>
                <a:lnTo>
                  <a:pt x="5060835" y="892442"/>
                </a:lnTo>
                <a:lnTo>
                  <a:pt x="5060835" y="873220"/>
                </a:lnTo>
                <a:lnTo>
                  <a:pt x="5063581" y="873220"/>
                </a:lnTo>
                <a:lnTo>
                  <a:pt x="5063581" y="867729"/>
                </a:lnTo>
                <a:lnTo>
                  <a:pt x="5060835" y="864983"/>
                </a:lnTo>
                <a:lnTo>
                  <a:pt x="5060835" y="623337"/>
                </a:lnTo>
                <a:lnTo>
                  <a:pt x="5080057" y="626083"/>
                </a:lnTo>
                <a:lnTo>
                  <a:pt x="5096533" y="623337"/>
                </a:lnTo>
                <a:lnTo>
                  <a:pt x="5096533" y="620591"/>
                </a:lnTo>
                <a:lnTo>
                  <a:pt x="5096533" y="612353"/>
                </a:lnTo>
                <a:lnTo>
                  <a:pt x="5093787" y="612353"/>
                </a:lnTo>
                <a:lnTo>
                  <a:pt x="5093787" y="609607"/>
                </a:lnTo>
                <a:lnTo>
                  <a:pt x="5085549" y="609607"/>
                </a:lnTo>
                <a:lnTo>
                  <a:pt x="5082803" y="606861"/>
                </a:lnTo>
                <a:lnTo>
                  <a:pt x="5080057" y="604115"/>
                </a:lnTo>
                <a:lnTo>
                  <a:pt x="5074565" y="601369"/>
                </a:lnTo>
                <a:lnTo>
                  <a:pt x="5074565" y="590385"/>
                </a:lnTo>
                <a:lnTo>
                  <a:pt x="5066327" y="587639"/>
                </a:lnTo>
                <a:lnTo>
                  <a:pt x="5060835" y="587639"/>
                </a:lnTo>
                <a:lnTo>
                  <a:pt x="5060835" y="576655"/>
                </a:lnTo>
                <a:lnTo>
                  <a:pt x="5074565" y="576655"/>
                </a:lnTo>
                <a:lnTo>
                  <a:pt x="5077311" y="571163"/>
                </a:lnTo>
                <a:lnTo>
                  <a:pt x="5080057" y="568417"/>
                </a:lnTo>
                <a:lnTo>
                  <a:pt x="5080057" y="571163"/>
                </a:lnTo>
                <a:lnTo>
                  <a:pt x="5082803" y="571163"/>
                </a:lnTo>
                <a:lnTo>
                  <a:pt x="5085549" y="568417"/>
                </a:lnTo>
                <a:lnTo>
                  <a:pt x="5088295" y="562925"/>
                </a:lnTo>
                <a:lnTo>
                  <a:pt x="5082803" y="565671"/>
                </a:lnTo>
                <a:lnTo>
                  <a:pt x="5077311" y="565671"/>
                </a:lnTo>
                <a:lnTo>
                  <a:pt x="5080057" y="557433"/>
                </a:lnTo>
                <a:lnTo>
                  <a:pt x="5080057" y="551941"/>
                </a:lnTo>
                <a:lnTo>
                  <a:pt x="5077311" y="546449"/>
                </a:lnTo>
                <a:lnTo>
                  <a:pt x="5085549" y="543703"/>
                </a:lnTo>
                <a:lnTo>
                  <a:pt x="5088295" y="546449"/>
                </a:lnTo>
                <a:lnTo>
                  <a:pt x="5091041" y="549195"/>
                </a:lnTo>
                <a:lnTo>
                  <a:pt x="5091041" y="551941"/>
                </a:lnTo>
                <a:lnTo>
                  <a:pt x="5102025" y="554687"/>
                </a:lnTo>
                <a:lnTo>
                  <a:pt x="5113009" y="551941"/>
                </a:lnTo>
                <a:lnTo>
                  <a:pt x="5115755" y="543703"/>
                </a:lnTo>
                <a:lnTo>
                  <a:pt x="5115755" y="535465"/>
                </a:lnTo>
                <a:lnTo>
                  <a:pt x="5113009" y="532719"/>
                </a:lnTo>
                <a:lnTo>
                  <a:pt x="5110263" y="532719"/>
                </a:lnTo>
                <a:lnTo>
                  <a:pt x="5107517" y="524481"/>
                </a:lnTo>
                <a:lnTo>
                  <a:pt x="5181658" y="516243"/>
                </a:lnTo>
                <a:lnTo>
                  <a:pt x="5181658" y="518989"/>
                </a:lnTo>
                <a:lnTo>
                  <a:pt x="5184404" y="518989"/>
                </a:lnTo>
                <a:lnTo>
                  <a:pt x="5187150" y="518989"/>
                </a:lnTo>
                <a:lnTo>
                  <a:pt x="5187150" y="513497"/>
                </a:lnTo>
                <a:lnTo>
                  <a:pt x="5566095" y="472308"/>
                </a:lnTo>
                <a:lnTo>
                  <a:pt x="5571587" y="475054"/>
                </a:lnTo>
                <a:lnTo>
                  <a:pt x="5579825" y="475054"/>
                </a:lnTo>
                <a:lnTo>
                  <a:pt x="5579825" y="469562"/>
                </a:lnTo>
                <a:lnTo>
                  <a:pt x="5631998" y="464070"/>
                </a:lnTo>
                <a:lnTo>
                  <a:pt x="5634744" y="464070"/>
                </a:lnTo>
                <a:lnTo>
                  <a:pt x="5637490" y="466816"/>
                </a:lnTo>
                <a:lnTo>
                  <a:pt x="5640236" y="469562"/>
                </a:lnTo>
                <a:lnTo>
                  <a:pt x="5642982" y="469562"/>
                </a:lnTo>
                <a:lnTo>
                  <a:pt x="5642982" y="461324"/>
                </a:lnTo>
                <a:lnTo>
                  <a:pt x="5656712" y="461324"/>
                </a:lnTo>
                <a:lnTo>
                  <a:pt x="5659458" y="461324"/>
                </a:lnTo>
                <a:lnTo>
                  <a:pt x="5662204" y="461324"/>
                </a:lnTo>
                <a:lnTo>
                  <a:pt x="6087831" y="412526"/>
                </a:lnTo>
                <a:lnTo>
                  <a:pt x="6087831" y="417388"/>
                </a:lnTo>
                <a:lnTo>
                  <a:pt x="6090577" y="417388"/>
                </a:lnTo>
                <a:lnTo>
                  <a:pt x="6093323" y="417388"/>
                </a:lnTo>
                <a:lnTo>
                  <a:pt x="6096069" y="414642"/>
                </a:lnTo>
                <a:lnTo>
                  <a:pt x="6098815" y="414642"/>
                </a:lnTo>
                <a:lnTo>
                  <a:pt x="6098815" y="409150"/>
                </a:lnTo>
                <a:lnTo>
                  <a:pt x="6120782" y="406404"/>
                </a:lnTo>
                <a:lnTo>
                  <a:pt x="6120782" y="409150"/>
                </a:lnTo>
                <a:lnTo>
                  <a:pt x="6126274" y="409150"/>
                </a:lnTo>
                <a:lnTo>
                  <a:pt x="6131766" y="411896"/>
                </a:lnTo>
                <a:lnTo>
                  <a:pt x="6131766" y="409150"/>
                </a:lnTo>
                <a:lnTo>
                  <a:pt x="6131766" y="406404"/>
                </a:lnTo>
                <a:lnTo>
                  <a:pt x="6152361" y="404116"/>
                </a:lnTo>
                <a:lnTo>
                  <a:pt x="6145496" y="406404"/>
                </a:lnTo>
                <a:lnTo>
                  <a:pt x="6137258" y="409150"/>
                </a:lnTo>
                <a:lnTo>
                  <a:pt x="6137258" y="411896"/>
                </a:lnTo>
                <a:lnTo>
                  <a:pt x="6142750" y="411896"/>
                </a:lnTo>
                <a:lnTo>
                  <a:pt x="6142750" y="417388"/>
                </a:lnTo>
                <a:lnTo>
                  <a:pt x="6145496" y="417388"/>
                </a:lnTo>
                <a:lnTo>
                  <a:pt x="6145496" y="420134"/>
                </a:lnTo>
                <a:lnTo>
                  <a:pt x="6142750" y="420134"/>
                </a:lnTo>
                <a:lnTo>
                  <a:pt x="6142750" y="422880"/>
                </a:lnTo>
                <a:lnTo>
                  <a:pt x="6148242" y="422880"/>
                </a:lnTo>
                <a:lnTo>
                  <a:pt x="6148242" y="417388"/>
                </a:lnTo>
                <a:lnTo>
                  <a:pt x="6150988" y="414642"/>
                </a:lnTo>
                <a:lnTo>
                  <a:pt x="6153734" y="409150"/>
                </a:lnTo>
                <a:lnTo>
                  <a:pt x="6153734" y="403964"/>
                </a:lnTo>
                <a:lnTo>
                  <a:pt x="6156480" y="403658"/>
                </a:lnTo>
                <a:lnTo>
                  <a:pt x="6164718" y="403658"/>
                </a:lnTo>
                <a:lnTo>
                  <a:pt x="6172956" y="400912"/>
                </a:lnTo>
                <a:lnTo>
                  <a:pt x="6175702" y="403658"/>
                </a:lnTo>
                <a:lnTo>
                  <a:pt x="6175702" y="406404"/>
                </a:lnTo>
                <a:lnTo>
                  <a:pt x="6167464" y="406404"/>
                </a:lnTo>
                <a:lnTo>
                  <a:pt x="6167464" y="411896"/>
                </a:lnTo>
                <a:lnTo>
                  <a:pt x="6170210" y="411896"/>
                </a:lnTo>
                <a:lnTo>
                  <a:pt x="6172956" y="411896"/>
                </a:lnTo>
                <a:lnTo>
                  <a:pt x="6175702" y="411896"/>
                </a:lnTo>
                <a:lnTo>
                  <a:pt x="6181194" y="411896"/>
                </a:lnTo>
                <a:lnTo>
                  <a:pt x="6181194" y="406404"/>
                </a:lnTo>
                <a:lnTo>
                  <a:pt x="6186686" y="403658"/>
                </a:lnTo>
                <a:lnTo>
                  <a:pt x="6189432" y="400912"/>
                </a:lnTo>
                <a:lnTo>
                  <a:pt x="6194924" y="398166"/>
                </a:lnTo>
                <a:lnTo>
                  <a:pt x="6194924" y="403658"/>
                </a:lnTo>
                <a:lnTo>
                  <a:pt x="6200416" y="406404"/>
                </a:lnTo>
                <a:lnTo>
                  <a:pt x="6205908" y="406404"/>
                </a:lnTo>
                <a:lnTo>
                  <a:pt x="6211400" y="409150"/>
                </a:lnTo>
                <a:lnTo>
                  <a:pt x="6214146" y="403658"/>
                </a:lnTo>
                <a:lnTo>
                  <a:pt x="6214146" y="409150"/>
                </a:lnTo>
                <a:lnTo>
                  <a:pt x="6216892" y="411896"/>
                </a:lnTo>
                <a:lnTo>
                  <a:pt x="6222384" y="411896"/>
                </a:lnTo>
                <a:lnTo>
                  <a:pt x="6227875" y="414642"/>
                </a:lnTo>
                <a:lnTo>
                  <a:pt x="6233367" y="414642"/>
                </a:lnTo>
                <a:lnTo>
                  <a:pt x="6244351" y="409150"/>
                </a:lnTo>
                <a:lnTo>
                  <a:pt x="6249843" y="409150"/>
                </a:lnTo>
                <a:lnTo>
                  <a:pt x="6252589" y="411896"/>
                </a:lnTo>
                <a:lnTo>
                  <a:pt x="6252589" y="400912"/>
                </a:lnTo>
                <a:lnTo>
                  <a:pt x="6249843" y="403658"/>
                </a:lnTo>
                <a:lnTo>
                  <a:pt x="6249843" y="406404"/>
                </a:lnTo>
                <a:lnTo>
                  <a:pt x="6247097" y="406404"/>
                </a:lnTo>
                <a:lnTo>
                  <a:pt x="6244351" y="403658"/>
                </a:lnTo>
                <a:lnTo>
                  <a:pt x="6238859" y="406404"/>
                </a:lnTo>
                <a:lnTo>
                  <a:pt x="6238859" y="403658"/>
                </a:lnTo>
                <a:lnTo>
                  <a:pt x="6241605" y="400912"/>
                </a:lnTo>
                <a:lnTo>
                  <a:pt x="6244351" y="398166"/>
                </a:lnTo>
                <a:lnTo>
                  <a:pt x="6244351" y="392675"/>
                </a:lnTo>
                <a:lnTo>
                  <a:pt x="6249843" y="392675"/>
                </a:lnTo>
                <a:lnTo>
                  <a:pt x="6249843" y="395420"/>
                </a:lnTo>
                <a:lnTo>
                  <a:pt x="6252589" y="398166"/>
                </a:lnTo>
                <a:lnTo>
                  <a:pt x="6255335" y="395420"/>
                </a:lnTo>
                <a:lnTo>
                  <a:pt x="6258081" y="392675"/>
                </a:lnTo>
                <a:lnTo>
                  <a:pt x="6260827" y="392675"/>
                </a:lnTo>
                <a:lnTo>
                  <a:pt x="6266319" y="395420"/>
                </a:lnTo>
                <a:lnTo>
                  <a:pt x="6266319" y="389929"/>
                </a:lnTo>
                <a:lnTo>
                  <a:pt x="6573869" y="354231"/>
                </a:lnTo>
                <a:close/>
                <a:moveTo>
                  <a:pt x="1235691" y="354231"/>
                </a:moveTo>
                <a:lnTo>
                  <a:pt x="1219215" y="356977"/>
                </a:lnTo>
                <a:lnTo>
                  <a:pt x="1219215" y="367961"/>
                </a:lnTo>
                <a:lnTo>
                  <a:pt x="1224706" y="370707"/>
                </a:lnTo>
                <a:lnTo>
                  <a:pt x="1224706" y="373453"/>
                </a:lnTo>
                <a:lnTo>
                  <a:pt x="1224706" y="378945"/>
                </a:lnTo>
                <a:lnTo>
                  <a:pt x="1227452" y="381691"/>
                </a:lnTo>
                <a:lnTo>
                  <a:pt x="1230199" y="387183"/>
                </a:lnTo>
                <a:lnTo>
                  <a:pt x="1243927" y="387183"/>
                </a:lnTo>
                <a:lnTo>
                  <a:pt x="1254913" y="381691"/>
                </a:lnTo>
                <a:lnTo>
                  <a:pt x="1249421" y="370707"/>
                </a:lnTo>
                <a:lnTo>
                  <a:pt x="1249421" y="365215"/>
                </a:lnTo>
                <a:lnTo>
                  <a:pt x="1246673" y="359723"/>
                </a:lnTo>
                <a:lnTo>
                  <a:pt x="1235691" y="354231"/>
                </a:lnTo>
                <a:close/>
                <a:moveTo>
                  <a:pt x="1573445" y="351485"/>
                </a:moveTo>
                <a:lnTo>
                  <a:pt x="1559715" y="356977"/>
                </a:lnTo>
                <a:lnTo>
                  <a:pt x="1554223" y="362469"/>
                </a:lnTo>
                <a:lnTo>
                  <a:pt x="1554223" y="367961"/>
                </a:lnTo>
                <a:lnTo>
                  <a:pt x="1554223" y="370707"/>
                </a:lnTo>
                <a:lnTo>
                  <a:pt x="1556969" y="370707"/>
                </a:lnTo>
                <a:lnTo>
                  <a:pt x="1565206" y="370707"/>
                </a:lnTo>
                <a:lnTo>
                  <a:pt x="1570699" y="376199"/>
                </a:lnTo>
                <a:lnTo>
                  <a:pt x="1576191" y="378945"/>
                </a:lnTo>
                <a:lnTo>
                  <a:pt x="1576191" y="373453"/>
                </a:lnTo>
                <a:lnTo>
                  <a:pt x="1578936" y="365215"/>
                </a:lnTo>
                <a:lnTo>
                  <a:pt x="1590766" y="357822"/>
                </a:lnTo>
                <a:lnTo>
                  <a:pt x="1576191" y="359723"/>
                </a:lnTo>
                <a:lnTo>
                  <a:pt x="1576191" y="362469"/>
                </a:lnTo>
                <a:lnTo>
                  <a:pt x="1573445" y="359723"/>
                </a:lnTo>
                <a:lnTo>
                  <a:pt x="1570699" y="356977"/>
                </a:lnTo>
                <a:lnTo>
                  <a:pt x="1570699" y="354231"/>
                </a:lnTo>
                <a:lnTo>
                  <a:pt x="1573445" y="351485"/>
                </a:lnTo>
                <a:close/>
                <a:moveTo>
                  <a:pt x="1452622" y="351485"/>
                </a:moveTo>
                <a:lnTo>
                  <a:pt x="1452622" y="354231"/>
                </a:lnTo>
                <a:lnTo>
                  <a:pt x="1458113" y="351485"/>
                </a:lnTo>
                <a:lnTo>
                  <a:pt x="1452622" y="351485"/>
                </a:lnTo>
                <a:close/>
                <a:moveTo>
                  <a:pt x="944616" y="351485"/>
                </a:moveTo>
                <a:lnTo>
                  <a:pt x="939124" y="356977"/>
                </a:lnTo>
                <a:lnTo>
                  <a:pt x="930887" y="356977"/>
                </a:lnTo>
                <a:lnTo>
                  <a:pt x="922648" y="356977"/>
                </a:lnTo>
                <a:lnTo>
                  <a:pt x="914410" y="354231"/>
                </a:lnTo>
                <a:lnTo>
                  <a:pt x="944616" y="351485"/>
                </a:lnTo>
                <a:close/>
                <a:moveTo>
                  <a:pt x="6634280" y="348739"/>
                </a:moveTo>
                <a:lnTo>
                  <a:pt x="6623296" y="351485"/>
                </a:lnTo>
                <a:lnTo>
                  <a:pt x="6612312" y="351485"/>
                </a:lnTo>
                <a:lnTo>
                  <a:pt x="6634280" y="348739"/>
                </a:lnTo>
                <a:close/>
                <a:moveTo>
                  <a:pt x="1507541" y="343247"/>
                </a:moveTo>
                <a:lnTo>
                  <a:pt x="1502050" y="345993"/>
                </a:lnTo>
                <a:lnTo>
                  <a:pt x="1499304" y="345993"/>
                </a:lnTo>
                <a:lnTo>
                  <a:pt x="1499304" y="351485"/>
                </a:lnTo>
                <a:lnTo>
                  <a:pt x="1504796" y="351485"/>
                </a:lnTo>
                <a:lnTo>
                  <a:pt x="1507541" y="354231"/>
                </a:lnTo>
                <a:lnTo>
                  <a:pt x="1499304" y="356977"/>
                </a:lnTo>
                <a:lnTo>
                  <a:pt x="1496557" y="356977"/>
                </a:lnTo>
                <a:lnTo>
                  <a:pt x="1493811" y="354231"/>
                </a:lnTo>
                <a:lnTo>
                  <a:pt x="1491065" y="356977"/>
                </a:lnTo>
                <a:lnTo>
                  <a:pt x="1491065" y="359723"/>
                </a:lnTo>
                <a:lnTo>
                  <a:pt x="1493811" y="362469"/>
                </a:lnTo>
                <a:lnTo>
                  <a:pt x="1491065" y="367961"/>
                </a:lnTo>
                <a:lnTo>
                  <a:pt x="1496557" y="370707"/>
                </a:lnTo>
                <a:lnTo>
                  <a:pt x="1502050" y="373453"/>
                </a:lnTo>
                <a:lnTo>
                  <a:pt x="1504796" y="373453"/>
                </a:lnTo>
                <a:lnTo>
                  <a:pt x="1507541" y="370707"/>
                </a:lnTo>
                <a:lnTo>
                  <a:pt x="1507541" y="365215"/>
                </a:lnTo>
                <a:lnTo>
                  <a:pt x="1510287" y="367961"/>
                </a:lnTo>
                <a:lnTo>
                  <a:pt x="1513033" y="367961"/>
                </a:lnTo>
                <a:lnTo>
                  <a:pt x="1513033" y="362469"/>
                </a:lnTo>
                <a:lnTo>
                  <a:pt x="1515779" y="362469"/>
                </a:lnTo>
                <a:lnTo>
                  <a:pt x="1518526" y="359723"/>
                </a:lnTo>
                <a:lnTo>
                  <a:pt x="1521272" y="359723"/>
                </a:lnTo>
                <a:lnTo>
                  <a:pt x="1524017" y="359723"/>
                </a:lnTo>
                <a:lnTo>
                  <a:pt x="1521272" y="356977"/>
                </a:lnTo>
                <a:lnTo>
                  <a:pt x="1521272" y="354231"/>
                </a:lnTo>
                <a:lnTo>
                  <a:pt x="1518526" y="348739"/>
                </a:lnTo>
                <a:lnTo>
                  <a:pt x="1510287" y="348739"/>
                </a:lnTo>
                <a:lnTo>
                  <a:pt x="1507541" y="343247"/>
                </a:lnTo>
                <a:close/>
                <a:moveTo>
                  <a:pt x="1230199" y="343247"/>
                </a:moveTo>
                <a:lnTo>
                  <a:pt x="1230199" y="345993"/>
                </a:lnTo>
                <a:lnTo>
                  <a:pt x="1232945" y="345993"/>
                </a:lnTo>
                <a:lnTo>
                  <a:pt x="1235691" y="348739"/>
                </a:lnTo>
                <a:lnTo>
                  <a:pt x="1235691" y="345993"/>
                </a:lnTo>
                <a:lnTo>
                  <a:pt x="1232945" y="345993"/>
                </a:lnTo>
                <a:lnTo>
                  <a:pt x="1232945" y="343247"/>
                </a:lnTo>
                <a:lnTo>
                  <a:pt x="1230199" y="343247"/>
                </a:lnTo>
                <a:close/>
                <a:moveTo>
                  <a:pt x="1576191" y="340501"/>
                </a:moveTo>
                <a:lnTo>
                  <a:pt x="1576191" y="343247"/>
                </a:lnTo>
                <a:lnTo>
                  <a:pt x="1573445" y="343247"/>
                </a:lnTo>
                <a:lnTo>
                  <a:pt x="1573445" y="345993"/>
                </a:lnTo>
                <a:lnTo>
                  <a:pt x="1576191" y="345993"/>
                </a:lnTo>
                <a:lnTo>
                  <a:pt x="1578937" y="345993"/>
                </a:lnTo>
                <a:lnTo>
                  <a:pt x="1581682" y="348739"/>
                </a:lnTo>
                <a:lnTo>
                  <a:pt x="1584428" y="345993"/>
                </a:lnTo>
                <a:lnTo>
                  <a:pt x="1584428" y="343247"/>
                </a:lnTo>
                <a:lnTo>
                  <a:pt x="1581682" y="343247"/>
                </a:lnTo>
                <a:lnTo>
                  <a:pt x="1576191" y="340501"/>
                </a:lnTo>
                <a:close/>
                <a:moveTo>
                  <a:pt x="1101137" y="335009"/>
                </a:moveTo>
                <a:lnTo>
                  <a:pt x="1087407" y="340501"/>
                </a:lnTo>
                <a:lnTo>
                  <a:pt x="1070932" y="345993"/>
                </a:lnTo>
                <a:lnTo>
                  <a:pt x="1051710" y="351485"/>
                </a:lnTo>
                <a:lnTo>
                  <a:pt x="1032487" y="351485"/>
                </a:lnTo>
                <a:lnTo>
                  <a:pt x="996790" y="351485"/>
                </a:lnTo>
                <a:lnTo>
                  <a:pt x="963838" y="348739"/>
                </a:lnTo>
                <a:lnTo>
                  <a:pt x="1101137" y="335009"/>
                </a:lnTo>
                <a:close/>
                <a:moveTo>
                  <a:pt x="1620127" y="332263"/>
                </a:moveTo>
                <a:lnTo>
                  <a:pt x="1617380" y="335009"/>
                </a:lnTo>
                <a:lnTo>
                  <a:pt x="1617380" y="337755"/>
                </a:lnTo>
                <a:lnTo>
                  <a:pt x="1620127" y="340501"/>
                </a:lnTo>
                <a:lnTo>
                  <a:pt x="1622873" y="337755"/>
                </a:lnTo>
                <a:lnTo>
                  <a:pt x="1625618" y="335009"/>
                </a:lnTo>
                <a:lnTo>
                  <a:pt x="1622873" y="332263"/>
                </a:lnTo>
                <a:lnTo>
                  <a:pt x="1620127" y="332263"/>
                </a:lnTo>
                <a:close/>
                <a:moveTo>
                  <a:pt x="1134089" y="329517"/>
                </a:moveTo>
                <a:lnTo>
                  <a:pt x="1128598" y="343247"/>
                </a:lnTo>
                <a:lnTo>
                  <a:pt x="1125851" y="348739"/>
                </a:lnTo>
                <a:lnTo>
                  <a:pt x="1123105" y="348739"/>
                </a:lnTo>
                <a:lnTo>
                  <a:pt x="1120359" y="345993"/>
                </a:lnTo>
                <a:lnTo>
                  <a:pt x="1114868" y="343247"/>
                </a:lnTo>
                <a:lnTo>
                  <a:pt x="1114868" y="340501"/>
                </a:lnTo>
                <a:lnTo>
                  <a:pt x="1117613" y="332263"/>
                </a:lnTo>
                <a:lnTo>
                  <a:pt x="1134089" y="329517"/>
                </a:lnTo>
                <a:close/>
                <a:moveTo>
                  <a:pt x="1553356" y="327060"/>
                </a:moveTo>
                <a:lnTo>
                  <a:pt x="1559715" y="328039"/>
                </a:lnTo>
                <a:lnTo>
                  <a:pt x="1559715" y="329517"/>
                </a:lnTo>
                <a:lnTo>
                  <a:pt x="1559715" y="335009"/>
                </a:lnTo>
                <a:lnTo>
                  <a:pt x="1551477" y="337755"/>
                </a:lnTo>
                <a:lnTo>
                  <a:pt x="1543239" y="337755"/>
                </a:lnTo>
                <a:lnTo>
                  <a:pt x="1543239" y="335009"/>
                </a:lnTo>
                <a:lnTo>
                  <a:pt x="1540493" y="332263"/>
                </a:lnTo>
                <a:lnTo>
                  <a:pt x="1545985" y="329517"/>
                </a:lnTo>
                <a:lnTo>
                  <a:pt x="1553356" y="327060"/>
                </a:lnTo>
                <a:close/>
                <a:moveTo>
                  <a:pt x="1559715" y="326771"/>
                </a:moveTo>
                <a:lnTo>
                  <a:pt x="1561213" y="328269"/>
                </a:lnTo>
                <a:lnTo>
                  <a:pt x="1559715" y="328039"/>
                </a:lnTo>
                <a:lnTo>
                  <a:pt x="1559715" y="326771"/>
                </a:lnTo>
                <a:close/>
                <a:moveTo>
                  <a:pt x="1551477" y="326771"/>
                </a:moveTo>
                <a:lnTo>
                  <a:pt x="1554223" y="326771"/>
                </a:lnTo>
                <a:lnTo>
                  <a:pt x="1553356" y="327060"/>
                </a:lnTo>
                <a:lnTo>
                  <a:pt x="1551477" y="326771"/>
                </a:lnTo>
                <a:close/>
                <a:moveTo>
                  <a:pt x="1419121" y="323751"/>
                </a:moveTo>
                <a:lnTo>
                  <a:pt x="1422416" y="324025"/>
                </a:lnTo>
                <a:lnTo>
                  <a:pt x="1419670" y="324025"/>
                </a:lnTo>
                <a:lnTo>
                  <a:pt x="1419121" y="323751"/>
                </a:lnTo>
                <a:close/>
                <a:moveTo>
                  <a:pt x="1248774" y="318695"/>
                </a:moveTo>
                <a:lnTo>
                  <a:pt x="1227452" y="324025"/>
                </a:lnTo>
                <a:lnTo>
                  <a:pt x="1197247" y="324025"/>
                </a:lnTo>
                <a:lnTo>
                  <a:pt x="1248774" y="318695"/>
                </a:lnTo>
                <a:close/>
                <a:moveTo>
                  <a:pt x="1249421" y="318533"/>
                </a:moveTo>
                <a:lnTo>
                  <a:pt x="1249202" y="318650"/>
                </a:lnTo>
                <a:lnTo>
                  <a:pt x="1248774" y="318695"/>
                </a:lnTo>
                <a:lnTo>
                  <a:pt x="1249421" y="318533"/>
                </a:lnTo>
                <a:close/>
                <a:moveTo>
                  <a:pt x="1850788" y="313042"/>
                </a:moveTo>
                <a:lnTo>
                  <a:pt x="1737229" y="333264"/>
                </a:lnTo>
                <a:lnTo>
                  <a:pt x="1754679" y="335009"/>
                </a:lnTo>
                <a:lnTo>
                  <a:pt x="1779393" y="335009"/>
                </a:lnTo>
                <a:lnTo>
                  <a:pt x="1806852" y="332263"/>
                </a:lnTo>
                <a:lnTo>
                  <a:pt x="1828821" y="326772"/>
                </a:lnTo>
                <a:lnTo>
                  <a:pt x="1839804" y="321280"/>
                </a:lnTo>
                <a:lnTo>
                  <a:pt x="1848043" y="315788"/>
                </a:lnTo>
                <a:lnTo>
                  <a:pt x="1850788" y="313042"/>
                </a:lnTo>
                <a:close/>
                <a:moveTo>
                  <a:pt x="1340038" y="310295"/>
                </a:moveTo>
                <a:lnTo>
                  <a:pt x="1318068" y="324025"/>
                </a:lnTo>
                <a:lnTo>
                  <a:pt x="1315322" y="324025"/>
                </a:lnTo>
                <a:lnTo>
                  <a:pt x="1312577" y="326771"/>
                </a:lnTo>
                <a:lnTo>
                  <a:pt x="1304341" y="324025"/>
                </a:lnTo>
                <a:lnTo>
                  <a:pt x="1298847" y="321279"/>
                </a:lnTo>
                <a:lnTo>
                  <a:pt x="1282371" y="315787"/>
                </a:lnTo>
                <a:lnTo>
                  <a:pt x="1340038" y="310295"/>
                </a:lnTo>
                <a:close/>
                <a:moveTo>
                  <a:pt x="1857837" y="305992"/>
                </a:moveTo>
                <a:lnTo>
                  <a:pt x="1856280" y="307549"/>
                </a:lnTo>
                <a:lnTo>
                  <a:pt x="1856280" y="307550"/>
                </a:lnTo>
                <a:lnTo>
                  <a:pt x="1857837" y="305992"/>
                </a:lnTo>
                <a:close/>
                <a:moveTo>
                  <a:pt x="1513033" y="304803"/>
                </a:moveTo>
                <a:lnTo>
                  <a:pt x="1507541" y="307549"/>
                </a:lnTo>
                <a:lnTo>
                  <a:pt x="1507541" y="315787"/>
                </a:lnTo>
                <a:lnTo>
                  <a:pt x="1510287" y="315787"/>
                </a:lnTo>
                <a:lnTo>
                  <a:pt x="1513033" y="318533"/>
                </a:lnTo>
                <a:lnTo>
                  <a:pt x="1513033" y="313041"/>
                </a:lnTo>
                <a:lnTo>
                  <a:pt x="1518526" y="313041"/>
                </a:lnTo>
                <a:lnTo>
                  <a:pt x="1524017" y="313041"/>
                </a:lnTo>
                <a:lnTo>
                  <a:pt x="1529509" y="313041"/>
                </a:lnTo>
                <a:lnTo>
                  <a:pt x="1529509" y="307549"/>
                </a:lnTo>
                <a:lnTo>
                  <a:pt x="1526763" y="304803"/>
                </a:lnTo>
                <a:lnTo>
                  <a:pt x="1524017" y="304803"/>
                </a:lnTo>
                <a:lnTo>
                  <a:pt x="1513033" y="304803"/>
                </a:lnTo>
                <a:close/>
                <a:moveTo>
                  <a:pt x="1408686" y="302057"/>
                </a:moveTo>
                <a:lnTo>
                  <a:pt x="1414179" y="302057"/>
                </a:lnTo>
                <a:lnTo>
                  <a:pt x="1411434" y="304803"/>
                </a:lnTo>
                <a:lnTo>
                  <a:pt x="1408686" y="304803"/>
                </a:lnTo>
                <a:lnTo>
                  <a:pt x="1408686" y="307549"/>
                </a:lnTo>
                <a:lnTo>
                  <a:pt x="1408686" y="310295"/>
                </a:lnTo>
                <a:lnTo>
                  <a:pt x="1405940" y="313041"/>
                </a:lnTo>
                <a:lnTo>
                  <a:pt x="1408686" y="313041"/>
                </a:lnTo>
                <a:lnTo>
                  <a:pt x="1411434" y="313041"/>
                </a:lnTo>
                <a:lnTo>
                  <a:pt x="1414179" y="313041"/>
                </a:lnTo>
                <a:lnTo>
                  <a:pt x="1416924" y="313041"/>
                </a:lnTo>
                <a:lnTo>
                  <a:pt x="1416924" y="315787"/>
                </a:lnTo>
                <a:lnTo>
                  <a:pt x="1416924" y="318533"/>
                </a:lnTo>
                <a:lnTo>
                  <a:pt x="1414179" y="318533"/>
                </a:lnTo>
                <a:lnTo>
                  <a:pt x="1414179" y="321279"/>
                </a:lnTo>
                <a:lnTo>
                  <a:pt x="1419121" y="323751"/>
                </a:lnTo>
                <a:lnTo>
                  <a:pt x="1389464" y="321279"/>
                </a:lnTo>
                <a:lnTo>
                  <a:pt x="1381227" y="321279"/>
                </a:lnTo>
                <a:lnTo>
                  <a:pt x="1386718" y="318533"/>
                </a:lnTo>
                <a:lnTo>
                  <a:pt x="1386718" y="315787"/>
                </a:lnTo>
                <a:lnTo>
                  <a:pt x="1381227" y="321279"/>
                </a:lnTo>
                <a:lnTo>
                  <a:pt x="1367496" y="313041"/>
                </a:lnTo>
                <a:lnTo>
                  <a:pt x="1353766" y="307549"/>
                </a:lnTo>
                <a:lnTo>
                  <a:pt x="1397703" y="304803"/>
                </a:lnTo>
                <a:lnTo>
                  <a:pt x="1394958" y="307549"/>
                </a:lnTo>
                <a:lnTo>
                  <a:pt x="1403194" y="304803"/>
                </a:lnTo>
                <a:lnTo>
                  <a:pt x="1408686" y="302057"/>
                </a:lnTo>
                <a:close/>
                <a:moveTo>
                  <a:pt x="1721728" y="299311"/>
                </a:moveTo>
                <a:lnTo>
                  <a:pt x="1721728" y="302057"/>
                </a:lnTo>
                <a:lnTo>
                  <a:pt x="1721728" y="304803"/>
                </a:lnTo>
                <a:lnTo>
                  <a:pt x="1721728" y="307549"/>
                </a:lnTo>
                <a:lnTo>
                  <a:pt x="1727220" y="307549"/>
                </a:lnTo>
                <a:lnTo>
                  <a:pt x="1727220" y="302057"/>
                </a:lnTo>
                <a:lnTo>
                  <a:pt x="1721728" y="299311"/>
                </a:lnTo>
                <a:close/>
                <a:moveTo>
                  <a:pt x="1600905" y="296565"/>
                </a:moveTo>
                <a:lnTo>
                  <a:pt x="1589921" y="304803"/>
                </a:lnTo>
                <a:lnTo>
                  <a:pt x="1581682" y="310295"/>
                </a:lnTo>
                <a:lnTo>
                  <a:pt x="1581682" y="307549"/>
                </a:lnTo>
                <a:lnTo>
                  <a:pt x="1573445" y="302057"/>
                </a:lnTo>
                <a:lnTo>
                  <a:pt x="1565206" y="302057"/>
                </a:lnTo>
                <a:lnTo>
                  <a:pt x="1562461" y="307549"/>
                </a:lnTo>
                <a:lnTo>
                  <a:pt x="1565206" y="313041"/>
                </a:lnTo>
                <a:lnTo>
                  <a:pt x="1548731" y="313041"/>
                </a:lnTo>
                <a:lnTo>
                  <a:pt x="1529509" y="315787"/>
                </a:lnTo>
                <a:lnTo>
                  <a:pt x="1524017" y="318533"/>
                </a:lnTo>
                <a:lnTo>
                  <a:pt x="1526763" y="318533"/>
                </a:lnTo>
                <a:lnTo>
                  <a:pt x="1518526" y="324025"/>
                </a:lnTo>
                <a:lnTo>
                  <a:pt x="1510287" y="332263"/>
                </a:lnTo>
                <a:lnTo>
                  <a:pt x="1526763" y="326771"/>
                </a:lnTo>
                <a:lnTo>
                  <a:pt x="1529509" y="332263"/>
                </a:lnTo>
                <a:lnTo>
                  <a:pt x="1515779" y="332263"/>
                </a:lnTo>
                <a:lnTo>
                  <a:pt x="1515779" y="337755"/>
                </a:lnTo>
                <a:lnTo>
                  <a:pt x="1518526" y="340501"/>
                </a:lnTo>
                <a:lnTo>
                  <a:pt x="1518526" y="345993"/>
                </a:lnTo>
                <a:lnTo>
                  <a:pt x="1526763" y="351485"/>
                </a:lnTo>
                <a:lnTo>
                  <a:pt x="1529509" y="351485"/>
                </a:lnTo>
                <a:lnTo>
                  <a:pt x="1535002" y="351485"/>
                </a:lnTo>
                <a:lnTo>
                  <a:pt x="1535002" y="340501"/>
                </a:lnTo>
                <a:lnTo>
                  <a:pt x="1532255" y="332263"/>
                </a:lnTo>
                <a:lnTo>
                  <a:pt x="1535002" y="329517"/>
                </a:lnTo>
                <a:lnTo>
                  <a:pt x="1537748" y="329517"/>
                </a:lnTo>
                <a:lnTo>
                  <a:pt x="1537748" y="337755"/>
                </a:lnTo>
                <a:lnTo>
                  <a:pt x="1537748" y="345993"/>
                </a:lnTo>
                <a:lnTo>
                  <a:pt x="1545985" y="348739"/>
                </a:lnTo>
                <a:lnTo>
                  <a:pt x="1554223" y="345993"/>
                </a:lnTo>
                <a:lnTo>
                  <a:pt x="1562461" y="343247"/>
                </a:lnTo>
                <a:lnTo>
                  <a:pt x="1570699" y="340501"/>
                </a:lnTo>
                <a:lnTo>
                  <a:pt x="1565206" y="332263"/>
                </a:lnTo>
                <a:lnTo>
                  <a:pt x="1561213" y="328269"/>
                </a:lnTo>
                <a:lnTo>
                  <a:pt x="1587175" y="332263"/>
                </a:lnTo>
                <a:lnTo>
                  <a:pt x="1603651" y="332263"/>
                </a:lnTo>
                <a:lnTo>
                  <a:pt x="1609143" y="326771"/>
                </a:lnTo>
                <a:lnTo>
                  <a:pt x="1617380" y="321279"/>
                </a:lnTo>
                <a:lnTo>
                  <a:pt x="1609143" y="321279"/>
                </a:lnTo>
                <a:lnTo>
                  <a:pt x="1603651" y="315787"/>
                </a:lnTo>
                <a:lnTo>
                  <a:pt x="1600905" y="307549"/>
                </a:lnTo>
                <a:lnTo>
                  <a:pt x="1600905" y="296565"/>
                </a:lnTo>
                <a:close/>
                <a:moveTo>
                  <a:pt x="1551477" y="296565"/>
                </a:moveTo>
                <a:lnTo>
                  <a:pt x="1543239" y="302057"/>
                </a:lnTo>
                <a:lnTo>
                  <a:pt x="1532255" y="302057"/>
                </a:lnTo>
                <a:lnTo>
                  <a:pt x="1535002" y="310295"/>
                </a:lnTo>
                <a:lnTo>
                  <a:pt x="1540493" y="313041"/>
                </a:lnTo>
                <a:lnTo>
                  <a:pt x="1545985" y="307549"/>
                </a:lnTo>
                <a:lnTo>
                  <a:pt x="1545985" y="304803"/>
                </a:lnTo>
                <a:lnTo>
                  <a:pt x="1551477" y="304803"/>
                </a:lnTo>
                <a:lnTo>
                  <a:pt x="1551477" y="296565"/>
                </a:lnTo>
                <a:close/>
                <a:moveTo>
                  <a:pt x="1688776" y="282836"/>
                </a:moveTo>
                <a:lnTo>
                  <a:pt x="1664062" y="291073"/>
                </a:lnTo>
                <a:lnTo>
                  <a:pt x="1639348" y="296565"/>
                </a:lnTo>
                <a:lnTo>
                  <a:pt x="1625618" y="291073"/>
                </a:lnTo>
                <a:lnTo>
                  <a:pt x="1617380" y="291073"/>
                </a:lnTo>
                <a:lnTo>
                  <a:pt x="1609143" y="291073"/>
                </a:lnTo>
                <a:lnTo>
                  <a:pt x="1609143" y="296565"/>
                </a:lnTo>
                <a:lnTo>
                  <a:pt x="1611889" y="302057"/>
                </a:lnTo>
                <a:lnTo>
                  <a:pt x="1617380" y="302057"/>
                </a:lnTo>
                <a:lnTo>
                  <a:pt x="1620127" y="302057"/>
                </a:lnTo>
                <a:lnTo>
                  <a:pt x="1631111" y="299311"/>
                </a:lnTo>
                <a:lnTo>
                  <a:pt x="1639348" y="296565"/>
                </a:lnTo>
                <a:lnTo>
                  <a:pt x="1661316" y="296565"/>
                </a:lnTo>
                <a:lnTo>
                  <a:pt x="1683284" y="293819"/>
                </a:lnTo>
                <a:lnTo>
                  <a:pt x="1705252" y="293819"/>
                </a:lnTo>
                <a:lnTo>
                  <a:pt x="1732711" y="291073"/>
                </a:lnTo>
                <a:lnTo>
                  <a:pt x="1721728" y="285582"/>
                </a:lnTo>
                <a:lnTo>
                  <a:pt x="1710744" y="282836"/>
                </a:lnTo>
                <a:lnTo>
                  <a:pt x="1699760" y="282836"/>
                </a:lnTo>
                <a:lnTo>
                  <a:pt x="1688776" y="282836"/>
                </a:lnTo>
                <a:close/>
                <a:moveTo>
                  <a:pt x="1817837" y="269106"/>
                </a:moveTo>
                <a:lnTo>
                  <a:pt x="1823329" y="277344"/>
                </a:lnTo>
                <a:lnTo>
                  <a:pt x="1826075" y="280090"/>
                </a:lnTo>
                <a:lnTo>
                  <a:pt x="1826075" y="285582"/>
                </a:lnTo>
                <a:lnTo>
                  <a:pt x="1809599" y="285582"/>
                </a:lnTo>
                <a:lnTo>
                  <a:pt x="1795869" y="288328"/>
                </a:lnTo>
                <a:lnTo>
                  <a:pt x="1782139" y="293819"/>
                </a:lnTo>
                <a:lnTo>
                  <a:pt x="1771156" y="293819"/>
                </a:lnTo>
                <a:lnTo>
                  <a:pt x="1768409" y="293819"/>
                </a:lnTo>
                <a:lnTo>
                  <a:pt x="1765663" y="293819"/>
                </a:lnTo>
                <a:lnTo>
                  <a:pt x="1757425" y="288328"/>
                </a:lnTo>
                <a:lnTo>
                  <a:pt x="1754679" y="285582"/>
                </a:lnTo>
                <a:lnTo>
                  <a:pt x="1749187" y="285582"/>
                </a:lnTo>
                <a:lnTo>
                  <a:pt x="1740950" y="293819"/>
                </a:lnTo>
                <a:lnTo>
                  <a:pt x="1732711" y="307549"/>
                </a:lnTo>
                <a:lnTo>
                  <a:pt x="1724474" y="313041"/>
                </a:lnTo>
                <a:lnTo>
                  <a:pt x="1718982" y="318533"/>
                </a:lnTo>
                <a:lnTo>
                  <a:pt x="1707998" y="321279"/>
                </a:lnTo>
                <a:lnTo>
                  <a:pt x="1716236" y="324025"/>
                </a:lnTo>
                <a:lnTo>
                  <a:pt x="1732711" y="326771"/>
                </a:lnTo>
                <a:lnTo>
                  <a:pt x="1751933" y="324025"/>
                </a:lnTo>
                <a:lnTo>
                  <a:pt x="1768409" y="318533"/>
                </a:lnTo>
                <a:lnTo>
                  <a:pt x="1801361" y="307549"/>
                </a:lnTo>
                <a:lnTo>
                  <a:pt x="1828821" y="291073"/>
                </a:lnTo>
                <a:lnTo>
                  <a:pt x="1837059" y="296565"/>
                </a:lnTo>
                <a:lnTo>
                  <a:pt x="1839805" y="296565"/>
                </a:lnTo>
                <a:lnTo>
                  <a:pt x="1845297" y="296565"/>
                </a:lnTo>
                <a:lnTo>
                  <a:pt x="1856280" y="288328"/>
                </a:lnTo>
                <a:lnTo>
                  <a:pt x="1859026" y="282836"/>
                </a:lnTo>
                <a:lnTo>
                  <a:pt x="1861773" y="274598"/>
                </a:lnTo>
                <a:lnTo>
                  <a:pt x="1856280" y="271852"/>
                </a:lnTo>
                <a:lnTo>
                  <a:pt x="1853535" y="269106"/>
                </a:lnTo>
                <a:lnTo>
                  <a:pt x="1842551" y="269106"/>
                </a:lnTo>
                <a:lnTo>
                  <a:pt x="1831567" y="269106"/>
                </a:lnTo>
                <a:lnTo>
                  <a:pt x="1817837" y="269106"/>
                </a:lnTo>
                <a:close/>
                <a:moveTo>
                  <a:pt x="2233515" y="247993"/>
                </a:moveTo>
                <a:lnTo>
                  <a:pt x="2229733" y="249884"/>
                </a:lnTo>
                <a:lnTo>
                  <a:pt x="2224241" y="249884"/>
                </a:lnTo>
                <a:lnTo>
                  <a:pt x="2224241" y="249522"/>
                </a:lnTo>
                <a:lnTo>
                  <a:pt x="2233515" y="247993"/>
                </a:lnTo>
                <a:close/>
                <a:moveTo>
                  <a:pt x="2202274" y="236154"/>
                </a:moveTo>
                <a:lnTo>
                  <a:pt x="2202274" y="241646"/>
                </a:lnTo>
                <a:lnTo>
                  <a:pt x="2205020" y="238900"/>
                </a:lnTo>
                <a:lnTo>
                  <a:pt x="2205020" y="236154"/>
                </a:lnTo>
                <a:lnTo>
                  <a:pt x="2202274" y="236154"/>
                </a:lnTo>
                <a:close/>
                <a:moveTo>
                  <a:pt x="2139116" y="227916"/>
                </a:moveTo>
                <a:lnTo>
                  <a:pt x="2139116" y="233408"/>
                </a:lnTo>
                <a:lnTo>
                  <a:pt x="2144609" y="233408"/>
                </a:lnTo>
                <a:lnTo>
                  <a:pt x="2144609" y="227916"/>
                </a:lnTo>
                <a:lnTo>
                  <a:pt x="2139116" y="227916"/>
                </a:lnTo>
                <a:close/>
                <a:moveTo>
                  <a:pt x="2292891" y="222424"/>
                </a:moveTo>
                <a:lnTo>
                  <a:pt x="2290144" y="227916"/>
                </a:lnTo>
                <a:lnTo>
                  <a:pt x="2298383" y="227916"/>
                </a:lnTo>
                <a:lnTo>
                  <a:pt x="2298383" y="225170"/>
                </a:lnTo>
                <a:lnTo>
                  <a:pt x="2295637" y="222424"/>
                </a:lnTo>
                <a:lnTo>
                  <a:pt x="2292891" y="222424"/>
                </a:lnTo>
                <a:close/>
                <a:moveTo>
                  <a:pt x="2328589" y="219678"/>
                </a:moveTo>
                <a:lnTo>
                  <a:pt x="2325843" y="222424"/>
                </a:lnTo>
                <a:lnTo>
                  <a:pt x="2328589" y="222424"/>
                </a:lnTo>
                <a:lnTo>
                  <a:pt x="2328589" y="227916"/>
                </a:lnTo>
                <a:lnTo>
                  <a:pt x="2331334" y="227916"/>
                </a:lnTo>
                <a:lnTo>
                  <a:pt x="2336826" y="227916"/>
                </a:lnTo>
                <a:lnTo>
                  <a:pt x="2339572" y="227916"/>
                </a:lnTo>
                <a:lnTo>
                  <a:pt x="2339572" y="222424"/>
                </a:lnTo>
                <a:lnTo>
                  <a:pt x="2334081" y="222424"/>
                </a:lnTo>
                <a:lnTo>
                  <a:pt x="2331334" y="222424"/>
                </a:lnTo>
                <a:lnTo>
                  <a:pt x="2328589" y="219678"/>
                </a:lnTo>
                <a:close/>
                <a:moveTo>
                  <a:pt x="3174349" y="123569"/>
                </a:moveTo>
                <a:lnTo>
                  <a:pt x="2430190" y="214186"/>
                </a:lnTo>
                <a:lnTo>
                  <a:pt x="2424698" y="214186"/>
                </a:lnTo>
                <a:lnTo>
                  <a:pt x="2421952" y="216932"/>
                </a:lnTo>
                <a:lnTo>
                  <a:pt x="2397238" y="221006"/>
                </a:lnTo>
                <a:lnTo>
                  <a:pt x="2397238" y="222424"/>
                </a:lnTo>
                <a:lnTo>
                  <a:pt x="2391745" y="230662"/>
                </a:lnTo>
                <a:lnTo>
                  <a:pt x="2386254" y="233408"/>
                </a:lnTo>
                <a:lnTo>
                  <a:pt x="2375269" y="233408"/>
                </a:lnTo>
                <a:lnTo>
                  <a:pt x="2369778" y="230662"/>
                </a:lnTo>
                <a:lnTo>
                  <a:pt x="2367408" y="225923"/>
                </a:lnTo>
                <a:lnTo>
                  <a:pt x="2233515" y="247993"/>
                </a:lnTo>
                <a:lnTo>
                  <a:pt x="2235225" y="247138"/>
                </a:lnTo>
                <a:lnTo>
                  <a:pt x="2232480" y="244392"/>
                </a:lnTo>
                <a:lnTo>
                  <a:pt x="2232480" y="241646"/>
                </a:lnTo>
                <a:lnTo>
                  <a:pt x="2224241" y="241646"/>
                </a:lnTo>
                <a:lnTo>
                  <a:pt x="2224241" y="249522"/>
                </a:lnTo>
                <a:lnTo>
                  <a:pt x="2172069" y="258122"/>
                </a:lnTo>
                <a:lnTo>
                  <a:pt x="2169322" y="260868"/>
                </a:lnTo>
                <a:lnTo>
                  <a:pt x="2158048" y="262747"/>
                </a:lnTo>
                <a:lnTo>
                  <a:pt x="2158338" y="263614"/>
                </a:lnTo>
                <a:lnTo>
                  <a:pt x="2158338" y="274598"/>
                </a:lnTo>
                <a:lnTo>
                  <a:pt x="2150099" y="280090"/>
                </a:lnTo>
                <a:lnTo>
                  <a:pt x="2141862" y="288328"/>
                </a:lnTo>
                <a:lnTo>
                  <a:pt x="2133624" y="296566"/>
                </a:lnTo>
                <a:lnTo>
                  <a:pt x="2122640" y="299312"/>
                </a:lnTo>
                <a:lnTo>
                  <a:pt x="2111656" y="296566"/>
                </a:lnTo>
                <a:lnTo>
                  <a:pt x="2103418" y="291074"/>
                </a:lnTo>
                <a:lnTo>
                  <a:pt x="2097926" y="282836"/>
                </a:lnTo>
                <a:lnTo>
                  <a:pt x="2097492" y="281102"/>
                </a:lnTo>
                <a:lnTo>
                  <a:pt x="2106164" y="282836"/>
                </a:lnTo>
                <a:lnTo>
                  <a:pt x="2096357" y="273029"/>
                </a:lnTo>
                <a:lnTo>
                  <a:pt x="2095510" y="273170"/>
                </a:lnTo>
                <a:lnTo>
                  <a:pt x="2097492" y="281102"/>
                </a:lnTo>
                <a:lnTo>
                  <a:pt x="2092434" y="280090"/>
                </a:lnTo>
                <a:lnTo>
                  <a:pt x="2078704" y="277344"/>
                </a:lnTo>
                <a:lnTo>
                  <a:pt x="2074960" y="276595"/>
                </a:lnTo>
                <a:lnTo>
                  <a:pt x="2070467" y="277344"/>
                </a:lnTo>
                <a:lnTo>
                  <a:pt x="2045753" y="274598"/>
                </a:lnTo>
                <a:lnTo>
                  <a:pt x="2021039" y="277344"/>
                </a:lnTo>
                <a:lnTo>
                  <a:pt x="2012801" y="280090"/>
                </a:lnTo>
                <a:lnTo>
                  <a:pt x="2007309" y="285582"/>
                </a:lnTo>
                <a:lnTo>
                  <a:pt x="2004563" y="285582"/>
                </a:lnTo>
                <a:lnTo>
                  <a:pt x="2010055" y="280090"/>
                </a:lnTo>
                <a:lnTo>
                  <a:pt x="2010055" y="271852"/>
                </a:lnTo>
                <a:lnTo>
                  <a:pt x="2004563" y="269106"/>
                </a:lnTo>
                <a:lnTo>
                  <a:pt x="2001817" y="266360"/>
                </a:lnTo>
                <a:lnTo>
                  <a:pt x="1996325" y="255376"/>
                </a:lnTo>
                <a:lnTo>
                  <a:pt x="1988087" y="258122"/>
                </a:lnTo>
                <a:lnTo>
                  <a:pt x="1982596" y="255376"/>
                </a:lnTo>
                <a:lnTo>
                  <a:pt x="1968866" y="249884"/>
                </a:lnTo>
                <a:lnTo>
                  <a:pt x="1963374" y="255376"/>
                </a:lnTo>
                <a:lnTo>
                  <a:pt x="1955136" y="255376"/>
                </a:lnTo>
                <a:lnTo>
                  <a:pt x="1944152" y="255376"/>
                </a:lnTo>
                <a:lnTo>
                  <a:pt x="1941406" y="255376"/>
                </a:lnTo>
                <a:lnTo>
                  <a:pt x="1938660" y="258122"/>
                </a:lnTo>
                <a:lnTo>
                  <a:pt x="1938660" y="260868"/>
                </a:lnTo>
                <a:lnTo>
                  <a:pt x="1938660" y="263614"/>
                </a:lnTo>
                <a:lnTo>
                  <a:pt x="1941406" y="266360"/>
                </a:lnTo>
                <a:lnTo>
                  <a:pt x="1935914" y="266360"/>
                </a:lnTo>
                <a:lnTo>
                  <a:pt x="1930422" y="269106"/>
                </a:lnTo>
                <a:lnTo>
                  <a:pt x="1930422" y="271852"/>
                </a:lnTo>
                <a:lnTo>
                  <a:pt x="1933168" y="277344"/>
                </a:lnTo>
                <a:lnTo>
                  <a:pt x="1927676" y="277344"/>
                </a:lnTo>
                <a:lnTo>
                  <a:pt x="1919438" y="280090"/>
                </a:lnTo>
                <a:lnTo>
                  <a:pt x="1916692" y="285582"/>
                </a:lnTo>
                <a:lnTo>
                  <a:pt x="1916692" y="296565"/>
                </a:lnTo>
                <a:lnTo>
                  <a:pt x="1924930" y="299311"/>
                </a:lnTo>
                <a:lnTo>
                  <a:pt x="1924930" y="302057"/>
                </a:lnTo>
                <a:lnTo>
                  <a:pt x="1900163" y="305596"/>
                </a:lnTo>
                <a:lnTo>
                  <a:pt x="1900776" y="307028"/>
                </a:lnTo>
                <a:lnTo>
                  <a:pt x="1949643" y="299312"/>
                </a:lnTo>
                <a:lnTo>
                  <a:pt x="1968865" y="293820"/>
                </a:lnTo>
                <a:lnTo>
                  <a:pt x="1990832" y="285582"/>
                </a:lnTo>
                <a:lnTo>
                  <a:pt x="1993578" y="288328"/>
                </a:lnTo>
                <a:lnTo>
                  <a:pt x="1990832" y="288328"/>
                </a:lnTo>
                <a:lnTo>
                  <a:pt x="1982595" y="296566"/>
                </a:lnTo>
                <a:lnTo>
                  <a:pt x="1971611" y="302058"/>
                </a:lnTo>
                <a:lnTo>
                  <a:pt x="1946897" y="307550"/>
                </a:lnTo>
                <a:lnTo>
                  <a:pt x="1903087" y="312418"/>
                </a:lnTo>
                <a:lnTo>
                  <a:pt x="1905708" y="318534"/>
                </a:lnTo>
                <a:lnTo>
                  <a:pt x="1905708" y="324026"/>
                </a:lnTo>
                <a:lnTo>
                  <a:pt x="1905708" y="329517"/>
                </a:lnTo>
                <a:lnTo>
                  <a:pt x="1900216" y="340501"/>
                </a:lnTo>
                <a:lnTo>
                  <a:pt x="1894723" y="348739"/>
                </a:lnTo>
                <a:lnTo>
                  <a:pt x="1891978" y="356977"/>
                </a:lnTo>
                <a:lnTo>
                  <a:pt x="1889232" y="373453"/>
                </a:lnTo>
                <a:lnTo>
                  <a:pt x="1889232" y="395421"/>
                </a:lnTo>
                <a:lnTo>
                  <a:pt x="1891978" y="414643"/>
                </a:lnTo>
                <a:lnTo>
                  <a:pt x="1902962" y="455832"/>
                </a:lnTo>
                <a:lnTo>
                  <a:pt x="1905708" y="475054"/>
                </a:lnTo>
                <a:lnTo>
                  <a:pt x="1908453" y="491530"/>
                </a:lnTo>
                <a:lnTo>
                  <a:pt x="1905708" y="497022"/>
                </a:lnTo>
                <a:lnTo>
                  <a:pt x="1902962" y="502514"/>
                </a:lnTo>
                <a:lnTo>
                  <a:pt x="1900216" y="505260"/>
                </a:lnTo>
                <a:lnTo>
                  <a:pt x="1894723" y="508006"/>
                </a:lnTo>
                <a:lnTo>
                  <a:pt x="1889232" y="508006"/>
                </a:lnTo>
                <a:lnTo>
                  <a:pt x="1883740" y="505260"/>
                </a:lnTo>
                <a:lnTo>
                  <a:pt x="1878248" y="502514"/>
                </a:lnTo>
                <a:lnTo>
                  <a:pt x="1875502" y="497022"/>
                </a:lnTo>
                <a:lnTo>
                  <a:pt x="1872756" y="477800"/>
                </a:lnTo>
                <a:lnTo>
                  <a:pt x="1867264" y="455832"/>
                </a:lnTo>
                <a:lnTo>
                  <a:pt x="1867264" y="444848"/>
                </a:lnTo>
                <a:lnTo>
                  <a:pt x="1867264" y="433865"/>
                </a:lnTo>
                <a:lnTo>
                  <a:pt x="1870010" y="425627"/>
                </a:lnTo>
                <a:lnTo>
                  <a:pt x="1872756" y="417389"/>
                </a:lnTo>
                <a:lnTo>
                  <a:pt x="1880994" y="409151"/>
                </a:lnTo>
                <a:lnTo>
                  <a:pt x="1883740" y="398167"/>
                </a:lnTo>
                <a:lnTo>
                  <a:pt x="1883740" y="387183"/>
                </a:lnTo>
                <a:lnTo>
                  <a:pt x="1880994" y="376199"/>
                </a:lnTo>
                <a:lnTo>
                  <a:pt x="1872756" y="354231"/>
                </a:lnTo>
                <a:lnTo>
                  <a:pt x="1864518" y="335009"/>
                </a:lnTo>
                <a:lnTo>
                  <a:pt x="1861772" y="326772"/>
                </a:lnTo>
                <a:lnTo>
                  <a:pt x="1861772" y="324483"/>
                </a:lnTo>
                <a:lnTo>
                  <a:pt x="1864518" y="324026"/>
                </a:lnTo>
                <a:lnTo>
                  <a:pt x="1880994" y="324026"/>
                </a:lnTo>
                <a:lnTo>
                  <a:pt x="1871443" y="309699"/>
                </a:lnTo>
                <a:lnTo>
                  <a:pt x="1867265" y="310295"/>
                </a:lnTo>
                <a:lnTo>
                  <a:pt x="1867265" y="303432"/>
                </a:lnTo>
                <a:lnTo>
                  <a:pt x="1866349" y="302057"/>
                </a:lnTo>
                <a:lnTo>
                  <a:pt x="1864519" y="302057"/>
                </a:lnTo>
                <a:lnTo>
                  <a:pt x="1864126" y="302057"/>
                </a:lnTo>
                <a:lnTo>
                  <a:pt x="1861772" y="318534"/>
                </a:lnTo>
                <a:lnTo>
                  <a:pt x="1861772" y="324483"/>
                </a:lnTo>
                <a:lnTo>
                  <a:pt x="1848043" y="326772"/>
                </a:lnTo>
                <a:lnTo>
                  <a:pt x="1815091" y="337755"/>
                </a:lnTo>
                <a:lnTo>
                  <a:pt x="1782139" y="351485"/>
                </a:lnTo>
                <a:lnTo>
                  <a:pt x="1751933" y="365215"/>
                </a:lnTo>
                <a:lnTo>
                  <a:pt x="1735457" y="367961"/>
                </a:lnTo>
                <a:lnTo>
                  <a:pt x="1716235" y="367961"/>
                </a:lnTo>
                <a:lnTo>
                  <a:pt x="1697014" y="367961"/>
                </a:lnTo>
                <a:lnTo>
                  <a:pt x="1677792" y="367961"/>
                </a:lnTo>
                <a:lnTo>
                  <a:pt x="1653078" y="370707"/>
                </a:lnTo>
                <a:lnTo>
                  <a:pt x="1631110" y="376199"/>
                </a:lnTo>
                <a:lnTo>
                  <a:pt x="1620126" y="378945"/>
                </a:lnTo>
                <a:lnTo>
                  <a:pt x="1609143" y="387183"/>
                </a:lnTo>
                <a:lnTo>
                  <a:pt x="1600904" y="395421"/>
                </a:lnTo>
                <a:lnTo>
                  <a:pt x="1595412" y="406405"/>
                </a:lnTo>
                <a:lnTo>
                  <a:pt x="1589921" y="417389"/>
                </a:lnTo>
                <a:lnTo>
                  <a:pt x="1584428" y="422881"/>
                </a:lnTo>
                <a:lnTo>
                  <a:pt x="1578936" y="425627"/>
                </a:lnTo>
                <a:lnTo>
                  <a:pt x="1576191" y="425627"/>
                </a:lnTo>
                <a:lnTo>
                  <a:pt x="1576191" y="431118"/>
                </a:lnTo>
                <a:lnTo>
                  <a:pt x="1573445" y="431118"/>
                </a:lnTo>
                <a:lnTo>
                  <a:pt x="1570699" y="431118"/>
                </a:lnTo>
                <a:lnTo>
                  <a:pt x="1567952" y="428372"/>
                </a:lnTo>
                <a:lnTo>
                  <a:pt x="1565206" y="428372"/>
                </a:lnTo>
                <a:lnTo>
                  <a:pt x="1565206" y="431118"/>
                </a:lnTo>
                <a:lnTo>
                  <a:pt x="1567952" y="433864"/>
                </a:lnTo>
                <a:lnTo>
                  <a:pt x="1567952" y="436610"/>
                </a:lnTo>
                <a:lnTo>
                  <a:pt x="1573445" y="433864"/>
                </a:lnTo>
                <a:lnTo>
                  <a:pt x="1576191" y="431118"/>
                </a:lnTo>
                <a:lnTo>
                  <a:pt x="1576191" y="458578"/>
                </a:lnTo>
                <a:lnTo>
                  <a:pt x="1573445" y="455832"/>
                </a:lnTo>
                <a:lnTo>
                  <a:pt x="1570699" y="461324"/>
                </a:lnTo>
                <a:lnTo>
                  <a:pt x="1573445" y="466816"/>
                </a:lnTo>
                <a:lnTo>
                  <a:pt x="1576191" y="466816"/>
                </a:lnTo>
                <a:lnTo>
                  <a:pt x="1576191" y="472308"/>
                </a:lnTo>
                <a:lnTo>
                  <a:pt x="1573445" y="475054"/>
                </a:lnTo>
                <a:lnTo>
                  <a:pt x="1570699" y="475054"/>
                </a:lnTo>
                <a:lnTo>
                  <a:pt x="1565206" y="464070"/>
                </a:lnTo>
                <a:lnTo>
                  <a:pt x="1559715" y="458578"/>
                </a:lnTo>
                <a:lnTo>
                  <a:pt x="1551477" y="458578"/>
                </a:lnTo>
                <a:lnTo>
                  <a:pt x="1551477" y="461324"/>
                </a:lnTo>
                <a:lnTo>
                  <a:pt x="1554223" y="464070"/>
                </a:lnTo>
                <a:lnTo>
                  <a:pt x="1551477" y="466816"/>
                </a:lnTo>
                <a:lnTo>
                  <a:pt x="1548731" y="466816"/>
                </a:lnTo>
                <a:lnTo>
                  <a:pt x="1545985" y="466816"/>
                </a:lnTo>
                <a:lnTo>
                  <a:pt x="1543239" y="469562"/>
                </a:lnTo>
                <a:lnTo>
                  <a:pt x="1554223" y="475054"/>
                </a:lnTo>
                <a:lnTo>
                  <a:pt x="1559715" y="477800"/>
                </a:lnTo>
                <a:lnTo>
                  <a:pt x="1567952" y="475054"/>
                </a:lnTo>
                <a:lnTo>
                  <a:pt x="1570699" y="477800"/>
                </a:lnTo>
                <a:lnTo>
                  <a:pt x="1576191" y="477800"/>
                </a:lnTo>
                <a:lnTo>
                  <a:pt x="1576191" y="497022"/>
                </a:lnTo>
                <a:lnTo>
                  <a:pt x="1573445" y="499768"/>
                </a:lnTo>
                <a:lnTo>
                  <a:pt x="1573445" y="502514"/>
                </a:lnTo>
                <a:lnTo>
                  <a:pt x="1576191" y="502514"/>
                </a:lnTo>
                <a:lnTo>
                  <a:pt x="1576191" y="505260"/>
                </a:lnTo>
                <a:lnTo>
                  <a:pt x="1576191" y="510752"/>
                </a:lnTo>
                <a:lnTo>
                  <a:pt x="1576191" y="546449"/>
                </a:lnTo>
                <a:lnTo>
                  <a:pt x="1570699" y="546449"/>
                </a:lnTo>
                <a:lnTo>
                  <a:pt x="1570699" y="549195"/>
                </a:lnTo>
                <a:lnTo>
                  <a:pt x="1576191" y="549195"/>
                </a:lnTo>
                <a:lnTo>
                  <a:pt x="1576191" y="568417"/>
                </a:lnTo>
                <a:lnTo>
                  <a:pt x="1570699" y="568417"/>
                </a:lnTo>
                <a:lnTo>
                  <a:pt x="1570699" y="573909"/>
                </a:lnTo>
                <a:lnTo>
                  <a:pt x="1576191" y="576655"/>
                </a:lnTo>
                <a:lnTo>
                  <a:pt x="1573445" y="818301"/>
                </a:lnTo>
                <a:lnTo>
                  <a:pt x="1556969" y="818301"/>
                </a:lnTo>
                <a:lnTo>
                  <a:pt x="1540493" y="818301"/>
                </a:lnTo>
                <a:lnTo>
                  <a:pt x="1537748" y="823793"/>
                </a:lnTo>
                <a:lnTo>
                  <a:pt x="1537748" y="829285"/>
                </a:lnTo>
                <a:lnTo>
                  <a:pt x="1540493" y="829285"/>
                </a:lnTo>
                <a:lnTo>
                  <a:pt x="1540493" y="834777"/>
                </a:lnTo>
                <a:lnTo>
                  <a:pt x="1548731" y="834777"/>
                </a:lnTo>
                <a:lnTo>
                  <a:pt x="1551477" y="837523"/>
                </a:lnTo>
                <a:lnTo>
                  <a:pt x="1556969" y="840269"/>
                </a:lnTo>
                <a:lnTo>
                  <a:pt x="1562461" y="840269"/>
                </a:lnTo>
                <a:lnTo>
                  <a:pt x="1562461" y="853999"/>
                </a:lnTo>
                <a:lnTo>
                  <a:pt x="1567952" y="853999"/>
                </a:lnTo>
                <a:lnTo>
                  <a:pt x="1573445" y="853999"/>
                </a:lnTo>
                <a:lnTo>
                  <a:pt x="1573445" y="867729"/>
                </a:lnTo>
                <a:lnTo>
                  <a:pt x="1562461" y="867729"/>
                </a:lnTo>
                <a:lnTo>
                  <a:pt x="1559715" y="870475"/>
                </a:lnTo>
                <a:lnTo>
                  <a:pt x="1556969" y="873221"/>
                </a:lnTo>
                <a:lnTo>
                  <a:pt x="1554223" y="873221"/>
                </a:lnTo>
                <a:lnTo>
                  <a:pt x="1551477" y="873221"/>
                </a:lnTo>
                <a:lnTo>
                  <a:pt x="1548731" y="875967"/>
                </a:lnTo>
                <a:lnTo>
                  <a:pt x="1545985" y="878713"/>
                </a:lnTo>
                <a:lnTo>
                  <a:pt x="1551477" y="878713"/>
                </a:lnTo>
                <a:lnTo>
                  <a:pt x="1556969" y="875967"/>
                </a:lnTo>
                <a:lnTo>
                  <a:pt x="1554223" y="886951"/>
                </a:lnTo>
                <a:lnTo>
                  <a:pt x="1554223" y="892443"/>
                </a:lnTo>
                <a:lnTo>
                  <a:pt x="1556969" y="895188"/>
                </a:lnTo>
                <a:lnTo>
                  <a:pt x="1548731" y="900680"/>
                </a:lnTo>
                <a:lnTo>
                  <a:pt x="1548731" y="897934"/>
                </a:lnTo>
                <a:lnTo>
                  <a:pt x="1545985" y="895188"/>
                </a:lnTo>
                <a:lnTo>
                  <a:pt x="1543239" y="895188"/>
                </a:lnTo>
                <a:lnTo>
                  <a:pt x="1543239" y="889697"/>
                </a:lnTo>
                <a:lnTo>
                  <a:pt x="1532255" y="889697"/>
                </a:lnTo>
                <a:lnTo>
                  <a:pt x="1524017" y="889697"/>
                </a:lnTo>
                <a:lnTo>
                  <a:pt x="1521272" y="897934"/>
                </a:lnTo>
                <a:lnTo>
                  <a:pt x="1518526" y="908918"/>
                </a:lnTo>
                <a:lnTo>
                  <a:pt x="1524017" y="908918"/>
                </a:lnTo>
                <a:lnTo>
                  <a:pt x="1524017" y="911664"/>
                </a:lnTo>
                <a:lnTo>
                  <a:pt x="1526763" y="919902"/>
                </a:lnTo>
                <a:lnTo>
                  <a:pt x="1455368" y="928140"/>
                </a:lnTo>
                <a:lnTo>
                  <a:pt x="1455368" y="925394"/>
                </a:lnTo>
                <a:lnTo>
                  <a:pt x="1452622" y="925394"/>
                </a:lnTo>
                <a:lnTo>
                  <a:pt x="1447130" y="925394"/>
                </a:lnTo>
                <a:lnTo>
                  <a:pt x="1447130" y="928140"/>
                </a:lnTo>
                <a:lnTo>
                  <a:pt x="1070932" y="972076"/>
                </a:lnTo>
                <a:lnTo>
                  <a:pt x="1062694" y="969330"/>
                </a:lnTo>
                <a:lnTo>
                  <a:pt x="1054456" y="969330"/>
                </a:lnTo>
                <a:lnTo>
                  <a:pt x="1054456" y="972076"/>
                </a:lnTo>
                <a:lnTo>
                  <a:pt x="1018756" y="978026"/>
                </a:lnTo>
                <a:lnTo>
                  <a:pt x="1018756" y="980314"/>
                </a:lnTo>
                <a:lnTo>
                  <a:pt x="1016010" y="985806"/>
                </a:lnTo>
                <a:lnTo>
                  <a:pt x="1010518" y="991298"/>
                </a:lnTo>
                <a:lnTo>
                  <a:pt x="1005026" y="996790"/>
                </a:lnTo>
                <a:lnTo>
                  <a:pt x="991296" y="1002282"/>
                </a:lnTo>
                <a:lnTo>
                  <a:pt x="974820" y="1002282"/>
                </a:lnTo>
                <a:lnTo>
                  <a:pt x="958344" y="999536"/>
                </a:lnTo>
                <a:lnTo>
                  <a:pt x="933631" y="994044"/>
                </a:lnTo>
                <a:lnTo>
                  <a:pt x="911663" y="991298"/>
                </a:lnTo>
                <a:lnTo>
                  <a:pt x="889695" y="994044"/>
                </a:lnTo>
                <a:lnTo>
                  <a:pt x="878712" y="996790"/>
                </a:lnTo>
                <a:lnTo>
                  <a:pt x="867728" y="1002282"/>
                </a:lnTo>
                <a:lnTo>
                  <a:pt x="843014" y="1016011"/>
                </a:lnTo>
                <a:lnTo>
                  <a:pt x="832030" y="1024249"/>
                </a:lnTo>
                <a:lnTo>
                  <a:pt x="818300" y="1026995"/>
                </a:lnTo>
                <a:lnTo>
                  <a:pt x="804570" y="1032487"/>
                </a:lnTo>
                <a:lnTo>
                  <a:pt x="788094" y="1032487"/>
                </a:lnTo>
                <a:lnTo>
                  <a:pt x="757889" y="1032487"/>
                </a:lnTo>
                <a:lnTo>
                  <a:pt x="727683" y="1026995"/>
                </a:lnTo>
                <a:lnTo>
                  <a:pt x="697477" y="1021503"/>
                </a:lnTo>
                <a:lnTo>
                  <a:pt x="680690" y="1016467"/>
                </a:lnTo>
                <a:lnTo>
                  <a:pt x="540957" y="1032488"/>
                </a:lnTo>
                <a:lnTo>
                  <a:pt x="543703" y="1029742"/>
                </a:lnTo>
                <a:lnTo>
                  <a:pt x="546450" y="1029742"/>
                </a:lnTo>
                <a:lnTo>
                  <a:pt x="546450" y="1024250"/>
                </a:lnTo>
                <a:lnTo>
                  <a:pt x="543703" y="1024250"/>
                </a:lnTo>
                <a:lnTo>
                  <a:pt x="540957" y="1026996"/>
                </a:lnTo>
                <a:lnTo>
                  <a:pt x="538212" y="1026996"/>
                </a:lnTo>
                <a:lnTo>
                  <a:pt x="538212" y="1032488"/>
                </a:lnTo>
                <a:lnTo>
                  <a:pt x="513498" y="1035234"/>
                </a:lnTo>
                <a:lnTo>
                  <a:pt x="508005" y="1035234"/>
                </a:lnTo>
                <a:lnTo>
                  <a:pt x="502514" y="1032488"/>
                </a:lnTo>
                <a:lnTo>
                  <a:pt x="502514" y="1035234"/>
                </a:lnTo>
                <a:lnTo>
                  <a:pt x="505260" y="1035234"/>
                </a:lnTo>
                <a:lnTo>
                  <a:pt x="477800" y="1040726"/>
                </a:lnTo>
                <a:lnTo>
                  <a:pt x="469562" y="1037980"/>
                </a:lnTo>
                <a:lnTo>
                  <a:pt x="461324" y="1040726"/>
                </a:lnTo>
                <a:lnTo>
                  <a:pt x="461324" y="1037980"/>
                </a:lnTo>
                <a:lnTo>
                  <a:pt x="458578" y="1035234"/>
                </a:lnTo>
                <a:lnTo>
                  <a:pt x="469562" y="1035234"/>
                </a:lnTo>
                <a:lnTo>
                  <a:pt x="469562" y="1029742"/>
                </a:lnTo>
                <a:lnTo>
                  <a:pt x="464070" y="1029742"/>
                </a:lnTo>
                <a:lnTo>
                  <a:pt x="461324" y="1029742"/>
                </a:lnTo>
                <a:lnTo>
                  <a:pt x="458578" y="1032488"/>
                </a:lnTo>
                <a:lnTo>
                  <a:pt x="455832" y="1032488"/>
                </a:lnTo>
                <a:lnTo>
                  <a:pt x="453086" y="1037980"/>
                </a:lnTo>
                <a:lnTo>
                  <a:pt x="447594" y="1037980"/>
                </a:lnTo>
                <a:lnTo>
                  <a:pt x="447594" y="1043472"/>
                </a:lnTo>
                <a:lnTo>
                  <a:pt x="439356" y="1043472"/>
                </a:lnTo>
                <a:lnTo>
                  <a:pt x="439356" y="1037980"/>
                </a:lnTo>
                <a:lnTo>
                  <a:pt x="433864" y="1037980"/>
                </a:lnTo>
                <a:lnTo>
                  <a:pt x="428372" y="1035234"/>
                </a:lnTo>
                <a:lnTo>
                  <a:pt x="422880" y="1035234"/>
                </a:lnTo>
                <a:lnTo>
                  <a:pt x="420134" y="1037980"/>
                </a:lnTo>
                <a:lnTo>
                  <a:pt x="420134" y="1035234"/>
                </a:lnTo>
                <a:lnTo>
                  <a:pt x="420134" y="1032488"/>
                </a:lnTo>
                <a:lnTo>
                  <a:pt x="414642" y="1029742"/>
                </a:lnTo>
                <a:lnTo>
                  <a:pt x="406404" y="1029742"/>
                </a:lnTo>
                <a:lnTo>
                  <a:pt x="400913" y="1026996"/>
                </a:lnTo>
                <a:lnTo>
                  <a:pt x="392675" y="1032488"/>
                </a:lnTo>
                <a:lnTo>
                  <a:pt x="387183" y="1032488"/>
                </a:lnTo>
                <a:lnTo>
                  <a:pt x="381691" y="1032488"/>
                </a:lnTo>
                <a:lnTo>
                  <a:pt x="381691" y="1043472"/>
                </a:lnTo>
                <a:lnTo>
                  <a:pt x="384437" y="1040726"/>
                </a:lnTo>
                <a:lnTo>
                  <a:pt x="384437" y="1037980"/>
                </a:lnTo>
                <a:lnTo>
                  <a:pt x="387183" y="1035234"/>
                </a:lnTo>
                <a:lnTo>
                  <a:pt x="389929" y="1037980"/>
                </a:lnTo>
                <a:lnTo>
                  <a:pt x="392675" y="1037980"/>
                </a:lnTo>
                <a:lnTo>
                  <a:pt x="398167" y="1035234"/>
                </a:lnTo>
                <a:lnTo>
                  <a:pt x="395421" y="1040726"/>
                </a:lnTo>
                <a:lnTo>
                  <a:pt x="395421" y="1043472"/>
                </a:lnTo>
                <a:lnTo>
                  <a:pt x="392675" y="1046218"/>
                </a:lnTo>
                <a:lnTo>
                  <a:pt x="389929" y="1048964"/>
                </a:lnTo>
                <a:lnTo>
                  <a:pt x="387183" y="1048964"/>
                </a:lnTo>
                <a:lnTo>
                  <a:pt x="384437" y="1046218"/>
                </a:lnTo>
                <a:lnTo>
                  <a:pt x="381691" y="1046218"/>
                </a:lnTo>
                <a:lnTo>
                  <a:pt x="381691" y="1048964"/>
                </a:lnTo>
                <a:lnTo>
                  <a:pt x="378945" y="1051710"/>
                </a:lnTo>
                <a:lnTo>
                  <a:pt x="376199" y="1051710"/>
                </a:lnTo>
                <a:lnTo>
                  <a:pt x="370707" y="1048964"/>
                </a:lnTo>
                <a:lnTo>
                  <a:pt x="370707" y="1051710"/>
                </a:lnTo>
                <a:lnTo>
                  <a:pt x="60411" y="1087407"/>
                </a:lnTo>
                <a:lnTo>
                  <a:pt x="63157" y="1084661"/>
                </a:lnTo>
                <a:lnTo>
                  <a:pt x="68650" y="1084661"/>
                </a:lnTo>
                <a:lnTo>
                  <a:pt x="74141" y="1081915"/>
                </a:lnTo>
                <a:lnTo>
                  <a:pt x="85125" y="1076423"/>
                </a:lnTo>
                <a:lnTo>
                  <a:pt x="85125" y="1068185"/>
                </a:lnTo>
                <a:lnTo>
                  <a:pt x="87871" y="1062693"/>
                </a:lnTo>
                <a:lnTo>
                  <a:pt x="85125" y="1057201"/>
                </a:lnTo>
                <a:lnTo>
                  <a:pt x="79633" y="1054455"/>
                </a:lnTo>
                <a:lnTo>
                  <a:pt x="76887" y="1046218"/>
                </a:lnTo>
                <a:lnTo>
                  <a:pt x="68650" y="1040726"/>
                </a:lnTo>
                <a:lnTo>
                  <a:pt x="60411" y="1035234"/>
                </a:lnTo>
                <a:lnTo>
                  <a:pt x="54920" y="1029742"/>
                </a:lnTo>
                <a:lnTo>
                  <a:pt x="112585" y="958346"/>
                </a:lnTo>
                <a:lnTo>
                  <a:pt x="118077" y="958346"/>
                </a:lnTo>
                <a:lnTo>
                  <a:pt x="115331" y="952854"/>
                </a:lnTo>
                <a:lnTo>
                  <a:pt x="266360" y="771620"/>
                </a:lnTo>
                <a:lnTo>
                  <a:pt x="282836" y="771620"/>
                </a:lnTo>
                <a:lnTo>
                  <a:pt x="296565" y="768874"/>
                </a:lnTo>
                <a:lnTo>
                  <a:pt x="313041" y="766128"/>
                </a:lnTo>
                <a:lnTo>
                  <a:pt x="329517" y="760636"/>
                </a:lnTo>
                <a:lnTo>
                  <a:pt x="356977" y="746906"/>
                </a:lnTo>
                <a:lnTo>
                  <a:pt x="381691" y="730430"/>
                </a:lnTo>
                <a:lnTo>
                  <a:pt x="370707" y="730430"/>
                </a:lnTo>
                <a:lnTo>
                  <a:pt x="362469" y="730430"/>
                </a:lnTo>
                <a:lnTo>
                  <a:pt x="343247" y="733176"/>
                </a:lnTo>
                <a:lnTo>
                  <a:pt x="329517" y="738668"/>
                </a:lnTo>
                <a:lnTo>
                  <a:pt x="315787" y="741414"/>
                </a:lnTo>
                <a:lnTo>
                  <a:pt x="307549" y="738668"/>
                </a:lnTo>
                <a:lnTo>
                  <a:pt x="304803" y="735922"/>
                </a:lnTo>
                <a:lnTo>
                  <a:pt x="299311" y="733176"/>
                </a:lnTo>
                <a:lnTo>
                  <a:pt x="293820" y="733176"/>
                </a:lnTo>
                <a:lnTo>
                  <a:pt x="291074" y="735922"/>
                </a:lnTo>
                <a:lnTo>
                  <a:pt x="90617" y="535465"/>
                </a:lnTo>
                <a:lnTo>
                  <a:pt x="112585" y="527228"/>
                </a:lnTo>
                <a:lnTo>
                  <a:pt x="123569" y="518990"/>
                </a:lnTo>
                <a:lnTo>
                  <a:pt x="131807" y="510752"/>
                </a:lnTo>
                <a:lnTo>
                  <a:pt x="101601" y="505260"/>
                </a:lnTo>
                <a:lnTo>
                  <a:pt x="93363" y="505260"/>
                </a:lnTo>
                <a:lnTo>
                  <a:pt x="85125" y="505260"/>
                </a:lnTo>
                <a:lnTo>
                  <a:pt x="76887" y="508006"/>
                </a:lnTo>
                <a:lnTo>
                  <a:pt x="68650" y="513498"/>
                </a:lnTo>
                <a:lnTo>
                  <a:pt x="68650" y="516244"/>
                </a:lnTo>
                <a:lnTo>
                  <a:pt x="63157" y="510752"/>
                </a:lnTo>
                <a:lnTo>
                  <a:pt x="65904" y="510752"/>
                </a:lnTo>
                <a:lnTo>
                  <a:pt x="63157" y="502514"/>
                </a:lnTo>
                <a:lnTo>
                  <a:pt x="60411" y="499768"/>
                </a:lnTo>
                <a:lnTo>
                  <a:pt x="57665" y="499768"/>
                </a:lnTo>
                <a:lnTo>
                  <a:pt x="54920" y="502514"/>
                </a:lnTo>
                <a:lnTo>
                  <a:pt x="46682" y="494276"/>
                </a:lnTo>
                <a:lnTo>
                  <a:pt x="60411" y="491530"/>
                </a:lnTo>
                <a:lnTo>
                  <a:pt x="71395" y="488784"/>
                </a:lnTo>
                <a:lnTo>
                  <a:pt x="87871" y="480546"/>
                </a:lnTo>
                <a:lnTo>
                  <a:pt x="96109" y="475054"/>
                </a:lnTo>
                <a:lnTo>
                  <a:pt x="104347" y="472308"/>
                </a:lnTo>
                <a:lnTo>
                  <a:pt x="109839" y="472308"/>
                </a:lnTo>
                <a:lnTo>
                  <a:pt x="115331" y="477800"/>
                </a:lnTo>
                <a:lnTo>
                  <a:pt x="118077" y="483292"/>
                </a:lnTo>
                <a:lnTo>
                  <a:pt x="118077" y="488784"/>
                </a:lnTo>
                <a:lnTo>
                  <a:pt x="118077" y="494276"/>
                </a:lnTo>
                <a:lnTo>
                  <a:pt x="120823" y="499768"/>
                </a:lnTo>
                <a:lnTo>
                  <a:pt x="123569" y="499768"/>
                </a:lnTo>
                <a:lnTo>
                  <a:pt x="129061" y="499768"/>
                </a:lnTo>
                <a:lnTo>
                  <a:pt x="131807" y="497022"/>
                </a:lnTo>
                <a:lnTo>
                  <a:pt x="134553" y="499768"/>
                </a:lnTo>
                <a:lnTo>
                  <a:pt x="137299" y="505260"/>
                </a:lnTo>
                <a:lnTo>
                  <a:pt x="140045" y="513498"/>
                </a:lnTo>
                <a:lnTo>
                  <a:pt x="142791" y="521736"/>
                </a:lnTo>
                <a:lnTo>
                  <a:pt x="148283" y="527228"/>
                </a:lnTo>
                <a:lnTo>
                  <a:pt x="153775" y="529974"/>
                </a:lnTo>
                <a:lnTo>
                  <a:pt x="153775" y="521736"/>
                </a:lnTo>
                <a:lnTo>
                  <a:pt x="156521" y="518990"/>
                </a:lnTo>
                <a:lnTo>
                  <a:pt x="151029" y="513498"/>
                </a:lnTo>
                <a:lnTo>
                  <a:pt x="151029" y="505260"/>
                </a:lnTo>
                <a:lnTo>
                  <a:pt x="153775" y="502514"/>
                </a:lnTo>
                <a:lnTo>
                  <a:pt x="159267" y="497022"/>
                </a:lnTo>
                <a:lnTo>
                  <a:pt x="170251" y="494276"/>
                </a:lnTo>
                <a:lnTo>
                  <a:pt x="178488" y="488784"/>
                </a:lnTo>
                <a:lnTo>
                  <a:pt x="175743" y="488784"/>
                </a:lnTo>
                <a:lnTo>
                  <a:pt x="172997" y="483292"/>
                </a:lnTo>
                <a:lnTo>
                  <a:pt x="170251" y="480546"/>
                </a:lnTo>
                <a:lnTo>
                  <a:pt x="167505" y="475054"/>
                </a:lnTo>
                <a:lnTo>
                  <a:pt x="172997" y="469562"/>
                </a:lnTo>
                <a:lnTo>
                  <a:pt x="181234" y="461324"/>
                </a:lnTo>
                <a:lnTo>
                  <a:pt x="194964" y="455832"/>
                </a:lnTo>
                <a:lnTo>
                  <a:pt x="208694" y="453086"/>
                </a:lnTo>
                <a:lnTo>
                  <a:pt x="222424" y="453086"/>
                </a:lnTo>
                <a:lnTo>
                  <a:pt x="230662" y="455832"/>
                </a:lnTo>
                <a:lnTo>
                  <a:pt x="236154" y="458578"/>
                </a:lnTo>
                <a:lnTo>
                  <a:pt x="238900" y="461324"/>
                </a:lnTo>
                <a:lnTo>
                  <a:pt x="238900" y="466816"/>
                </a:lnTo>
                <a:lnTo>
                  <a:pt x="238900" y="472308"/>
                </a:lnTo>
                <a:lnTo>
                  <a:pt x="238900" y="477800"/>
                </a:lnTo>
                <a:lnTo>
                  <a:pt x="241646" y="480546"/>
                </a:lnTo>
                <a:lnTo>
                  <a:pt x="249884" y="480546"/>
                </a:lnTo>
                <a:lnTo>
                  <a:pt x="263614" y="480546"/>
                </a:lnTo>
                <a:lnTo>
                  <a:pt x="277344" y="480546"/>
                </a:lnTo>
                <a:lnTo>
                  <a:pt x="271852" y="464070"/>
                </a:lnTo>
                <a:lnTo>
                  <a:pt x="266360" y="450340"/>
                </a:lnTo>
                <a:lnTo>
                  <a:pt x="260868" y="433864"/>
                </a:lnTo>
                <a:lnTo>
                  <a:pt x="255376" y="422880"/>
                </a:lnTo>
                <a:lnTo>
                  <a:pt x="848507" y="359723"/>
                </a:lnTo>
                <a:lnTo>
                  <a:pt x="873221" y="356977"/>
                </a:lnTo>
                <a:lnTo>
                  <a:pt x="892443" y="373453"/>
                </a:lnTo>
                <a:lnTo>
                  <a:pt x="903426" y="381691"/>
                </a:lnTo>
                <a:lnTo>
                  <a:pt x="911664" y="384437"/>
                </a:lnTo>
                <a:lnTo>
                  <a:pt x="917156" y="384437"/>
                </a:lnTo>
                <a:lnTo>
                  <a:pt x="922648" y="384437"/>
                </a:lnTo>
                <a:lnTo>
                  <a:pt x="933632" y="378945"/>
                </a:lnTo>
                <a:lnTo>
                  <a:pt x="941870" y="376199"/>
                </a:lnTo>
                <a:lnTo>
                  <a:pt x="947362" y="373453"/>
                </a:lnTo>
                <a:lnTo>
                  <a:pt x="950108" y="376199"/>
                </a:lnTo>
                <a:lnTo>
                  <a:pt x="952854" y="376199"/>
                </a:lnTo>
                <a:lnTo>
                  <a:pt x="952854" y="378945"/>
                </a:lnTo>
                <a:lnTo>
                  <a:pt x="952854" y="384437"/>
                </a:lnTo>
                <a:lnTo>
                  <a:pt x="952854" y="389929"/>
                </a:lnTo>
                <a:lnTo>
                  <a:pt x="958346" y="392675"/>
                </a:lnTo>
                <a:lnTo>
                  <a:pt x="980314" y="392675"/>
                </a:lnTo>
                <a:lnTo>
                  <a:pt x="1005028" y="389929"/>
                </a:lnTo>
                <a:lnTo>
                  <a:pt x="1059948" y="381691"/>
                </a:lnTo>
                <a:lnTo>
                  <a:pt x="1087407" y="376199"/>
                </a:lnTo>
                <a:lnTo>
                  <a:pt x="1112121" y="367961"/>
                </a:lnTo>
                <a:lnTo>
                  <a:pt x="1131343" y="359723"/>
                </a:lnTo>
                <a:lnTo>
                  <a:pt x="1145073" y="348739"/>
                </a:lnTo>
                <a:lnTo>
                  <a:pt x="1153311" y="345993"/>
                </a:lnTo>
                <a:lnTo>
                  <a:pt x="1158803" y="348739"/>
                </a:lnTo>
                <a:lnTo>
                  <a:pt x="1164296" y="351485"/>
                </a:lnTo>
                <a:lnTo>
                  <a:pt x="1172532" y="354231"/>
                </a:lnTo>
                <a:lnTo>
                  <a:pt x="1175278" y="356977"/>
                </a:lnTo>
                <a:lnTo>
                  <a:pt x="1180772" y="359723"/>
                </a:lnTo>
                <a:lnTo>
                  <a:pt x="1180772" y="351485"/>
                </a:lnTo>
                <a:lnTo>
                  <a:pt x="1178025" y="351485"/>
                </a:lnTo>
                <a:lnTo>
                  <a:pt x="1194500" y="345993"/>
                </a:lnTo>
                <a:lnTo>
                  <a:pt x="1213722" y="337755"/>
                </a:lnTo>
                <a:lnTo>
                  <a:pt x="1249202" y="318650"/>
                </a:lnTo>
                <a:lnTo>
                  <a:pt x="1276880" y="315787"/>
                </a:lnTo>
                <a:lnTo>
                  <a:pt x="1271389" y="321279"/>
                </a:lnTo>
                <a:lnTo>
                  <a:pt x="1271389" y="332263"/>
                </a:lnTo>
                <a:lnTo>
                  <a:pt x="1282371" y="335009"/>
                </a:lnTo>
                <a:lnTo>
                  <a:pt x="1296101" y="337755"/>
                </a:lnTo>
                <a:lnTo>
                  <a:pt x="1323562" y="337755"/>
                </a:lnTo>
                <a:lnTo>
                  <a:pt x="1337290" y="337755"/>
                </a:lnTo>
                <a:lnTo>
                  <a:pt x="1351020" y="340501"/>
                </a:lnTo>
                <a:lnTo>
                  <a:pt x="1362005" y="345993"/>
                </a:lnTo>
                <a:lnTo>
                  <a:pt x="1372988" y="354231"/>
                </a:lnTo>
                <a:lnTo>
                  <a:pt x="1367496" y="354231"/>
                </a:lnTo>
                <a:lnTo>
                  <a:pt x="1370242" y="362469"/>
                </a:lnTo>
                <a:lnTo>
                  <a:pt x="1375736" y="365215"/>
                </a:lnTo>
                <a:lnTo>
                  <a:pt x="1378481" y="370707"/>
                </a:lnTo>
                <a:lnTo>
                  <a:pt x="1372988" y="367961"/>
                </a:lnTo>
                <a:lnTo>
                  <a:pt x="1375736" y="373453"/>
                </a:lnTo>
                <a:lnTo>
                  <a:pt x="1378481" y="376199"/>
                </a:lnTo>
                <a:lnTo>
                  <a:pt x="1389464" y="370707"/>
                </a:lnTo>
                <a:lnTo>
                  <a:pt x="1392210" y="365215"/>
                </a:lnTo>
                <a:lnTo>
                  <a:pt x="1394958" y="359723"/>
                </a:lnTo>
                <a:lnTo>
                  <a:pt x="1400448" y="354231"/>
                </a:lnTo>
                <a:lnTo>
                  <a:pt x="1405940" y="354231"/>
                </a:lnTo>
                <a:lnTo>
                  <a:pt x="1408686" y="354231"/>
                </a:lnTo>
                <a:lnTo>
                  <a:pt x="1416924" y="345993"/>
                </a:lnTo>
                <a:lnTo>
                  <a:pt x="1436146" y="343247"/>
                </a:lnTo>
                <a:lnTo>
                  <a:pt x="1436146" y="345993"/>
                </a:lnTo>
                <a:lnTo>
                  <a:pt x="1433400" y="345993"/>
                </a:lnTo>
                <a:lnTo>
                  <a:pt x="1433400" y="348739"/>
                </a:lnTo>
                <a:lnTo>
                  <a:pt x="1433400" y="351485"/>
                </a:lnTo>
                <a:lnTo>
                  <a:pt x="1436146" y="351485"/>
                </a:lnTo>
                <a:lnTo>
                  <a:pt x="1441637" y="348739"/>
                </a:lnTo>
                <a:lnTo>
                  <a:pt x="1447130" y="343247"/>
                </a:lnTo>
                <a:lnTo>
                  <a:pt x="1449877" y="343247"/>
                </a:lnTo>
                <a:lnTo>
                  <a:pt x="1455368" y="345993"/>
                </a:lnTo>
                <a:lnTo>
                  <a:pt x="1460859" y="345993"/>
                </a:lnTo>
                <a:lnTo>
                  <a:pt x="1460859" y="351485"/>
                </a:lnTo>
                <a:lnTo>
                  <a:pt x="1466353" y="351485"/>
                </a:lnTo>
                <a:lnTo>
                  <a:pt x="1480081" y="354231"/>
                </a:lnTo>
                <a:lnTo>
                  <a:pt x="1480081" y="348739"/>
                </a:lnTo>
                <a:lnTo>
                  <a:pt x="1485574" y="345993"/>
                </a:lnTo>
                <a:lnTo>
                  <a:pt x="1485574" y="348739"/>
                </a:lnTo>
                <a:lnTo>
                  <a:pt x="1482829" y="348739"/>
                </a:lnTo>
                <a:lnTo>
                  <a:pt x="1482829" y="351485"/>
                </a:lnTo>
                <a:lnTo>
                  <a:pt x="1491065" y="351485"/>
                </a:lnTo>
                <a:lnTo>
                  <a:pt x="1485574" y="337755"/>
                </a:lnTo>
                <a:lnTo>
                  <a:pt x="1499304" y="337755"/>
                </a:lnTo>
                <a:lnTo>
                  <a:pt x="1502050" y="340501"/>
                </a:lnTo>
                <a:lnTo>
                  <a:pt x="1504796" y="340501"/>
                </a:lnTo>
                <a:lnTo>
                  <a:pt x="1504796" y="337755"/>
                </a:lnTo>
                <a:lnTo>
                  <a:pt x="1507541" y="335009"/>
                </a:lnTo>
                <a:lnTo>
                  <a:pt x="1502050" y="335009"/>
                </a:lnTo>
                <a:lnTo>
                  <a:pt x="1499304" y="324025"/>
                </a:lnTo>
                <a:lnTo>
                  <a:pt x="1496557" y="321279"/>
                </a:lnTo>
                <a:lnTo>
                  <a:pt x="1493811" y="321279"/>
                </a:lnTo>
                <a:lnTo>
                  <a:pt x="1499304" y="313041"/>
                </a:lnTo>
                <a:lnTo>
                  <a:pt x="1502050" y="307549"/>
                </a:lnTo>
                <a:lnTo>
                  <a:pt x="1499304" y="307549"/>
                </a:lnTo>
                <a:lnTo>
                  <a:pt x="1496557" y="307549"/>
                </a:lnTo>
                <a:lnTo>
                  <a:pt x="1496557" y="310295"/>
                </a:lnTo>
                <a:lnTo>
                  <a:pt x="1491065" y="310295"/>
                </a:lnTo>
                <a:lnTo>
                  <a:pt x="1493811" y="307549"/>
                </a:lnTo>
                <a:lnTo>
                  <a:pt x="1491065" y="304803"/>
                </a:lnTo>
                <a:lnTo>
                  <a:pt x="1491065" y="302057"/>
                </a:lnTo>
                <a:lnTo>
                  <a:pt x="1491065" y="299311"/>
                </a:lnTo>
                <a:lnTo>
                  <a:pt x="1485574" y="304803"/>
                </a:lnTo>
                <a:lnTo>
                  <a:pt x="1482829" y="313041"/>
                </a:lnTo>
                <a:lnTo>
                  <a:pt x="1488320" y="315787"/>
                </a:lnTo>
                <a:lnTo>
                  <a:pt x="1493811" y="321279"/>
                </a:lnTo>
                <a:lnTo>
                  <a:pt x="1491065" y="321279"/>
                </a:lnTo>
                <a:lnTo>
                  <a:pt x="1488320" y="324025"/>
                </a:lnTo>
                <a:lnTo>
                  <a:pt x="1482829" y="321279"/>
                </a:lnTo>
                <a:lnTo>
                  <a:pt x="1477335" y="321279"/>
                </a:lnTo>
                <a:lnTo>
                  <a:pt x="1460859" y="321279"/>
                </a:lnTo>
                <a:lnTo>
                  <a:pt x="1460859" y="318533"/>
                </a:lnTo>
                <a:lnTo>
                  <a:pt x="1463606" y="313041"/>
                </a:lnTo>
                <a:lnTo>
                  <a:pt x="1469098" y="318533"/>
                </a:lnTo>
                <a:lnTo>
                  <a:pt x="1474589" y="318533"/>
                </a:lnTo>
                <a:lnTo>
                  <a:pt x="1477335" y="315787"/>
                </a:lnTo>
                <a:lnTo>
                  <a:pt x="1474589" y="310295"/>
                </a:lnTo>
                <a:lnTo>
                  <a:pt x="1471844" y="304803"/>
                </a:lnTo>
                <a:lnTo>
                  <a:pt x="1469098" y="304803"/>
                </a:lnTo>
                <a:lnTo>
                  <a:pt x="1463606" y="307549"/>
                </a:lnTo>
                <a:lnTo>
                  <a:pt x="1463606" y="310295"/>
                </a:lnTo>
                <a:lnTo>
                  <a:pt x="1460859" y="313041"/>
                </a:lnTo>
                <a:lnTo>
                  <a:pt x="1460859" y="304803"/>
                </a:lnTo>
                <a:lnTo>
                  <a:pt x="1458113" y="302057"/>
                </a:lnTo>
                <a:lnTo>
                  <a:pt x="1452622" y="299311"/>
                </a:lnTo>
                <a:lnTo>
                  <a:pt x="1447130" y="299311"/>
                </a:lnTo>
                <a:lnTo>
                  <a:pt x="1447130" y="302057"/>
                </a:lnTo>
                <a:lnTo>
                  <a:pt x="1447130" y="304803"/>
                </a:lnTo>
                <a:lnTo>
                  <a:pt x="1444383" y="307549"/>
                </a:lnTo>
                <a:lnTo>
                  <a:pt x="1444383" y="310295"/>
                </a:lnTo>
                <a:lnTo>
                  <a:pt x="1449877" y="310295"/>
                </a:lnTo>
                <a:lnTo>
                  <a:pt x="1452622" y="310295"/>
                </a:lnTo>
                <a:lnTo>
                  <a:pt x="1455368" y="313041"/>
                </a:lnTo>
                <a:lnTo>
                  <a:pt x="1452622" y="313041"/>
                </a:lnTo>
                <a:lnTo>
                  <a:pt x="1447130" y="313041"/>
                </a:lnTo>
                <a:lnTo>
                  <a:pt x="1444383" y="313041"/>
                </a:lnTo>
                <a:lnTo>
                  <a:pt x="1441637" y="315787"/>
                </a:lnTo>
                <a:lnTo>
                  <a:pt x="1441637" y="318533"/>
                </a:lnTo>
                <a:lnTo>
                  <a:pt x="1444383" y="318533"/>
                </a:lnTo>
                <a:lnTo>
                  <a:pt x="1444383" y="321279"/>
                </a:lnTo>
                <a:lnTo>
                  <a:pt x="1441637" y="321279"/>
                </a:lnTo>
                <a:lnTo>
                  <a:pt x="1438891" y="321279"/>
                </a:lnTo>
                <a:lnTo>
                  <a:pt x="1438891" y="324025"/>
                </a:lnTo>
                <a:lnTo>
                  <a:pt x="1436146" y="324025"/>
                </a:lnTo>
                <a:lnTo>
                  <a:pt x="1433400" y="315787"/>
                </a:lnTo>
                <a:lnTo>
                  <a:pt x="1433400" y="313041"/>
                </a:lnTo>
                <a:lnTo>
                  <a:pt x="1436146" y="310295"/>
                </a:lnTo>
                <a:lnTo>
                  <a:pt x="1430655" y="307549"/>
                </a:lnTo>
                <a:lnTo>
                  <a:pt x="1427907" y="304803"/>
                </a:lnTo>
                <a:lnTo>
                  <a:pt x="1427907" y="299311"/>
                </a:lnTo>
                <a:lnTo>
                  <a:pt x="1496557" y="293819"/>
                </a:lnTo>
                <a:lnTo>
                  <a:pt x="1496557" y="299311"/>
                </a:lnTo>
                <a:lnTo>
                  <a:pt x="1507541" y="304803"/>
                </a:lnTo>
                <a:lnTo>
                  <a:pt x="1507541" y="299311"/>
                </a:lnTo>
                <a:lnTo>
                  <a:pt x="1510287" y="299311"/>
                </a:lnTo>
                <a:lnTo>
                  <a:pt x="1510287" y="293819"/>
                </a:lnTo>
                <a:lnTo>
                  <a:pt x="1507541" y="291073"/>
                </a:lnTo>
                <a:lnTo>
                  <a:pt x="1515779" y="291073"/>
                </a:lnTo>
                <a:lnTo>
                  <a:pt x="1513033" y="296565"/>
                </a:lnTo>
                <a:lnTo>
                  <a:pt x="1524017" y="296565"/>
                </a:lnTo>
                <a:lnTo>
                  <a:pt x="1521272" y="291073"/>
                </a:lnTo>
                <a:lnTo>
                  <a:pt x="1529509" y="291073"/>
                </a:lnTo>
                <a:lnTo>
                  <a:pt x="1535002" y="293819"/>
                </a:lnTo>
                <a:lnTo>
                  <a:pt x="1532255" y="288328"/>
                </a:lnTo>
                <a:lnTo>
                  <a:pt x="1548731" y="288328"/>
                </a:lnTo>
                <a:lnTo>
                  <a:pt x="1554223" y="291073"/>
                </a:lnTo>
                <a:lnTo>
                  <a:pt x="1556969" y="291073"/>
                </a:lnTo>
                <a:lnTo>
                  <a:pt x="1559715" y="288328"/>
                </a:lnTo>
                <a:lnTo>
                  <a:pt x="1559715" y="285582"/>
                </a:lnTo>
                <a:lnTo>
                  <a:pt x="1790377" y="263614"/>
                </a:lnTo>
                <a:lnTo>
                  <a:pt x="1795869" y="263614"/>
                </a:lnTo>
                <a:lnTo>
                  <a:pt x="1798615" y="260868"/>
                </a:lnTo>
                <a:lnTo>
                  <a:pt x="1867265" y="255376"/>
                </a:lnTo>
                <a:lnTo>
                  <a:pt x="1872756" y="260868"/>
                </a:lnTo>
                <a:lnTo>
                  <a:pt x="1880995" y="266360"/>
                </a:lnTo>
                <a:lnTo>
                  <a:pt x="1889232" y="269106"/>
                </a:lnTo>
                <a:lnTo>
                  <a:pt x="1900217" y="271852"/>
                </a:lnTo>
                <a:lnTo>
                  <a:pt x="1905708" y="269106"/>
                </a:lnTo>
                <a:lnTo>
                  <a:pt x="1913947" y="266360"/>
                </a:lnTo>
                <a:lnTo>
                  <a:pt x="1922184" y="263614"/>
                </a:lnTo>
                <a:lnTo>
                  <a:pt x="1930422" y="258122"/>
                </a:lnTo>
                <a:lnTo>
                  <a:pt x="1930422" y="252630"/>
                </a:lnTo>
                <a:lnTo>
                  <a:pt x="1930422" y="247138"/>
                </a:lnTo>
                <a:lnTo>
                  <a:pt x="2073213" y="233408"/>
                </a:lnTo>
                <a:lnTo>
                  <a:pt x="2075959" y="233408"/>
                </a:lnTo>
                <a:lnTo>
                  <a:pt x="2378014" y="203202"/>
                </a:lnTo>
                <a:lnTo>
                  <a:pt x="2378015" y="203202"/>
                </a:lnTo>
                <a:lnTo>
                  <a:pt x="2378019" y="203202"/>
                </a:lnTo>
                <a:lnTo>
                  <a:pt x="3174349" y="123569"/>
                </a:lnTo>
                <a:close/>
                <a:moveTo>
                  <a:pt x="3352837" y="98855"/>
                </a:moveTo>
                <a:lnTo>
                  <a:pt x="3358329" y="101601"/>
                </a:lnTo>
                <a:lnTo>
                  <a:pt x="3358329" y="98855"/>
                </a:lnTo>
                <a:lnTo>
                  <a:pt x="3361075" y="101601"/>
                </a:lnTo>
                <a:lnTo>
                  <a:pt x="3350091" y="107093"/>
                </a:lnTo>
                <a:lnTo>
                  <a:pt x="3355583" y="112585"/>
                </a:lnTo>
                <a:lnTo>
                  <a:pt x="3358329" y="118077"/>
                </a:lnTo>
                <a:lnTo>
                  <a:pt x="3355583" y="118077"/>
                </a:lnTo>
                <a:lnTo>
                  <a:pt x="3355583" y="120823"/>
                </a:lnTo>
                <a:lnTo>
                  <a:pt x="3352837" y="123569"/>
                </a:lnTo>
                <a:lnTo>
                  <a:pt x="3350091" y="115331"/>
                </a:lnTo>
                <a:lnTo>
                  <a:pt x="3347345" y="115331"/>
                </a:lnTo>
                <a:lnTo>
                  <a:pt x="3347345" y="118077"/>
                </a:lnTo>
                <a:lnTo>
                  <a:pt x="3347345" y="120823"/>
                </a:lnTo>
                <a:lnTo>
                  <a:pt x="3344599" y="120823"/>
                </a:lnTo>
                <a:lnTo>
                  <a:pt x="3339107" y="115331"/>
                </a:lnTo>
                <a:lnTo>
                  <a:pt x="3339107" y="109839"/>
                </a:lnTo>
                <a:lnTo>
                  <a:pt x="3341853" y="107093"/>
                </a:lnTo>
                <a:lnTo>
                  <a:pt x="3344599" y="112585"/>
                </a:lnTo>
                <a:lnTo>
                  <a:pt x="3347345" y="112585"/>
                </a:lnTo>
                <a:lnTo>
                  <a:pt x="3347345" y="107093"/>
                </a:lnTo>
                <a:lnTo>
                  <a:pt x="3350091" y="104347"/>
                </a:lnTo>
                <a:lnTo>
                  <a:pt x="3352837" y="104347"/>
                </a:lnTo>
                <a:lnTo>
                  <a:pt x="3352837" y="98855"/>
                </a:lnTo>
                <a:close/>
                <a:moveTo>
                  <a:pt x="3374805" y="93363"/>
                </a:moveTo>
                <a:lnTo>
                  <a:pt x="3377551" y="98855"/>
                </a:lnTo>
                <a:lnTo>
                  <a:pt x="3372059" y="101601"/>
                </a:lnTo>
                <a:lnTo>
                  <a:pt x="3372059" y="96109"/>
                </a:lnTo>
                <a:lnTo>
                  <a:pt x="3374805" y="93363"/>
                </a:lnTo>
                <a:close/>
                <a:moveTo>
                  <a:pt x="3372059" y="79633"/>
                </a:moveTo>
                <a:lnTo>
                  <a:pt x="3374805" y="87871"/>
                </a:lnTo>
                <a:lnTo>
                  <a:pt x="3369313" y="90617"/>
                </a:lnTo>
                <a:lnTo>
                  <a:pt x="3366567" y="82379"/>
                </a:lnTo>
                <a:lnTo>
                  <a:pt x="3372059" y="79633"/>
                </a:lnTo>
                <a:close/>
                <a:moveTo>
                  <a:pt x="3377551" y="76887"/>
                </a:moveTo>
                <a:lnTo>
                  <a:pt x="3380297" y="76887"/>
                </a:lnTo>
                <a:lnTo>
                  <a:pt x="3383043" y="76887"/>
                </a:lnTo>
                <a:lnTo>
                  <a:pt x="3388535" y="76887"/>
                </a:lnTo>
                <a:lnTo>
                  <a:pt x="3388535" y="79633"/>
                </a:lnTo>
                <a:lnTo>
                  <a:pt x="3391281" y="82379"/>
                </a:lnTo>
                <a:lnTo>
                  <a:pt x="3399519" y="79633"/>
                </a:lnTo>
                <a:lnTo>
                  <a:pt x="3402265" y="79633"/>
                </a:lnTo>
                <a:lnTo>
                  <a:pt x="3405011" y="85125"/>
                </a:lnTo>
                <a:lnTo>
                  <a:pt x="3396773" y="87871"/>
                </a:lnTo>
                <a:lnTo>
                  <a:pt x="3394027" y="90617"/>
                </a:lnTo>
                <a:lnTo>
                  <a:pt x="3391281" y="85125"/>
                </a:lnTo>
                <a:lnTo>
                  <a:pt x="3385789" y="82379"/>
                </a:lnTo>
                <a:lnTo>
                  <a:pt x="3377551" y="76887"/>
                </a:lnTo>
                <a:close/>
                <a:moveTo>
                  <a:pt x="3888303" y="54919"/>
                </a:moveTo>
                <a:lnTo>
                  <a:pt x="3888303" y="57665"/>
                </a:lnTo>
                <a:lnTo>
                  <a:pt x="3882811" y="57665"/>
                </a:lnTo>
                <a:lnTo>
                  <a:pt x="3888303" y="54919"/>
                </a:lnTo>
                <a:close/>
                <a:moveTo>
                  <a:pt x="3915763" y="52173"/>
                </a:moveTo>
                <a:lnTo>
                  <a:pt x="3918509" y="52173"/>
                </a:lnTo>
                <a:lnTo>
                  <a:pt x="3913017" y="54919"/>
                </a:lnTo>
                <a:lnTo>
                  <a:pt x="3915763" y="52173"/>
                </a:lnTo>
                <a:close/>
                <a:moveTo>
                  <a:pt x="3929492" y="43936"/>
                </a:moveTo>
                <a:lnTo>
                  <a:pt x="3934984" y="49427"/>
                </a:lnTo>
                <a:lnTo>
                  <a:pt x="3940476" y="49427"/>
                </a:lnTo>
                <a:lnTo>
                  <a:pt x="3934984" y="43936"/>
                </a:lnTo>
                <a:lnTo>
                  <a:pt x="3929492" y="43936"/>
                </a:lnTo>
                <a:close/>
                <a:moveTo>
                  <a:pt x="3805923" y="43936"/>
                </a:moveTo>
                <a:lnTo>
                  <a:pt x="3811415" y="49427"/>
                </a:lnTo>
                <a:lnTo>
                  <a:pt x="3805923" y="54919"/>
                </a:lnTo>
                <a:lnTo>
                  <a:pt x="3805923" y="63157"/>
                </a:lnTo>
                <a:lnTo>
                  <a:pt x="3811415" y="63157"/>
                </a:lnTo>
                <a:lnTo>
                  <a:pt x="3808669" y="65903"/>
                </a:lnTo>
                <a:lnTo>
                  <a:pt x="3808669" y="68649"/>
                </a:lnTo>
                <a:lnTo>
                  <a:pt x="3794940" y="68649"/>
                </a:lnTo>
                <a:lnTo>
                  <a:pt x="3792194" y="68649"/>
                </a:lnTo>
                <a:lnTo>
                  <a:pt x="3789448" y="71395"/>
                </a:lnTo>
                <a:lnTo>
                  <a:pt x="3767480" y="74141"/>
                </a:lnTo>
                <a:lnTo>
                  <a:pt x="3764734" y="65903"/>
                </a:lnTo>
                <a:lnTo>
                  <a:pt x="3753750" y="68649"/>
                </a:lnTo>
                <a:lnTo>
                  <a:pt x="3756496" y="74141"/>
                </a:lnTo>
                <a:lnTo>
                  <a:pt x="3753750" y="74141"/>
                </a:lnTo>
                <a:lnTo>
                  <a:pt x="3712560" y="79633"/>
                </a:lnTo>
                <a:lnTo>
                  <a:pt x="3734528" y="49427"/>
                </a:lnTo>
                <a:lnTo>
                  <a:pt x="3805923" y="43936"/>
                </a:lnTo>
                <a:close/>
                <a:moveTo>
                  <a:pt x="3907525" y="32952"/>
                </a:moveTo>
                <a:lnTo>
                  <a:pt x="3915763" y="32952"/>
                </a:lnTo>
                <a:lnTo>
                  <a:pt x="3907525" y="43936"/>
                </a:lnTo>
                <a:lnTo>
                  <a:pt x="3907525" y="49427"/>
                </a:lnTo>
                <a:lnTo>
                  <a:pt x="3910271" y="54919"/>
                </a:lnTo>
                <a:lnTo>
                  <a:pt x="3904779" y="54919"/>
                </a:lnTo>
                <a:lnTo>
                  <a:pt x="3899287" y="43936"/>
                </a:lnTo>
                <a:lnTo>
                  <a:pt x="3899287" y="38444"/>
                </a:lnTo>
                <a:lnTo>
                  <a:pt x="3888303" y="35698"/>
                </a:lnTo>
                <a:lnTo>
                  <a:pt x="3899287" y="35698"/>
                </a:lnTo>
                <a:lnTo>
                  <a:pt x="3907525" y="32952"/>
                </a:lnTo>
                <a:close/>
                <a:moveTo>
                  <a:pt x="4076085" y="31896"/>
                </a:moveTo>
                <a:lnTo>
                  <a:pt x="4075029" y="32952"/>
                </a:lnTo>
                <a:lnTo>
                  <a:pt x="4074222" y="32144"/>
                </a:lnTo>
                <a:lnTo>
                  <a:pt x="4076085" y="31896"/>
                </a:lnTo>
                <a:close/>
                <a:moveTo>
                  <a:pt x="3945968" y="30206"/>
                </a:moveTo>
                <a:lnTo>
                  <a:pt x="3948714" y="32952"/>
                </a:lnTo>
                <a:lnTo>
                  <a:pt x="3954206" y="32952"/>
                </a:lnTo>
                <a:lnTo>
                  <a:pt x="3956952" y="30206"/>
                </a:lnTo>
                <a:lnTo>
                  <a:pt x="3967936" y="30206"/>
                </a:lnTo>
                <a:lnTo>
                  <a:pt x="3962444" y="38444"/>
                </a:lnTo>
                <a:lnTo>
                  <a:pt x="3956952" y="46681"/>
                </a:lnTo>
                <a:lnTo>
                  <a:pt x="3954206" y="46681"/>
                </a:lnTo>
                <a:lnTo>
                  <a:pt x="3951460" y="46681"/>
                </a:lnTo>
                <a:lnTo>
                  <a:pt x="3948714" y="49427"/>
                </a:lnTo>
                <a:lnTo>
                  <a:pt x="3924000" y="52173"/>
                </a:lnTo>
                <a:lnTo>
                  <a:pt x="3924000" y="41190"/>
                </a:lnTo>
                <a:lnTo>
                  <a:pt x="3924000" y="38444"/>
                </a:lnTo>
                <a:lnTo>
                  <a:pt x="3918509" y="32952"/>
                </a:lnTo>
                <a:lnTo>
                  <a:pt x="3945968" y="30206"/>
                </a:lnTo>
                <a:close/>
                <a:moveTo>
                  <a:pt x="4146425" y="13730"/>
                </a:moveTo>
                <a:lnTo>
                  <a:pt x="4149171" y="21968"/>
                </a:lnTo>
                <a:lnTo>
                  <a:pt x="4094251" y="30206"/>
                </a:lnTo>
                <a:lnTo>
                  <a:pt x="4094251" y="27460"/>
                </a:lnTo>
                <a:lnTo>
                  <a:pt x="4088759" y="27460"/>
                </a:lnTo>
                <a:lnTo>
                  <a:pt x="4088759" y="30206"/>
                </a:lnTo>
                <a:lnTo>
                  <a:pt x="4076085" y="31896"/>
                </a:lnTo>
                <a:lnTo>
                  <a:pt x="4077775" y="30206"/>
                </a:lnTo>
                <a:lnTo>
                  <a:pt x="4075029" y="30206"/>
                </a:lnTo>
                <a:lnTo>
                  <a:pt x="4077775" y="27460"/>
                </a:lnTo>
                <a:lnTo>
                  <a:pt x="4075029" y="27460"/>
                </a:lnTo>
                <a:lnTo>
                  <a:pt x="4075029" y="24714"/>
                </a:lnTo>
                <a:lnTo>
                  <a:pt x="4072283" y="24714"/>
                </a:lnTo>
                <a:lnTo>
                  <a:pt x="4072283" y="27460"/>
                </a:lnTo>
                <a:lnTo>
                  <a:pt x="4069537" y="27460"/>
                </a:lnTo>
                <a:lnTo>
                  <a:pt x="4072283" y="30206"/>
                </a:lnTo>
                <a:lnTo>
                  <a:pt x="4074222" y="32144"/>
                </a:lnTo>
                <a:lnTo>
                  <a:pt x="4006380" y="41190"/>
                </a:lnTo>
                <a:lnTo>
                  <a:pt x="4003634" y="38444"/>
                </a:lnTo>
                <a:lnTo>
                  <a:pt x="4003634" y="41190"/>
                </a:lnTo>
                <a:lnTo>
                  <a:pt x="3989904" y="43936"/>
                </a:lnTo>
                <a:lnTo>
                  <a:pt x="3981666" y="38444"/>
                </a:lnTo>
                <a:lnTo>
                  <a:pt x="3976174" y="35698"/>
                </a:lnTo>
                <a:lnTo>
                  <a:pt x="3970682" y="35698"/>
                </a:lnTo>
                <a:lnTo>
                  <a:pt x="3970682" y="30206"/>
                </a:lnTo>
                <a:lnTo>
                  <a:pt x="4146425" y="13730"/>
                </a:lnTo>
                <a:close/>
                <a:moveTo>
                  <a:pt x="4228804" y="8369"/>
                </a:moveTo>
                <a:lnTo>
                  <a:pt x="4228804" y="10984"/>
                </a:lnTo>
                <a:lnTo>
                  <a:pt x="4231550" y="13730"/>
                </a:lnTo>
                <a:lnTo>
                  <a:pt x="4223312" y="13730"/>
                </a:lnTo>
                <a:lnTo>
                  <a:pt x="4217820" y="13730"/>
                </a:lnTo>
                <a:lnTo>
                  <a:pt x="4176630" y="19222"/>
                </a:lnTo>
                <a:lnTo>
                  <a:pt x="4173884" y="10984"/>
                </a:lnTo>
                <a:lnTo>
                  <a:pt x="4228804" y="8369"/>
                </a:lnTo>
                <a:close/>
                <a:moveTo>
                  <a:pt x="4228804" y="8238"/>
                </a:moveTo>
                <a:lnTo>
                  <a:pt x="4231550" y="8238"/>
                </a:lnTo>
                <a:lnTo>
                  <a:pt x="4228804" y="8369"/>
                </a:lnTo>
                <a:lnTo>
                  <a:pt x="4228804" y="8238"/>
                </a:lnTo>
                <a:close/>
                <a:moveTo>
                  <a:pt x="4278232" y="2746"/>
                </a:moveTo>
                <a:lnTo>
                  <a:pt x="4280978" y="2746"/>
                </a:lnTo>
                <a:lnTo>
                  <a:pt x="4280978" y="5492"/>
                </a:lnTo>
                <a:lnTo>
                  <a:pt x="4278232" y="5492"/>
                </a:lnTo>
                <a:lnTo>
                  <a:pt x="4278232" y="2746"/>
                </a:lnTo>
                <a:close/>
                <a:moveTo>
                  <a:pt x="4272740" y="2746"/>
                </a:moveTo>
                <a:lnTo>
                  <a:pt x="4267248" y="5492"/>
                </a:lnTo>
                <a:lnTo>
                  <a:pt x="4261756" y="8238"/>
                </a:lnTo>
                <a:lnTo>
                  <a:pt x="4264502" y="8238"/>
                </a:lnTo>
                <a:lnTo>
                  <a:pt x="4237042" y="10984"/>
                </a:lnTo>
                <a:lnTo>
                  <a:pt x="4237042" y="8238"/>
                </a:lnTo>
                <a:lnTo>
                  <a:pt x="4234296" y="8238"/>
                </a:lnTo>
                <a:lnTo>
                  <a:pt x="4253518" y="5492"/>
                </a:lnTo>
                <a:lnTo>
                  <a:pt x="4256264" y="8238"/>
                </a:lnTo>
                <a:lnTo>
                  <a:pt x="4256264" y="5492"/>
                </a:lnTo>
                <a:lnTo>
                  <a:pt x="4272740" y="2746"/>
                </a:lnTo>
                <a:close/>
                <a:moveTo>
                  <a:pt x="4330405" y="0"/>
                </a:moveTo>
                <a:lnTo>
                  <a:pt x="4286470" y="5492"/>
                </a:lnTo>
                <a:lnTo>
                  <a:pt x="4286470" y="2746"/>
                </a:lnTo>
                <a:lnTo>
                  <a:pt x="4291962" y="2746"/>
                </a:lnTo>
                <a:lnTo>
                  <a:pt x="4300199" y="2746"/>
                </a:lnTo>
                <a:lnTo>
                  <a:pt x="43304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8665" y="234950"/>
            <a:ext cx="10699750" cy="60071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090930"/>
            <a:ext cx="605663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0" y="1922780"/>
            <a:ext cx="6056630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096000" y="1090930"/>
            <a:ext cx="604647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055995" y="1922780"/>
            <a:ext cx="6086475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日期占位符 6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灯片编号占位符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hasCustomPrompt="1"/>
          </p:nvPr>
        </p:nvSpPr>
        <p:spPr>
          <a:xfrm>
            <a:off x="4636770" y="2854960"/>
            <a:ext cx="6576695" cy="874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单击此处编辑标题</a:t>
            </a:r>
            <a:endParaRPr lang="ko-KR" altLang="en-US" sz="53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3" name="页脚占位符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470" y="1059180"/>
            <a:ext cx="4165600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图片占位符 2"/>
          <p:cNvSpPr txBox="1">
            <a:spLocks noGrp="1" noChangeAspect="1"/>
          </p:cNvSpPr>
          <p:nvPr>
            <p:ph type="pic" idx="1"/>
          </p:nvPr>
        </p:nvSpPr>
        <p:spPr>
          <a:xfrm>
            <a:off x="5184140" y="1059180"/>
            <a:ext cx="6170930" cy="5404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 sz="half" idx="2"/>
          </p:nvPr>
        </p:nvSpPr>
        <p:spPr>
          <a:xfrm>
            <a:off x="839470" y="2659380"/>
            <a:ext cx="4165600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0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517505" y="365125"/>
            <a:ext cx="1145540" cy="6128385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99745" y="365125"/>
            <a:ext cx="9783445" cy="612838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日期占位符 7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9" name="页脚占位符 8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0" name="灯片编号占位符 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12192000" cy="944245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746760" y="1019175"/>
            <a:ext cx="10699115" cy="5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3"/>
            <a:r>
              <a:rPr lang="zh-CN" altLang="en-US" dirty="0"/>
              <a:t>第二级</a:t>
            </a:r>
            <a:endParaRPr lang="zh-CN" altLang="en-US" dirty="0"/>
          </a:p>
          <a:p>
            <a:pPr lvl="4"/>
            <a:r>
              <a:rPr lang="zh-CN" altLang="en-US" dirty="0"/>
              <a:t>第三级</a:t>
            </a:r>
            <a:endParaRPr lang="zh-CN" altLang="en-US" dirty="0"/>
          </a:p>
          <a:p>
            <a:pPr lvl="5"/>
            <a:r>
              <a:rPr lang="zh-CN" altLang="en-US" dirty="0"/>
              <a:t>第四级</a:t>
            </a:r>
            <a:endParaRPr lang="zh-CN" altLang="en-US" dirty="0"/>
          </a:p>
          <a:p>
            <a:pPr lvl="6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46760" y="237490"/>
            <a:ext cx="10699115" cy="601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9" name="Group 69"/>
          <p:cNvGrpSpPr/>
          <p:nvPr/>
        </p:nvGrpSpPr>
        <p:grpSpPr bwMode="auto">
          <a:xfrm rot="-3000000">
            <a:off x="10591800" y="6106795"/>
            <a:ext cx="1524000" cy="170815"/>
            <a:chOff x="10591800" y="6106795"/>
            <a:chExt cx="1524000" cy="170815"/>
          </a:xfrm>
        </p:grpSpPr>
        <p:sp>
          <p:nvSpPr>
            <p:cNvPr id="10" name="Rounded Rectangle 70"/>
            <p:cNvSpPr>
              <a:spLocks noChangeArrowheads="1"/>
            </p:cNvSpPr>
            <p:nvPr/>
          </p:nvSpPr>
          <p:spPr bwMode="auto">
            <a:xfrm>
              <a:off x="11688445" y="5633085"/>
              <a:ext cx="189865" cy="984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Isosceles Triangle 12"/>
            <p:cNvSpPr>
              <a:spLocks noChangeArrowheads="1"/>
            </p:cNvSpPr>
            <p:nvPr/>
          </p:nvSpPr>
          <p:spPr bwMode="auto">
            <a:xfrm rot="-5400000">
              <a:off x="10878820" y="6691630"/>
              <a:ext cx="19050" cy="10858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2" name="Rounded Rectangle 72"/>
            <p:cNvSpPr>
              <a:spLocks noChangeArrowheads="1"/>
            </p:cNvSpPr>
            <p:nvPr/>
          </p:nvSpPr>
          <p:spPr bwMode="auto">
            <a:xfrm>
              <a:off x="10894695" y="6339840"/>
              <a:ext cx="525780" cy="16764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Isosceles Triangle 24"/>
            <p:cNvSpPr>
              <a:spLocks noChangeArrowheads="1"/>
            </p:cNvSpPr>
            <p:nvPr/>
          </p:nvSpPr>
          <p:spPr bwMode="auto">
            <a:xfrm rot="-5400000">
              <a:off x="10881995" y="6579870"/>
              <a:ext cx="105410" cy="21844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6" name="Freeform 74"/>
            <p:cNvSpPr>
              <a:spLocks noChangeAspect="1" noChangeArrowheads="1"/>
            </p:cNvSpPr>
            <p:nvPr/>
          </p:nvSpPr>
          <p:spPr bwMode="auto">
            <a:xfrm>
              <a:off x="11189335" y="5847080"/>
              <a:ext cx="763905" cy="16764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11315065" y="6144895"/>
              <a:ext cx="13335" cy="167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Rounded Rectangle 76"/>
            <p:cNvSpPr>
              <a:spLocks noChangeArrowheads="1"/>
            </p:cNvSpPr>
            <p:nvPr/>
          </p:nvSpPr>
          <p:spPr bwMode="auto">
            <a:xfrm>
              <a:off x="10982325" y="6544310"/>
              <a:ext cx="12700" cy="16383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ounded Rectangle 77"/>
            <p:cNvSpPr>
              <a:spLocks noChangeArrowheads="1"/>
            </p:cNvSpPr>
            <p:nvPr/>
          </p:nvSpPr>
          <p:spPr bwMode="auto">
            <a:xfrm>
              <a:off x="11761470" y="5611495"/>
              <a:ext cx="36830" cy="16129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Rounded Rectangle 78"/>
            <p:cNvSpPr>
              <a:spLocks noChangeArrowheads="1"/>
            </p:cNvSpPr>
            <p:nvPr/>
          </p:nvSpPr>
          <p:spPr bwMode="auto">
            <a:xfrm>
              <a:off x="11469370" y="5791835"/>
              <a:ext cx="412115" cy="5270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1" name="Group 79"/>
            <p:cNvGrpSpPr/>
            <p:nvPr/>
          </p:nvGrpSpPr>
          <p:grpSpPr bwMode="auto">
            <a:xfrm>
              <a:off x="11503660" y="5809615"/>
              <a:ext cx="343535" cy="17780"/>
              <a:chOff x="11503660" y="5809615"/>
              <a:chExt cx="343535" cy="17780"/>
            </a:xfrm>
          </p:grpSpPr>
          <p:sp>
            <p:nvSpPr>
              <p:cNvPr id="22" name="Straight Connector 80"/>
              <p:cNvSpPr>
                <a:spLocks noChangeShapeType="1"/>
              </p:cNvSpPr>
              <p:nvPr/>
            </p:nvSpPr>
            <p:spPr bwMode="auto">
              <a:xfrm>
                <a:off x="11510645" y="5824220"/>
                <a:ext cx="343535" cy="635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3" name="Straight Connector 81"/>
              <p:cNvSpPr>
                <a:spLocks noChangeShapeType="1"/>
              </p:cNvSpPr>
              <p:nvPr/>
            </p:nvSpPr>
            <p:spPr bwMode="auto">
              <a:xfrm>
                <a:off x="11497310" y="5812790"/>
                <a:ext cx="343535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8005445" y="6207125"/>
            <a:ext cx="2603500" cy="547370"/>
          </a:xfrm>
          <a:custGeom>
            <a:avLst/>
            <a:gdLst>
              <a:gd name="T0" fmla="*/ 112966 w 4239998"/>
              <a:gd name="T1" fmla="*/ 87166 h 1601996"/>
              <a:gd name="T2" fmla="*/ 1101303 w 4239998"/>
              <a:gd name="T3" fmla="*/ 7846 h 1601996"/>
              <a:gd name="T4" fmla="*/ 565496 w 4239998"/>
              <a:gd name="T5" fmla="*/ 385782 h 1601996"/>
              <a:gd name="T6" fmla="*/ 1406132 w 4239998"/>
              <a:gd name="T7" fmla="*/ 245805 h 1601996"/>
              <a:gd name="T8" fmla="*/ 1185105 w 4239998"/>
              <a:gd name="T9" fmla="*/ 534700 h 1601996"/>
              <a:gd name="T10" fmla="*/ 1952625 w 4239998"/>
              <a:gd name="T11" fmla="*/ 547687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934-B0E9-4472-BE43-578B5E8342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4492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FA12-C9DE-4167-847D-2C955D0C24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73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96900" indent="-596900" algn="l" defTabSz="685165" rtl="0" eaLnBrk="1" latinLnBrk="0" hangingPunct="1">
        <a:spcBef>
          <a:spcPts val="400"/>
        </a:spcBef>
        <a:spcAft>
          <a:spcPts val="400"/>
        </a:spcAft>
        <a:buClr>
          <a:schemeClr val="accent1">
            <a:lumMod val="75000"/>
          </a:schemeClr>
        </a:buClr>
        <a:buSzPct val="75000"/>
        <a:buFont typeface="Wingdings 2" panose="05020102010507070707" pitchFamily="18" charset="2"/>
        <a:buChar char="!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596900" algn="l" defTabSz="685165" rtl="0" eaLnBrk="1" latinLnBrk="0" hangingPunct="1">
        <a:lnSpc>
          <a:spcPct val="150000"/>
        </a:lnSpc>
        <a:spcBef>
          <a:spcPts val="0"/>
        </a:spcBef>
        <a:spcAft>
          <a:spcPts val="800"/>
        </a:spcAft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2009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image" Target="../media/image13.png"/><Relationship Id="rId1" Type="http://schemas.openxmlformats.org/officeDocument/2006/relationships/tags" Target="../tags/tag19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image" Target="../media/image13.png"/><Relationship Id="rId1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image" Target="../media/image24.jpeg"/><Relationship Id="rId1" Type="http://schemas.openxmlformats.org/officeDocument/2006/relationships/tags" Target="../tags/tag19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13.png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64.xml"/><Relationship Id="rId7" Type="http://schemas.openxmlformats.org/officeDocument/2006/relationships/image" Target="../media/image20.jpeg"/><Relationship Id="rId6" Type="http://schemas.openxmlformats.org/officeDocument/2006/relationships/tags" Target="../tags/tag163.xml"/><Relationship Id="rId5" Type="http://schemas.openxmlformats.org/officeDocument/2006/relationships/image" Target="../media/image19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13.png"/><Relationship Id="rId1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../media/image22.png"/><Relationship Id="rId7" Type="http://schemas.openxmlformats.org/officeDocument/2006/relationships/tags" Target="../tags/tag177.xml"/><Relationship Id="rId6" Type="http://schemas.openxmlformats.org/officeDocument/2006/relationships/image" Target="../media/image21.png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7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82.xml"/><Relationship Id="rId5" Type="http://schemas.openxmlformats.org/officeDocument/2006/relationships/image" Target="../media/image23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13.png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image" Target="../media/image13.png"/><Relationship Id="rId1" Type="http://schemas.openxmlformats.org/officeDocument/2006/relationships/tags" Target="../tags/tag18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487535" y="4256315"/>
            <a:ext cx="2516923" cy="2516923"/>
          </a:xfrm>
          <a:prstGeom prst="ellipse">
            <a:avLst/>
          </a:prstGeom>
          <a:solidFill>
            <a:srgbClr val="7C77F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54592" y="-152400"/>
            <a:ext cx="3137408" cy="3137408"/>
          </a:xfrm>
          <a:prstGeom prst="ellipse">
            <a:avLst/>
          </a:prstGeom>
          <a:solidFill>
            <a:srgbClr val="57C5F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34245" y="5475160"/>
            <a:ext cx="9123509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en-US" altLang="zh-CN" sz="1065" b="0" i="0" u="none" strike="noStrike" kern="1200" cap="none" spc="600" normalizeH="0" baseline="0" noProof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  <a:sym typeface="思源黑体 CN Normal" panose="020B0400000000000000" charset="-122"/>
              </a:rPr>
              <a:t>MID YEAR SUMMARY</a:t>
            </a:r>
            <a:endParaRPr lang="zh-CN" altLang="en-US" sz="1200" spc="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 rot="10800000" flipH="1">
            <a:off x="10074416" y="1311624"/>
            <a:ext cx="473841" cy="118533"/>
            <a:chOff x="4381719" y="-1168400"/>
            <a:chExt cx="355381" cy="889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483100" y="-1168400"/>
              <a:ext cx="254000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381719" y="-1079500"/>
              <a:ext cx="355381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6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058795" y="2461260"/>
            <a:ext cx="7016115" cy="1934845"/>
          </a:xfrm>
        </p:spPr>
        <p:txBody>
          <a:bodyPr anchor="b"/>
          <a:p>
            <a:pPr algn="ctr" eaLnBrk="1" hangingPunct="1"/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任务二</a:t>
            </a:r>
            <a:r>
              <a:rPr lang="en-US" altLang="zh-CN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 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半贴甲片的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制作</a:t>
            </a:r>
            <a:endParaRPr sz="4000" spc="0" smtClean="0">
              <a:solidFill>
                <a:schemeClr val="tx1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4" name="PA_矩形 7"/>
          <p:cNvSpPr/>
          <p:nvPr>
            <p:custDataLst>
              <p:tags r:id="rId2"/>
            </p:custDataLst>
          </p:nvPr>
        </p:nvSpPr>
        <p:spPr>
          <a:xfrm>
            <a:off x="1534288" y="1429734"/>
            <a:ext cx="9018270" cy="912495"/>
          </a:xfrm>
          <a:prstGeom prst="rect">
            <a:avLst/>
          </a:prstGeom>
        </p:spPr>
        <p:txBody>
          <a:bodyPr wrap="none">
            <a:spAutoFit/>
          </a:bodyPr>
          <a:p>
            <a:pPr defTabSz="685800"/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项目四</a:t>
            </a:r>
            <a:r>
              <a:rPr lang="en-US" altLang="zh-CN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贴片甲的制作与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卸除</a:t>
            </a:r>
            <a:endParaRPr lang="zh-CN" altLang="en-US" sz="5335" b="1" kern="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142875" y="63589"/>
            <a:ext cx="22860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任务评价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779905" y="610235"/>
          <a:ext cx="8987790" cy="5802630"/>
        </p:xfrm>
        <a:graphic>
          <a:graphicData uri="http://schemas.openxmlformats.org/drawingml/2006/table">
            <a:tbl>
              <a:tblPr/>
              <a:tblGrid>
                <a:gridCol w="1134745"/>
                <a:gridCol w="4625975"/>
                <a:gridCol w="862965"/>
                <a:gridCol w="789305"/>
                <a:gridCol w="786130"/>
                <a:gridCol w="788670"/>
              </a:tblGrid>
              <a:tr h="492760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 vMerge="1" gridSpan="2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学生自评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学生互评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教师评定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4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准备工作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准备物品是否齐全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准备物品是否干净整洁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操作者仪容仪表（头发整齐、是否穿着实训服和佩戴工牌）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时间限制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是否在规定时间内完成此任务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礼仪素养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在操作中与顾客是否交流顺畅，动作规范轻揉、化妆台物品是否整洁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row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技能操作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贴片选择合适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甲形一致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长度符合顾客要求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粘贴无歪斜、上翘、下垂、气泡现象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甲形打磨标准、无毛边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指皮修剪干净，无伤口、无毛边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3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整理工作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工具整理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卫生清理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安全检查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思想气泡: 云 1"/>
          <p:cNvSpPr/>
          <p:nvPr>
            <p:custDataLst>
              <p:tags r:id="rId3"/>
            </p:custDataLst>
          </p:nvPr>
        </p:nvSpPr>
        <p:spPr>
          <a:xfrm>
            <a:off x="742950" y="180974"/>
            <a:ext cx="9515475" cy="5438775"/>
          </a:xfrm>
          <a:prstGeom prst="cloudCallou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54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综合运用</a:t>
            </a:r>
            <a:endParaRPr lang="zh-CN" altLang="en-US" sz="54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美甲师元元，接到了半贴甲片的制作工作，作为美甲师的她应从哪几方面进行沟通与制作，在制作时应注意哪些事项？</a:t>
            </a:r>
            <a:endParaRPr sz="28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 bwMode="auto">
          <a:xfrm rot="20640000">
            <a:off x="1761490" y="2394585"/>
            <a:ext cx="1219835" cy="1219835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flat" cmpd="sng">
            <a:solidFill>
              <a:schemeClr val="accent4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63346" y="1499757"/>
            <a:ext cx="2322830" cy="9220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dist"/>
            <a:endParaRPr lang="en-US" altLang="zh-CN" sz="54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7200" dirty="0">
                <a:solidFill>
                  <a:schemeClr val="accent1"/>
                </a:solidFill>
              </a:rPr>
              <a:t>下</a:t>
            </a:r>
            <a:r>
              <a:rPr sz="7200" dirty="0">
                <a:solidFill>
                  <a:schemeClr val="accent1"/>
                </a:solidFill>
              </a:rPr>
              <a:t>课啦</a:t>
            </a:r>
            <a:r>
              <a:rPr lang="en-US" altLang="zh-CN" sz="7200" dirty="0">
                <a:solidFill>
                  <a:schemeClr val="accent1"/>
                </a:solidFill>
              </a:rPr>
              <a:t>~</a:t>
            </a:r>
            <a:endParaRPr lang="en-US" altLang="zh-CN" sz="7200" dirty="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4" name="矩形: 圆角 33"/>
          <p:cNvSpPr/>
          <p:nvPr>
            <p:custDataLst>
              <p:tags r:id="rId3"/>
            </p:custDataLst>
          </p:nvPr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53848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课前准备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85516" y="2825323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6059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知识准备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99181" y="282955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53848" y="4137044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三维目标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5516" y="4108691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8093" y="4136813"/>
            <a:ext cx="2181860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评价及作业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16961" y="4108691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06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354695" y="3486983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新课导入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686363" y="3458629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8006059" y="3495449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教师示范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294948" y="346709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05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4984707" y="1026999"/>
            <a:ext cx="22225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 defTabSz="457200"/>
            <a:r>
              <a:rPr lang="zh-CN" altLang="en-US" sz="640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Normal" panose="020B0400000000000000" charset="-122"/>
              </a:rPr>
              <a:t>目录</a:t>
            </a:r>
            <a:endParaRPr lang="en-US" altLang="zh-CN" sz="640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120967" y="66993"/>
            <a:ext cx="4324350" cy="2047557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4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90525" y="2657475"/>
            <a:ext cx="11439525" cy="29229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任务描述  能够在60分钟内完成半贴甲片的制作。           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用具准备 消毒水、消毒棉、半贴甲片、砂条、海绵抛、钢推、指皮剪、一字剪、橘木棒、营养油等。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实训场地 美甲实训室（10套工作台、多媒体大屏、空调）。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技能要求 1. 能够熟练地运用工具。。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2. 能够熟练地完成半甲贴片的制作。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云形 2"/>
          <p:cNvSpPr/>
          <p:nvPr>
            <p:custDataLst>
              <p:tags r:id="rId3"/>
            </p:custDataLst>
          </p:nvPr>
        </p:nvSpPr>
        <p:spPr>
          <a:xfrm>
            <a:off x="176530" y="12890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33550" y="2015490"/>
            <a:ext cx="3948430" cy="3970655"/>
          </a:xfrm>
          <a:prstGeom prst="rect">
            <a:avLst/>
          </a:prstGeom>
        </p:spPr>
      </p:pic>
      <p:pic>
        <p:nvPicPr>
          <p:cNvPr id="2" name="图片 -2147482608" descr="TB2OnLkfHwTMeJjSszfXXXbtFXa_!!20167161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84270" y="1663700"/>
            <a:ext cx="5036820" cy="45135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49" y="190500"/>
            <a:ext cx="11591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21525" y="847725"/>
            <a:ext cx="248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6250" y="3183890"/>
            <a:ext cx="227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04800" y="918210"/>
            <a:ext cx="5161280" cy="193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1.掌握贴片甲的定义；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2.了解贴片甲的用途；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3.掌握贴片甲的特点；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4.掌握贴片甲的分类；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5.掌握贴片的选择方法。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726555" y="1573530"/>
            <a:ext cx="5095240" cy="3415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1.具备一定的审美与艺术素养；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2.具备一定的语言表达能力和与人沟通能力；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3.具备良好的卫生习惯与职业道德素养；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4.具备敏锐的观察力与快速应变能力；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5.具备较强的创新思维能力与动手实践能力。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-118745" y="3811905"/>
            <a:ext cx="6806565" cy="2306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1.掌握美甲工具摆台、消毒工作流程，对使用过的用品能进行分类、分新旧进行登记，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2.能根据顾客自然甲尺寸正确选择贴片所使用的甲片型号；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3.能根据顾客自身的自然甲特点和顾客要求进行贴片操作；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4.能利用贴片选择、贴片粘贴、贴片修剪三者结合，完成贴片甲制作；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5.掌握全贴甲片、半贴甲片、法式贴片的制作技巧；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6.能够独立与顾客进行沟通并进行制作方案设定；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云形 9"/>
          <p:cNvSpPr/>
          <p:nvPr>
            <p:custDataLst>
              <p:tags r:id="rId8"/>
            </p:custDataLst>
          </p:nvPr>
        </p:nvSpPr>
        <p:spPr>
          <a:xfrm>
            <a:off x="7701280" y="479615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三维目标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一、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半贴甲片的定义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6708" y="100965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半贴甲片是指将半个甲片运用专业的美甲工具，通过专业的技术手法，粘贴于自然甲之上的一种延长、修饰美化手形的仿真甲技术。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云形 3"/>
          <p:cNvSpPr/>
          <p:nvPr>
            <p:custDataLst>
              <p:tags r:id="rId4"/>
            </p:custDataLst>
          </p:nvPr>
        </p:nvSpPr>
        <p:spPr>
          <a:xfrm>
            <a:off x="8167370" y="4314190"/>
            <a:ext cx="3479165" cy="15621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7895" y="3205480"/>
            <a:ext cx="3500120" cy="3462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48200" y="3206115"/>
            <a:ext cx="3672840" cy="34620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二、</a:t>
            </a: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半贴甲片的特点</a:t>
            </a:r>
            <a:endParaRPr lang="zh-CN" altLang="en-US" sz="3600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126595" cy="5246370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制作简单、快捷、透气、价格低廉。半贴甲片适合甲板长度、弧度整体都很好的人群。   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34540" y="2551430"/>
            <a:ext cx="6528435" cy="38112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 fontScale="90000"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三、</a:t>
            </a: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半贴甲片的注意事项</a:t>
            </a:r>
            <a:endParaRPr lang="zh-CN" altLang="en-US" sz="3600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515850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lnSpcReduction="1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1.甲片选择符合自然甲尺寸；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2.胶水要适量（宁多勿少）；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3.自然甲前缘要尽量剪掉（上翘、下垂；）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4.出现气泡，迅速剥离掉。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5.及时清理贴片胶是非常重要的环节，如果甲沟内和指芯处存有胶水，不仅会使顾客感到不舒服，也会增加起翘的几率。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517265" y="1915795"/>
            <a:ext cx="1375410" cy="2197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800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3800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32960" y="3562350"/>
            <a:ext cx="100330" cy="946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 spc="-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 dirty="0">
                <a:solidFill>
                  <a:schemeClr val="accent1"/>
                </a:solidFill>
              </a:rPr>
              <a:t>教师示范</a:t>
            </a:r>
            <a:endParaRPr lang="zh-CN" altLang="en-US" sz="4000" spc="-200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spc="-2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导入视频或有关示范资料</a:t>
            </a:r>
            <a:endParaRPr lang="zh-CN" altLang="en-US" sz="2400" spc="-2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251487" y="1850240"/>
            <a:ext cx="2444900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spc="-2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Part One</a:t>
            </a:r>
            <a:endParaRPr lang="en-US" altLang="zh-CN" sz="4400" spc="-2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PA" val="v4.1.3"/>
  <p:tag name="KSO_WM_BEAUTIFY_FLAG" val="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69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2.xml><?xml version="1.0" encoding="utf-8"?>
<p:tagLst xmlns:p="http://schemas.openxmlformats.org/presentationml/2006/main">
  <p:tag name="KSO_WM_TEMPLATE_CATEGORY" val="custom"/>
  <p:tag name="KSO_WM_TEMPLATE_INDEX" val="160156"/>
  <p:tag name="KSO_WM_TAG_VERSION" val="1.0"/>
  <p:tag name="KSO_WM_SLIDE_ID" val="custom1601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9*80"/>
  <p:tag name="KSO_WM_SLIDE_SIZE" val="842*404"/>
  <p:tag name="KSO_WM_SLIDE_BK_DARK_LIGHT" val="2"/>
  <p:tag name="KSO_WM_SLIDE_BACKGROUND_TYPE" val="general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e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PRESET_TEXT" val="1"/>
  <p:tag name="KSO_WM_UNIT_NOCLEAR" val="0"/>
  <p:tag name="KSO_WM_UNIT_VALUE" val="0"/>
  <p:tag name="KSO_WM_UNIT_TYPE" val="e"/>
  <p:tag name="KSO_WM_UNIT_INDEX" val="1"/>
  <p:tag name="KSO_WM_UNIT_TEXT_FILL_FORE_SCHEMECOLOR_INDEX_BRIGHTNESS" val="0"/>
  <p:tag name="KSO_WM_UNIT_TEXT_FILL_FORE_SCHEMECOLOR_INDEX" val="5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文本"/>
  <p:tag name="KSO_WM_UNIT_NOCLEAR" val="0"/>
  <p:tag name="KSO_WM_UNIT_VALUE" val="11"/>
  <p:tag name="KSO_WM_UNIT_TYPE" val="b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3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3"/>
  <p:tag name="KSO_WM_UNIT_TEXT_FILL_FORE_SCHEMECOLOR_INDEX_BRIGHTNESS" val="0"/>
  <p:tag name="KSO_WM_UNIT_TEXT_FILL_FORE_SCHEMECOLOR_INDEX" val="5"/>
  <p:tag name="KSO_WM_UNIT_TEXT_FILL_TYPE" val="1"/>
</p:tagLst>
</file>

<file path=ppt/tags/tag191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3.xml><?xml version="1.0" encoding="utf-8"?>
<p:tagLst xmlns:p="http://schemas.openxmlformats.org/presentationml/2006/main">
  <p:tag name="KSO_WM_UNIT_TABLE_BEAUTIFY" val="smartTable{376e8766-e058-4ac3-a5e3-aa6aae34db3a}"/>
  <p:tag name="TABLE_ENDDRAG_ORIGIN_RECT" val="707*456"/>
  <p:tag name="TABLE_ENDDRAG_RECT" val="140*48*707*456"/>
</p:tagLst>
</file>

<file path=ppt/tags/tag1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19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8.xml><?xml version="1.0" encoding="utf-8"?>
<p:tagLst xmlns:p="http://schemas.openxmlformats.org/presentationml/2006/main">
  <p:tag name="KSO_WM_UNIT_PLACING_PICTURE_USER_VIEWPORT" val="{&quot;height&quot;:1921,&quot;width&quot;:1921}"/>
  <p:tag name="KSO_WM_UNIT_LINE_FORE_SCHEMECOLOR_INDEX_BRIGHTNESS" val="0"/>
  <p:tag name="KSO_WM_UNIT_LINE_FORE_SCHEMECOLOR_INDEX" val="8"/>
  <p:tag name="KSO_WM_UNIT_LINE_FILL_TYPE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i"/>
  <p:tag name="KSO_WM_UNIT_INDEX" val="1"/>
  <p:tag name="KSO_WM_UNIT_PRESET_TEXT" val="202X"/>
  <p:tag name="KSO_WM_UNIT_TEXT_FILL_FORE_SCHEMECOLOR_INDEX_BRIGHTNESS" val="0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01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202.xml><?xml version="1.0" encoding="utf-8"?>
<p:tagLst xmlns:p="http://schemas.openxmlformats.org/presentationml/2006/main">
  <p:tag name="KSO_WPP_MARK_KEY" val="842fe7fc-40e0-4557-98d4-e0e22f40b32f"/>
  <p:tag name="COMMONDATA" val="eyJoZGlkIjoiODViY2JkMjU3NGYzZTEwMzZmMGFkZWViYmNkYWU3NDI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A000120141119A01PPBG">
  <a:themeElements>
    <a:clrScheme name="自定义 251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33F88"/>
      </a:accent1>
      <a:accent2>
        <a:srgbClr val="F48702"/>
      </a:accent2>
      <a:accent3>
        <a:srgbClr val="FFC000"/>
      </a:accent3>
      <a:accent4>
        <a:srgbClr val="E74BC9"/>
      </a:accent4>
      <a:accent5>
        <a:srgbClr val="8A9B0F"/>
      </a:accent5>
      <a:accent6>
        <a:srgbClr val="00B0F0"/>
      </a:accent6>
      <a:hlink>
        <a:srgbClr val="490A3D"/>
      </a:hlink>
      <a:folHlink>
        <a:srgbClr val="9E8E66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WPS 演示</Application>
  <PresentationFormat>宽屏</PresentationFormat>
  <Paragraphs>292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Wingdings 2</vt:lpstr>
      <vt:lpstr>黑体</vt:lpstr>
      <vt:lpstr>Wingdings 2</vt:lpstr>
      <vt:lpstr>Arial</vt:lpstr>
      <vt:lpstr>汉仪旗黑-85S</vt:lpstr>
      <vt:lpstr>Viner Hand ITC</vt:lpstr>
      <vt:lpstr>思源黑体 CN Normal</vt:lpstr>
      <vt:lpstr>思源宋体 CN Heavy</vt:lpstr>
      <vt:lpstr>汉仪旗黑-85S</vt:lpstr>
      <vt:lpstr>Arial Unicode MS</vt:lpstr>
      <vt:lpstr>Mongolian Baiti</vt:lpstr>
      <vt:lpstr>A000120141119A01PPBG</vt:lpstr>
      <vt:lpstr>2_Office 主题​​</vt:lpstr>
      <vt:lpstr>任务二 半贴甲片的制作</vt:lpstr>
      <vt:lpstr>PowerPoint 演示文稿</vt:lpstr>
      <vt:lpstr>PowerPoint 演示文稿</vt:lpstr>
      <vt:lpstr>PowerPoint 演示文稿</vt:lpstr>
      <vt:lpstr>PowerPoint 演示文稿</vt:lpstr>
      <vt:lpstr>一、半贴甲片的定义</vt:lpstr>
      <vt:lpstr>二、全贴甲片的特点</vt:lpstr>
      <vt:lpstr>三、全贴甲片的注意事项</vt:lpstr>
      <vt:lpstr>教师示范</vt:lpstr>
      <vt:lpstr>PowerPoint 演示文稿</vt:lpstr>
      <vt:lpstr>PowerPoint 演示文稿</vt:lpstr>
      <vt:lpstr>下课啦~</vt:lpstr>
    </vt:vector>
  </TitlesOfParts>
  <LinksUpToDate>false</LinksUpToDate>
  <SharedDoc>false</SharedDoc>
  <HyperlinksChanged>false</HyperlinksChanged>
  <AppVersion>14.0000</AppVersion>
  <Pages>9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Administrator</dc:creator>
  <cp:lastModifiedBy>茉莉妈妈</cp:lastModifiedBy>
  <cp:revision>21</cp:revision>
  <dcterms:created xsi:type="dcterms:W3CDTF">2022-12-29T14:00:00Z</dcterms:created>
  <dcterms:modified xsi:type="dcterms:W3CDTF">2023-03-28T03:51:47Z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炫彩风.pptx</vt:lpwstr>
  </property>
  <property fmtid="{D5CDD505-2E9C-101B-9397-08002B2CF9AE}" pid="3" name="fileid">
    <vt:lpwstr>861031</vt:lpwstr>
  </property>
  <property fmtid="{D5CDD505-2E9C-101B-9397-08002B2CF9AE}" pid="4" name="search_tags">
    <vt:lpwstr>PPT模板</vt:lpwstr>
  </property>
  <property fmtid="{D5CDD505-2E9C-101B-9397-08002B2CF9AE}" pid="5" name="KSOProductBuildVer">
    <vt:lpwstr>2052-11.1.0.14018</vt:lpwstr>
  </property>
  <property fmtid="{D5CDD505-2E9C-101B-9397-08002B2CF9AE}" pid="6" name="ICV">
    <vt:lpwstr>C75B4D3B47044704B387426FF9C35CDE</vt:lpwstr>
  </property>
</Properties>
</file>