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9" r:id="rId2"/>
    <p:sldId id="288" r:id="rId3"/>
    <p:sldId id="289" r:id="rId4"/>
    <p:sldId id="290" r:id="rId5"/>
    <p:sldId id="310" r:id="rId6"/>
    <p:sldId id="311" r:id="rId7"/>
  </p:sldIdLst>
  <p:sldSz cx="12195175" cy="6858000"/>
  <p:notesSz cx="6858000" cy="9144000"/>
  <p:custDataLst>
    <p:tags r:id="rId9"/>
  </p:custDataLst>
  <p:defaultTextStyle>
    <a:defPPr>
      <a:defRPr lang="en-US"/>
    </a:defPPr>
    <a:lvl1pPr marL="0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7965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6565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4530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3130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1095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69695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97660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6260" algn="l" defTabSz="22796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9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ualin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206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 autoAdjust="0"/>
  </p:normalViewPr>
  <p:slideViewPr>
    <p:cSldViewPr snapToGrid="0" showGuides="1">
      <p:cViewPr varScale="1">
        <p:scale>
          <a:sx n="70" d="100"/>
          <a:sy n="70" d="100"/>
        </p:scale>
        <p:origin x="336" y="32"/>
      </p:cViewPr>
      <p:guideLst>
        <p:guide orient="horz" pos="3229"/>
        <p:guide pos="3841"/>
      </p:guideLst>
    </p:cSldViewPr>
  </p:slideViewPr>
  <p:outlineViewPr>
    <p:cViewPr>
      <p:scale>
        <a:sx n="33" d="100"/>
        <a:sy n="33" d="100"/>
      </p:scale>
      <p:origin x="0" y="-168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06FFB-D3A8-48D2-B719-EBB78CEA7F69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EB5DE-93DD-4B53-8408-C364F809D81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77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7965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6565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4530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3130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1095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69695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97660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6260" algn="l" defTabSz="45656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831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511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653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220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7864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EB5DE-93DD-4B53-8408-C364F809D815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258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397" y="1122363"/>
            <a:ext cx="914638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397" y="3602038"/>
            <a:ext cx="914638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7172" y="365125"/>
            <a:ext cx="262958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418" y="365125"/>
            <a:ext cx="7736314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621016" y="0"/>
            <a:ext cx="6574159" cy="6858000"/>
          </a:xfrm>
          <a:custGeom>
            <a:avLst/>
            <a:gdLst>
              <a:gd name="connsiteX0" fmla="*/ 5671878 w 6572448"/>
              <a:gd name="connsiteY0" fmla="*/ 3802338 h 6858000"/>
              <a:gd name="connsiteX1" fmla="*/ 6022250 w 6572448"/>
              <a:gd name="connsiteY1" fmla="*/ 3919151 h 6858000"/>
              <a:gd name="connsiteX2" fmla="*/ 6113086 w 6572448"/>
              <a:gd name="connsiteY2" fmla="*/ 4577170 h 6858000"/>
              <a:gd name="connsiteX3" fmla="*/ 4212663 w 6572448"/>
              <a:gd name="connsiteY3" fmla="*/ 6857830 h 6858000"/>
              <a:gd name="connsiteX4" fmla="*/ 3018384 w 6572448"/>
              <a:gd name="connsiteY4" fmla="*/ 6851663 h 6858000"/>
              <a:gd name="connsiteX5" fmla="*/ 5359132 w 6572448"/>
              <a:gd name="connsiteY5" fmla="*/ 3958086 h 6858000"/>
              <a:gd name="connsiteX6" fmla="*/ 5671878 w 6572448"/>
              <a:gd name="connsiteY6" fmla="*/ 3802338 h 6858000"/>
              <a:gd name="connsiteX7" fmla="*/ 4891524 w 6572448"/>
              <a:gd name="connsiteY7" fmla="*/ 1215767 h 6858000"/>
              <a:gd name="connsiteX8" fmla="*/ 5146478 w 6572448"/>
              <a:gd name="connsiteY8" fmla="*/ 1318664 h 6858000"/>
              <a:gd name="connsiteX9" fmla="*/ 5203404 w 6572448"/>
              <a:gd name="connsiteY9" fmla="*/ 1988713 h 6858000"/>
              <a:gd name="connsiteX10" fmla="*/ 1294641 w 6572448"/>
              <a:gd name="connsiteY10" fmla="*/ 6858000 h 6858000"/>
              <a:gd name="connsiteX11" fmla="*/ 0 w 6572448"/>
              <a:gd name="connsiteY11" fmla="*/ 6853695 h 6858000"/>
              <a:gd name="connsiteX12" fmla="*/ 4478158 w 6572448"/>
              <a:gd name="connsiteY12" fmla="*/ 1393200 h 6858000"/>
              <a:gd name="connsiteX13" fmla="*/ 4891524 w 6572448"/>
              <a:gd name="connsiteY13" fmla="*/ 1215767 h 6858000"/>
              <a:gd name="connsiteX14" fmla="*/ 6559294 w 6572448"/>
              <a:gd name="connsiteY14" fmla="*/ 695251 h 6858000"/>
              <a:gd name="connsiteX15" fmla="*/ 6572448 w 6572448"/>
              <a:gd name="connsiteY15" fmla="*/ 2210483 h 6858000"/>
              <a:gd name="connsiteX16" fmla="*/ 3923626 w 6572448"/>
              <a:gd name="connsiteY16" fmla="*/ 5381556 h 6858000"/>
              <a:gd name="connsiteX17" fmla="*/ 3254503 w 6572448"/>
              <a:gd name="connsiteY17" fmla="*/ 5452199 h 6858000"/>
              <a:gd name="connsiteX18" fmla="*/ 3202225 w 6572448"/>
              <a:gd name="connsiteY18" fmla="*/ 4781391 h 6858000"/>
              <a:gd name="connsiteX19" fmla="*/ 6559294 w 6572448"/>
              <a:gd name="connsiteY19" fmla="*/ 695251 h 6858000"/>
              <a:gd name="connsiteX20" fmla="*/ 4094960 w 6572448"/>
              <a:gd name="connsiteY20" fmla="*/ 0 h 6858000"/>
              <a:gd name="connsiteX21" fmla="*/ 5391986 w 6572448"/>
              <a:gd name="connsiteY21" fmla="*/ 3132 h 6858000"/>
              <a:gd name="connsiteX22" fmla="*/ 1890678 w 6572448"/>
              <a:gd name="connsiteY22" fmla="*/ 4178150 h 6858000"/>
              <a:gd name="connsiteX23" fmla="*/ 1221893 w 6572448"/>
              <a:gd name="connsiteY23" fmla="*/ 4248388 h 6858000"/>
              <a:gd name="connsiteX24" fmla="*/ 1169276 w 6572448"/>
              <a:gd name="connsiteY24" fmla="*/ 3577986 h 6858000"/>
              <a:gd name="connsiteX25" fmla="*/ 4094960 w 6572448"/>
              <a:gd name="connsiteY2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572448" h="6858000">
                <a:moveTo>
                  <a:pt x="5671878" y="3802338"/>
                </a:moveTo>
                <a:cubicBezTo>
                  <a:pt x="5791880" y="3795292"/>
                  <a:pt x="5918150" y="3833672"/>
                  <a:pt x="6022250" y="3919151"/>
                </a:cubicBezTo>
                <a:cubicBezTo>
                  <a:pt x="6230448" y="4090105"/>
                  <a:pt x="6271117" y="4384710"/>
                  <a:pt x="6113086" y="4577170"/>
                </a:cubicBezTo>
                <a:cubicBezTo>
                  <a:pt x="5364909" y="5488338"/>
                  <a:pt x="4960840" y="5946661"/>
                  <a:pt x="4212663" y="6857830"/>
                </a:cubicBezTo>
                <a:lnTo>
                  <a:pt x="3018384" y="6851663"/>
                </a:lnTo>
                <a:cubicBezTo>
                  <a:pt x="4415498" y="5147842"/>
                  <a:pt x="3962018" y="5661908"/>
                  <a:pt x="5359132" y="3958086"/>
                </a:cubicBezTo>
                <a:cubicBezTo>
                  <a:pt x="5438148" y="3861857"/>
                  <a:pt x="5551878" y="3809384"/>
                  <a:pt x="5671878" y="3802338"/>
                </a:cubicBezTo>
                <a:close/>
                <a:moveTo>
                  <a:pt x="4891524" y="1215767"/>
                </a:moveTo>
                <a:cubicBezTo>
                  <a:pt x="4982360" y="1223147"/>
                  <a:pt x="5071376" y="1256996"/>
                  <a:pt x="5146478" y="1318664"/>
                </a:cubicBezTo>
                <a:cubicBezTo>
                  <a:pt x="5346750" y="1483109"/>
                  <a:pt x="5372235" y="1783100"/>
                  <a:pt x="5203404" y="1988713"/>
                </a:cubicBezTo>
                <a:cubicBezTo>
                  <a:pt x="4404095" y="2962152"/>
                  <a:pt x="2093950" y="5884559"/>
                  <a:pt x="1294641" y="6858000"/>
                </a:cubicBezTo>
                <a:lnTo>
                  <a:pt x="0" y="6853695"/>
                </a:lnTo>
                <a:cubicBezTo>
                  <a:pt x="1492720" y="5033530"/>
                  <a:pt x="2985438" y="3213365"/>
                  <a:pt x="4478158" y="1393200"/>
                </a:cubicBezTo>
                <a:cubicBezTo>
                  <a:pt x="4583678" y="1264693"/>
                  <a:pt x="4740130" y="1203466"/>
                  <a:pt x="4891524" y="1215767"/>
                </a:cubicBezTo>
                <a:close/>
                <a:moveTo>
                  <a:pt x="6559294" y="695251"/>
                </a:moveTo>
                <a:lnTo>
                  <a:pt x="6572448" y="2210483"/>
                </a:lnTo>
                <a:cubicBezTo>
                  <a:pt x="5689507" y="3267507"/>
                  <a:pt x="4806566" y="4324532"/>
                  <a:pt x="3923626" y="5381556"/>
                </a:cubicBezTo>
                <a:cubicBezTo>
                  <a:pt x="3753288" y="5586301"/>
                  <a:pt x="3453713" y="5617929"/>
                  <a:pt x="3254503" y="5452199"/>
                </a:cubicBezTo>
                <a:cubicBezTo>
                  <a:pt x="3055292" y="5286468"/>
                  <a:pt x="3031888" y="4986137"/>
                  <a:pt x="3202225" y="4781391"/>
                </a:cubicBezTo>
                <a:cubicBezTo>
                  <a:pt x="4008660" y="3812052"/>
                  <a:pt x="5752858" y="1664590"/>
                  <a:pt x="6559294" y="695251"/>
                </a:cubicBezTo>
                <a:close/>
                <a:moveTo>
                  <a:pt x="4094960" y="0"/>
                </a:moveTo>
                <a:lnTo>
                  <a:pt x="5391986" y="3132"/>
                </a:lnTo>
                <a:lnTo>
                  <a:pt x="1890678" y="4178150"/>
                </a:lnTo>
                <a:cubicBezTo>
                  <a:pt x="1720527" y="4382673"/>
                  <a:pt x="1421101" y="4414119"/>
                  <a:pt x="1221893" y="4248388"/>
                </a:cubicBezTo>
                <a:cubicBezTo>
                  <a:pt x="1022682" y="4082657"/>
                  <a:pt x="999127" y="3782508"/>
                  <a:pt x="1169276" y="3577986"/>
                </a:cubicBezTo>
                <a:cubicBezTo>
                  <a:pt x="1974830" y="2609707"/>
                  <a:pt x="3289407" y="968280"/>
                  <a:pt x="409496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5175" cy="6858000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5019109" y="-443631"/>
            <a:ext cx="9411707" cy="7745264"/>
          </a:xfrm>
          <a:custGeom>
            <a:avLst/>
            <a:gdLst>
              <a:gd name="connsiteX0" fmla="*/ 9298363 w 18892023"/>
              <a:gd name="connsiteY0" fmla="*/ 7 h 15449293"/>
              <a:gd name="connsiteX1" fmla="*/ 10848423 w 18892023"/>
              <a:gd name="connsiteY1" fmla="*/ 983359 h 15449293"/>
              <a:gd name="connsiteX2" fmla="*/ 1550064 w 18892023"/>
              <a:gd name="connsiteY2" fmla="*/ 15449293 h 15449293"/>
              <a:gd name="connsiteX3" fmla="*/ 0 w 18892023"/>
              <a:gd name="connsiteY3" fmla="*/ 14465947 h 15449293"/>
              <a:gd name="connsiteX4" fmla="*/ 17341959 w 18892023"/>
              <a:gd name="connsiteY4" fmla="*/ 5 h 15449293"/>
              <a:gd name="connsiteX5" fmla="*/ 18892023 w 18892023"/>
              <a:gd name="connsiteY5" fmla="*/ 983355 h 15449293"/>
              <a:gd name="connsiteX6" fmla="*/ 9593663 w 18892023"/>
              <a:gd name="connsiteY6" fmla="*/ 15449293 h 15449293"/>
              <a:gd name="connsiteX7" fmla="*/ 8043595 w 18892023"/>
              <a:gd name="connsiteY7" fmla="*/ 14465943 h 15449293"/>
              <a:gd name="connsiteX8" fmla="*/ 12103189 w 18892023"/>
              <a:gd name="connsiteY8" fmla="*/ 5 h 15449293"/>
              <a:gd name="connsiteX9" fmla="*/ 13653255 w 18892023"/>
              <a:gd name="connsiteY9" fmla="*/ 983355 h 15449293"/>
              <a:gd name="connsiteX10" fmla="*/ 4354893 w 18892023"/>
              <a:gd name="connsiteY10" fmla="*/ 15449288 h 15449293"/>
              <a:gd name="connsiteX11" fmla="*/ 2804827 w 18892023"/>
              <a:gd name="connsiteY11" fmla="*/ 14465943 h 15449293"/>
              <a:gd name="connsiteX12" fmla="*/ 14722575 w 18892023"/>
              <a:gd name="connsiteY12" fmla="*/ 0 h 15449293"/>
              <a:gd name="connsiteX13" fmla="*/ 16272637 w 18892023"/>
              <a:gd name="connsiteY13" fmla="*/ 983355 h 15449293"/>
              <a:gd name="connsiteX14" fmla="*/ 6974275 w 18892023"/>
              <a:gd name="connsiteY14" fmla="*/ 15449288 h 15449293"/>
              <a:gd name="connsiteX15" fmla="*/ 5424213 w 18892023"/>
              <a:gd name="connsiteY15" fmla="*/ 14465943 h 1544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892023" h="15449293">
                <a:moveTo>
                  <a:pt x="9298363" y="7"/>
                </a:moveTo>
                <a:lnTo>
                  <a:pt x="10848423" y="983359"/>
                </a:lnTo>
                <a:lnTo>
                  <a:pt x="1550064" y="15449293"/>
                </a:lnTo>
                <a:lnTo>
                  <a:pt x="0" y="14465947"/>
                </a:lnTo>
                <a:close/>
                <a:moveTo>
                  <a:pt x="17341959" y="5"/>
                </a:moveTo>
                <a:lnTo>
                  <a:pt x="18892023" y="983355"/>
                </a:lnTo>
                <a:lnTo>
                  <a:pt x="9593663" y="15449293"/>
                </a:lnTo>
                <a:lnTo>
                  <a:pt x="8043595" y="14465943"/>
                </a:lnTo>
                <a:close/>
                <a:moveTo>
                  <a:pt x="12103189" y="5"/>
                </a:moveTo>
                <a:lnTo>
                  <a:pt x="13653255" y="983355"/>
                </a:lnTo>
                <a:lnTo>
                  <a:pt x="4354893" y="15449288"/>
                </a:lnTo>
                <a:lnTo>
                  <a:pt x="2804827" y="14465943"/>
                </a:lnTo>
                <a:close/>
                <a:moveTo>
                  <a:pt x="14722575" y="0"/>
                </a:moveTo>
                <a:lnTo>
                  <a:pt x="16272637" y="983355"/>
                </a:lnTo>
                <a:lnTo>
                  <a:pt x="6974275" y="15449288"/>
                </a:lnTo>
                <a:lnTo>
                  <a:pt x="5424213" y="144659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" y="1338725"/>
            <a:ext cx="4983327" cy="4181347"/>
          </a:xfrm>
          <a:custGeom>
            <a:avLst/>
            <a:gdLst>
              <a:gd name="connsiteX0" fmla="*/ 0 w 10002981"/>
              <a:gd name="connsiteY0" fmla="*/ 0 h 8340432"/>
              <a:gd name="connsiteX1" fmla="*/ 7917873 w 10002981"/>
              <a:gd name="connsiteY1" fmla="*/ 0 h 8340432"/>
              <a:gd name="connsiteX2" fmla="*/ 10002981 w 10002981"/>
              <a:gd name="connsiteY2" fmla="*/ 4170216 h 8340432"/>
              <a:gd name="connsiteX3" fmla="*/ 7917873 w 10002981"/>
              <a:gd name="connsiteY3" fmla="*/ 8340432 h 8340432"/>
              <a:gd name="connsiteX4" fmla="*/ 0 w 10002981"/>
              <a:gd name="connsiteY4" fmla="*/ 8340432 h 834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2981" h="8340432">
                <a:moveTo>
                  <a:pt x="0" y="0"/>
                </a:moveTo>
                <a:lnTo>
                  <a:pt x="7917873" y="0"/>
                </a:lnTo>
                <a:lnTo>
                  <a:pt x="10002981" y="4170216"/>
                </a:lnTo>
                <a:lnTo>
                  <a:pt x="7917873" y="8340432"/>
                </a:lnTo>
                <a:lnTo>
                  <a:pt x="0" y="834043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15919" cy="6848521"/>
          </a:xfrm>
          <a:custGeom>
            <a:avLst/>
            <a:gdLst>
              <a:gd name="connsiteX0" fmla="*/ 9476508 w 13882253"/>
              <a:gd name="connsiteY0" fmla="*/ 9254835 h 13660580"/>
              <a:gd name="connsiteX1" fmla="*/ 13882253 w 13882253"/>
              <a:gd name="connsiteY1" fmla="*/ 9254835 h 13660580"/>
              <a:gd name="connsiteX2" fmla="*/ 13882253 w 13882253"/>
              <a:gd name="connsiteY2" fmla="*/ 13660580 h 13660580"/>
              <a:gd name="connsiteX3" fmla="*/ 9476508 w 13882253"/>
              <a:gd name="connsiteY3" fmla="*/ 13660580 h 13660580"/>
              <a:gd name="connsiteX4" fmla="*/ 4738254 w 13882253"/>
              <a:gd name="connsiteY4" fmla="*/ 9254835 h 13660580"/>
              <a:gd name="connsiteX5" fmla="*/ 9143999 w 13882253"/>
              <a:gd name="connsiteY5" fmla="*/ 9254835 h 13660580"/>
              <a:gd name="connsiteX6" fmla="*/ 9143999 w 13882253"/>
              <a:gd name="connsiteY6" fmla="*/ 13660580 h 13660580"/>
              <a:gd name="connsiteX7" fmla="*/ 4738254 w 13882253"/>
              <a:gd name="connsiteY7" fmla="*/ 13660580 h 13660580"/>
              <a:gd name="connsiteX8" fmla="*/ 0 w 13882253"/>
              <a:gd name="connsiteY8" fmla="*/ 9254835 h 13660580"/>
              <a:gd name="connsiteX9" fmla="*/ 4405745 w 13882253"/>
              <a:gd name="connsiteY9" fmla="*/ 9254835 h 13660580"/>
              <a:gd name="connsiteX10" fmla="*/ 4405745 w 13882253"/>
              <a:gd name="connsiteY10" fmla="*/ 13660580 h 13660580"/>
              <a:gd name="connsiteX11" fmla="*/ 0 w 13882253"/>
              <a:gd name="connsiteY11" fmla="*/ 13660580 h 13660580"/>
              <a:gd name="connsiteX12" fmla="*/ 9476508 w 13882253"/>
              <a:gd name="connsiteY12" fmla="*/ 4627417 h 13660580"/>
              <a:gd name="connsiteX13" fmla="*/ 13882253 w 13882253"/>
              <a:gd name="connsiteY13" fmla="*/ 4627417 h 13660580"/>
              <a:gd name="connsiteX14" fmla="*/ 13882253 w 13882253"/>
              <a:gd name="connsiteY14" fmla="*/ 9033162 h 13660580"/>
              <a:gd name="connsiteX15" fmla="*/ 9476508 w 13882253"/>
              <a:gd name="connsiteY15" fmla="*/ 9033162 h 13660580"/>
              <a:gd name="connsiteX16" fmla="*/ 4738254 w 13882253"/>
              <a:gd name="connsiteY16" fmla="*/ 4627417 h 13660580"/>
              <a:gd name="connsiteX17" fmla="*/ 9143999 w 13882253"/>
              <a:gd name="connsiteY17" fmla="*/ 4627417 h 13660580"/>
              <a:gd name="connsiteX18" fmla="*/ 9143999 w 13882253"/>
              <a:gd name="connsiteY18" fmla="*/ 9033162 h 13660580"/>
              <a:gd name="connsiteX19" fmla="*/ 4738254 w 13882253"/>
              <a:gd name="connsiteY19" fmla="*/ 9033162 h 13660580"/>
              <a:gd name="connsiteX20" fmla="*/ 1 w 13882253"/>
              <a:gd name="connsiteY20" fmla="*/ 4627417 h 13660580"/>
              <a:gd name="connsiteX21" fmla="*/ 4405746 w 13882253"/>
              <a:gd name="connsiteY21" fmla="*/ 4627417 h 13660580"/>
              <a:gd name="connsiteX22" fmla="*/ 4405746 w 13882253"/>
              <a:gd name="connsiteY22" fmla="*/ 9033162 h 13660580"/>
              <a:gd name="connsiteX23" fmla="*/ 1 w 13882253"/>
              <a:gd name="connsiteY23" fmla="*/ 9033162 h 13660580"/>
              <a:gd name="connsiteX24" fmla="*/ 2 w 13882253"/>
              <a:gd name="connsiteY24" fmla="*/ 1 h 13660580"/>
              <a:gd name="connsiteX25" fmla="*/ 4405746 w 13882253"/>
              <a:gd name="connsiteY25" fmla="*/ 1 h 13660580"/>
              <a:gd name="connsiteX26" fmla="*/ 4405746 w 13882253"/>
              <a:gd name="connsiteY26" fmla="*/ 4405746 h 13660580"/>
              <a:gd name="connsiteX27" fmla="*/ 2 w 13882253"/>
              <a:gd name="connsiteY27" fmla="*/ 4405746 h 13660580"/>
              <a:gd name="connsiteX28" fmla="*/ 9476508 w 13882253"/>
              <a:gd name="connsiteY28" fmla="*/ 0 h 13660580"/>
              <a:gd name="connsiteX29" fmla="*/ 13882253 w 13882253"/>
              <a:gd name="connsiteY29" fmla="*/ 0 h 13660580"/>
              <a:gd name="connsiteX30" fmla="*/ 13882253 w 13882253"/>
              <a:gd name="connsiteY30" fmla="*/ 4405746 h 13660580"/>
              <a:gd name="connsiteX31" fmla="*/ 9476508 w 13882253"/>
              <a:gd name="connsiteY31" fmla="*/ 4405746 h 13660580"/>
              <a:gd name="connsiteX32" fmla="*/ 4738256 w 13882253"/>
              <a:gd name="connsiteY32" fmla="*/ 0 h 13660580"/>
              <a:gd name="connsiteX33" fmla="*/ 9143999 w 13882253"/>
              <a:gd name="connsiteY33" fmla="*/ 0 h 13660580"/>
              <a:gd name="connsiteX34" fmla="*/ 9143999 w 13882253"/>
              <a:gd name="connsiteY34" fmla="*/ 4405746 h 13660580"/>
              <a:gd name="connsiteX35" fmla="*/ 4738256 w 13882253"/>
              <a:gd name="connsiteY35" fmla="*/ 4405746 h 1366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3882253" h="13660580">
                <a:moveTo>
                  <a:pt x="9476508" y="9254835"/>
                </a:moveTo>
                <a:lnTo>
                  <a:pt x="13882253" y="9254835"/>
                </a:lnTo>
                <a:lnTo>
                  <a:pt x="13882253" y="13660580"/>
                </a:lnTo>
                <a:lnTo>
                  <a:pt x="9476508" y="13660580"/>
                </a:lnTo>
                <a:close/>
                <a:moveTo>
                  <a:pt x="4738254" y="9254835"/>
                </a:moveTo>
                <a:lnTo>
                  <a:pt x="9143999" y="9254835"/>
                </a:lnTo>
                <a:lnTo>
                  <a:pt x="9143999" y="13660580"/>
                </a:lnTo>
                <a:lnTo>
                  <a:pt x="4738254" y="13660580"/>
                </a:lnTo>
                <a:close/>
                <a:moveTo>
                  <a:pt x="0" y="9254835"/>
                </a:moveTo>
                <a:lnTo>
                  <a:pt x="4405745" y="9254835"/>
                </a:lnTo>
                <a:lnTo>
                  <a:pt x="4405745" y="13660580"/>
                </a:lnTo>
                <a:lnTo>
                  <a:pt x="0" y="13660580"/>
                </a:lnTo>
                <a:close/>
                <a:moveTo>
                  <a:pt x="9476508" y="4627417"/>
                </a:moveTo>
                <a:lnTo>
                  <a:pt x="13882253" y="4627417"/>
                </a:lnTo>
                <a:lnTo>
                  <a:pt x="13882253" y="9033162"/>
                </a:lnTo>
                <a:lnTo>
                  <a:pt x="9476508" y="9033162"/>
                </a:lnTo>
                <a:close/>
                <a:moveTo>
                  <a:pt x="4738254" y="4627417"/>
                </a:moveTo>
                <a:lnTo>
                  <a:pt x="9143999" y="4627417"/>
                </a:lnTo>
                <a:lnTo>
                  <a:pt x="9143999" y="9033162"/>
                </a:lnTo>
                <a:lnTo>
                  <a:pt x="4738254" y="9033162"/>
                </a:lnTo>
                <a:close/>
                <a:moveTo>
                  <a:pt x="1" y="4627417"/>
                </a:moveTo>
                <a:lnTo>
                  <a:pt x="4405746" y="4627417"/>
                </a:lnTo>
                <a:lnTo>
                  <a:pt x="4405746" y="9033162"/>
                </a:lnTo>
                <a:lnTo>
                  <a:pt x="1" y="9033162"/>
                </a:lnTo>
                <a:close/>
                <a:moveTo>
                  <a:pt x="2" y="1"/>
                </a:moveTo>
                <a:lnTo>
                  <a:pt x="4405746" y="1"/>
                </a:lnTo>
                <a:lnTo>
                  <a:pt x="4405746" y="4405746"/>
                </a:lnTo>
                <a:lnTo>
                  <a:pt x="2" y="4405746"/>
                </a:lnTo>
                <a:close/>
                <a:moveTo>
                  <a:pt x="9476508" y="0"/>
                </a:moveTo>
                <a:lnTo>
                  <a:pt x="13882253" y="0"/>
                </a:lnTo>
                <a:lnTo>
                  <a:pt x="13882253" y="4405746"/>
                </a:lnTo>
                <a:lnTo>
                  <a:pt x="9476508" y="4405746"/>
                </a:lnTo>
                <a:close/>
                <a:moveTo>
                  <a:pt x="4738256" y="0"/>
                </a:moveTo>
                <a:lnTo>
                  <a:pt x="9143999" y="0"/>
                </a:lnTo>
                <a:lnTo>
                  <a:pt x="9143999" y="4405746"/>
                </a:lnTo>
                <a:lnTo>
                  <a:pt x="4738256" y="440574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557441" y="1275779"/>
            <a:ext cx="9080293" cy="4306442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615399" y="724240"/>
            <a:ext cx="6935907" cy="2322345"/>
          </a:xfrm>
        </p:spPr>
        <p:txBody>
          <a:bodyPr/>
          <a:lstStyle/>
          <a:p>
            <a:endParaRPr lang="en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615399" y="3429398"/>
            <a:ext cx="1969260" cy="2704362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482420" y="1188784"/>
            <a:ext cx="2631216" cy="4539635"/>
          </a:xfrm>
        </p:spPr>
        <p:txBody>
          <a:bodyPr/>
          <a:lstStyle/>
          <a:p>
            <a:endParaRPr lang="en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480291" y="1188785"/>
            <a:ext cx="3203804" cy="1768420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70566" y="842825"/>
            <a:ext cx="5627021" cy="3238389"/>
          </a:xfrm>
        </p:spPr>
        <p:txBody>
          <a:bodyPr/>
          <a:lstStyle/>
          <a:p>
            <a:endParaRPr lang="en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097587" y="842825"/>
            <a:ext cx="2484115" cy="3238389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25336" cy="6322380"/>
          </a:xfrm>
          <a:custGeom>
            <a:avLst/>
            <a:gdLst>
              <a:gd name="connsiteX0" fmla="*/ 0 w 7277100"/>
              <a:gd name="connsiteY0" fmla="*/ 0 h 12611100"/>
              <a:gd name="connsiteX1" fmla="*/ 7277100 w 7277100"/>
              <a:gd name="connsiteY1" fmla="*/ 0 h 12611100"/>
              <a:gd name="connsiteX2" fmla="*/ 0 w 7277100"/>
              <a:gd name="connsiteY2" fmla="*/ 12611100 h 1261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77100" h="12611100">
                <a:moveTo>
                  <a:pt x="0" y="0"/>
                </a:moveTo>
                <a:lnTo>
                  <a:pt x="7277100" y="0"/>
                </a:lnTo>
                <a:lnTo>
                  <a:pt x="0" y="126111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627987" cy="6858000"/>
          </a:xfrm>
          <a:custGeom>
            <a:avLst/>
            <a:gdLst>
              <a:gd name="connsiteX0" fmla="*/ 7715712 w 19326160"/>
              <a:gd name="connsiteY0" fmla="*/ 0 h 13679488"/>
              <a:gd name="connsiteX1" fmla="*/ 11392057 w 19326160"/>
              <a:gd name="connsiteY1" fmla="*/ 0 h 13679488"/>
              <a:gd name="connsiteX2" fmla="*/ 19326160 w 19326160"/>
              <a:gd name="connsiteY2" fmla="*/ 13679488 h 13679488"/>
              <a:gd name="connsiteX3" fmla="*/ 0 w 19326160"/>
              <a:gd name="connsiteY3" fmla="*/ 13679488 h 13679488"/>
              <a:gd name="connsiteX4" fmla="*/ 0 w 19326160"/>
              <a:gd name="connsiteY4" fmla="*/ 13302948 h 136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26160" h="13679488">
                <a:moveTo>
                  <a:pt x="7715712" y="0"/>
                </a:moveTo>
                <a:lnTo>
                  <a:pt x="11392057" y="0"/>
                </a:lnTo>
                <a:lnTo>
                  <a:pt x="19326160" y="13679488"/>
                </a:lnTo>
                <a:lnTo>
                  <a:pt x="0" y="13679488"/>
                </a:lnTo>
                <a:lnTo>
                  <a:pt x="0" y="1330294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618115" y="-1"/>
            <a:ext cx="4479473" cy="6858000"/>
          </a:xfrm>
          <a:custGeom>
            <a:avLst/>
            <a:gdLst>
              <a:gd name="connsiteX0" fmla="*/ 7118357 w 8991600"/>
              <a:gd name="connsiteY0" fmla="*/ 0 h 13679488"/>
              <a:gd name="connsiteX1" fmla="*/ 8616943 w 8991600"/>
              <a:gd name="connsiteY1" fmla="*/ 0 h 13679488"/>
              <a:gd name="connsiteX2" fmla="*/ 8991600 w 8991600"/>
              <a:gd name="connsiteY2" fmla="*/ 374657 h 13679488"/>
              <a:gd name="connsiteX3" fmla="*/ 8991600 w 8991600"/>
              <a:gd name="connsiteY3" fmla="*/ 8769343 h 13679488"/>
              <a:gd name="connsiteX4" fmla="*/ 8616943 w 8991600"/>
              <a:gd name="connsiteY4" fmla="*/ 9144000 h 13679488"/>
              <a:gd name="connsiteX5" fmla="*/ 7118357 w 8991600"/>
              <a:gd name="connsiteY5" fmla="*/ 9144000 h 13679488"/>
              <a:gd name="connsiteX6" fmla="*/ 6743700 w 8991600"/>
              <a:gd name="connsiteY6" fmla="*/ 8769343 h 13679488"/>
              <a:gd name="connsiteX7" fmla="*/ 6743700 w 8991600"/>
              <a:gd name="connsiteY7" fmla="*/ 9855987 h 13679488"/>
              <a:gd name="connsiteX8" fmla="*/ 6369043 w 8991600"/>
              <a:gd name="connsiteY8" fmla="*/ 10230644 h 13679488"/>
              <a:gd name="connsiteX9" fmla="*/ 4870457 w 8991600"/>
              <a:gd name="connsiteY9" fmla="*/ 10230644 h 13679488"/>
              <a:gd name="connsiteX10" fmla="*/ 4495800 w 8991600"/>
              <a:gd name="connsiteY10" fmla="*/ 9855987 h 13679488"/>
              <a:gd name="connsiteX11" fmla="*/ 4495800 w 8991600"/>
              <a:gd name="connsiteY11" fmla="*/ 11131543 h 13679488"/>
              <a:gd name="connsiteX12" fmla="*/ 4121143 w 8991600"/>
              <a:gd name="connsiteY12" fmla="*/ 11506200 h 13679488"/>
              <a:gd name="connsiteX13" fmla="*/ 2622557 w 8991600"/>
              <a:gd name="connsiteY13" fmla="*/ 11506200 h 13679488"/>
              <a:gd name="connsiteX14" fmla="*/ 2247901 w 8991600"/>
              <a:gd name="connsiteY14" fmla="*/ 11131543 h 13679488"/>
              <a:gd name="connsiteX15" fmla="*/ 2247901 w 8991600"/>
              <a:gd name="connsiteY15" fmla="*/ 13304831 h 13679488"/>
              <a:gd name="connsiteX16" fmla="*/ 1873243 w 8991600"/>
              <a:gd name="connsiteY16" fmla="*/ 13679488 h 13679488"/>
              <a:gd name="connsiteX17" fmla="*/ 374657 w 8991600"/>
              <a:gd name="connsiteY17" fmla="*/ 13679488 h 13679488"/>
              <a:gd name="connsiteX18" fmla="*/ 0 w 8991600"/>
              <a:gd name="connsiteY18" fmla="*/ 13304831 h 13679488"/>
              <a:gd name="connsiteX19" fmla="*/ 0 w 8991600"/>
              <a:gd name="connsiteY19" fmla="*/ 5556258 h 13679488"/>
              <a:gd name="connsiteX20" fmla="*/ 374657 w 8991600"/>
              <a:gd name="connsiteY20" fmla="*/ 5181600 h 13679488"/>
              <a:gd name="connsiteX21" fmla="*/ 1873243 w 8991600"/>
              <a:gd name="connsiteY21" fmla="*/ 5181600 h 13679488"/>
              <a:gd name="connsiteX22" fmla="*/ 2247901 w 8991600"/>
              <a:gd name="connsiteY22" fmla="*/ 5556258 h 13679488"/>
              <a:gd name="connsiteX23" fmla="*/ 2247901 w 8991600"/>
              <a:gd name="connsiteY23" fmla="*/ 4070358 h 13679488"/>
              <a:gd name="connsiteX24" fmla="*/ 2622557 w 8991600"/>
              <a:gd name="connsiteY24" fmla="*/ 3695700 h 13679488"/>
              <a:gd name="connsiteX25" fmla="*/ 4121143 w 8991600"/>
              <a:gd name="connsiteY25" fmla="*/ 3695700 h 13679488"/>
              <a:gd name="connsiteX26" fmla="*/ 4495800 w 8991600"/>
              <a:gd name="connsiteY26" fmla="*/ 4070358 h 13679488"/>
              <a:gd name="connsiteX27" fmla="*/ 4495800 w 8991600"/>
              <a:gd name="connsiteY27" fmla="*/ 2107412 h 13679488"/>
              <a:gd name="connsiteX28" fmla="*/ 4870457 w 8991600"/>
              <a:gd name="connsiteY28" fmla="*/ 1732755 h 13679488"/>
              <a:gd name="connsiteX29" fmla="*/ 6369043 w 8991600"/>
              <a:gd name="connsiteY29" fmla="*/ 1732755 h 13679488"/>
              <a:gd name="connsiteX30" fmla="*/ 6743700 w 8991600"/>
              <a:gd name="connsiteY30" fmla="*/ 2107412 h 13679488"/>
              <a:gd name="connsiteX31" fmla="*/ 6743700 w 8991600"/>
              <a:gd name="connsiteY31" fmla="*/ 374657 h 13679488"/>
              <a:gd name="connsiteX32" fmla="*/ 7118357 w 8991600"/>
              <a:gd name="connsiteY32" fmla="*/ 0 h 136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991600" h="13679488">
                <a:moveTo>
                  <a:pt x="7118357" y="0"/>
                </a:moveTo>
                <a:lnTo>
                  <a:pt x="8616943" y="0"/>
                </a:lnTo>
                <a:cubicBezTo>
                  <a:pt x="8823860" y="0"/>
                  <a:pt x="8991600" y="167740"/>
                  <a:pt x="8991600" y="374657"/>
                </a:cubicBezTo>
                <a:lnTo>
                  <a:pt x="8991600" y="8769343"/>
                </a:lnTo>
                <a:cubicBezTo>
                  <a:pt x="8991600" y="8976260"/>
                  <a:pt x="8823860" y="9144000"/>
                  <a:pt x="8616943" y="9144000"/>
                </a:cubicBezTo>
                <a:lnTo>
                  <a:pt x="7118357" y="9144000"/>
                </a:lnTo>
                <a:cubicBezTo>
                  <a:pt x="6911440" y="9144000"/>
                  <a:pt x="6743700" y="8976260"/>
                  <a:pt x="6743700" y="8769343"/>
                </a:cubicBezTo>
                <a:lnTo>
                  <a:pt x="6743700" y="9855987"/>
                </a:lnTo>
                <a:cubicBezTo>
                  <a:pt x="6743700" y="10062904"/>
                  <a:pt x="6575960" y="10230644"/>
                  <a:pt x="6369043" y="10230644"/>
                </a:cubicBezTo>
                <a:lnTo>
                  <a:pt x="4870457" y="10230644"/>
                </a:lnTo>
                <a:cubicBezTo>
                  <a:pt x="4663540" y="10230644"/>
                  <a:pt x="4495800" y="10062904"/>
                  <a:pt x="4495800" y="9855987"/>
                </a:cubicBezTo>
                <a:lnTo>
                  <a:pt x="4495800" y="11131543"/>
                </a:lnTo>
                <a:cubicBezTo>
                  <a:pt x="4495800" y="11338460"/>
                  <a:pt x="4328060" y="11506200"/>
                  <a:pt x="4121143" y="11506200"/>
                </a:cubicBezTo>
                <a:lnTo>
                  <a:pt x="2622557" y="11506200"/>
                </a:lnTo>
                <a:cubicBezTo>
                  <a:pt x="2415640" y="11506200"/>
                  <a:pt x="2247901" y="11338460"/>
                  <a:pt x="2247901" y="11131543"/>
                </a:cubicBezTo>
                <a:lnTo>
                  <a:pt x="2247901" y="13304831"/>
                </a:lnTo>
                <a:cubicBezTo>
                  <a:pt x="2247901" y="13511748"/>
                  <a:pt x="2080161" y="13679488"/>
                  <a:pt x="1873243" y="13679488"/>
                </a:cubicBezTo>
                <a:lnTo>
                  <a:pt x="374657" y="13679488"/>
                </a:lnTo>
                <a:cubicBezTo>
                  <a:pt x="167740" y="13679488"/>
                  <a:pt x="0" y="13511748"/>
                  <a:pt x="0" y="13304831"/>
                </a:cubicBezTo>
                <a:lnTo>
                  <a:pt x="0" y="5556258"/>
                </a:lnTo>
                <a:cubicBezTo>
                  <a:pt x="0" y="5349340"/>
                  <a:pt x="167740" y="5181600"/>
                  <a:pt x="374657" y="5181600"/>
                </a:cubicBezTo>
                <a:lnTo>
                  <a:pt x="1873243" y="5181600"/>
                </a:lnTo>
                <a:cubicBezTo>
                  <a:pt x="2080161" y="5181600"/>
                  <a:pt x="2247901" y="5349340"/>
                  <a:pt x="2247901" y="5556258"/>
                </a:cubicBezTo>
                <a:lnTo>
                  <a:pt x="2247901" y="4070358"/>
                </a:lnTo>
                <a:cubicBezTo>
                  <a:pt x="2247901" y="3863440"/>
                  <a:pt x="2415640" y="3695700"/>
                  <a:pt x="2622557" y="3695700"/>
                </a:cubicBezTo>
                <a:lnTo>
                  <a:pt x="4121143" y="3695700"/>
                </a:lnTo>
                <a:cubicBezTo>
                  <a:pt x="4328060" y="3695700"/>
                  <a:pt x="4495800" y="3863440"/>
                  <a:pt x="4495800" y="4070358"/>
                </a:cubicBezTo>
                <a:lnTo>
                  <a:pt x="4495800" y="2107412"/>
                </a:lnTo>
                <a:cubicBezTo>
                  <a:pt x="4495800" y="1900495"/>
                  <a:pt x="4663540" y="1732755"/>
                  <a:pt x="4870457" y="1732755"/>
                </a:cubicBezTo>
                <a:lnTo>
                  <a:pt x="6369043" y="1732755"/>
                </a:lnTo>
                <a:cubicBezTo>
                  <a:pt x="6575960" y="1732755"/>
                  <a:pt x="6743700" y="1900495"/>
                  <a:pt x="6743700" y="2107412"/>
                </a:cubicBezTo>
                <a:lnTo>
                  <a:pt x="6743700" y="374657"/>
                </a:lnTo>
                <a:cubicBezTo>
                  <a:pt x="6743700" y="167740"/>
                  <a:pt x="6911440" y="0"/>
                  <a:pt x="711835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7588" y="0"/>
            <a:ext cx="6097588" cy="6858001"/>
          </a:xfrm>
          <a:custGeom>
            <a:avLst/>
            <a:gdLst>
              <a:gd name="connsiteX0" fmla="*/ 2586639 w 12239625"/>
              <a:gd name="connsiteY0" fmla="*/ 0 h 13679490"/>
              <a:gd name="connsiteX1" fmla="*/ 9717091 w 12239625"/>
              <a:gd name="connsiteY1" fmla="*/ 0 h 13679490"/>
              <a:gd name="connsiteX2" fmla="*/ 12239625 w 12239625"/>
              <a:gd name="connsiteY2" fmla="*/ 0 h 13679490"/>
              <a:gd name="connsiteX3" fmla="*/ 12239625 w 12239625"/>
              <a:gd name="connsiteY3" fmla="*/ 13679488 h 13679490"/>
              <a:gd name="connsiteX4" fmla="*/ 9717091 w 12239625"/>
              <a:gd name="connsiteY4" fmla="*/ 13679488 h 13679490"/>
              <a:gd name="connsiteX5" fmla="*/ 9717091 w 12239625"/>
              <a:gd name="connsiteY5" fmla="*/ 13679490 h 13679490"/>
              <a:gd name="connsiteX6" fmla="*/ 5942633 w 12239625"/>
              <a:gd name="connsiteY6" fmla="*/ 13679490 h 13679490"/>
              <a:gd name="connsiteX7" fmla="*/ 3355978 w 12239625"/>
              <a:gd name="connsiteY7" fmla="*/ 11023278 h 13679490"/>
              <a:gd name="connsiteX8" fmla="*/ 3946689 w 12239625"/>
              <a:gd name="connsiteY8" fmla="*/ 9333647 h 13679490"/>
              <a:gd name="connsiteX9" fmla="*/ 3992395 w 12239625"/>
              <a:gd name="connsiteY9" fmla="*/ 9282008 h 13679490"/>
              <a:gd name="connsiteX10" fmla="*/ 3870754 w 12239625"/>
              <a:gd name="connsiteY10" fmla="*/ 9266135 h 13679490"/>
              <a:gd name="connsiteX11" fmla="*/ 1677989 w 12239625"/>
              <a:gd name="connsiteY11" fmla="*/ 6640529 h 13679490"/>
              <a:gd name="connsiteX12" fmla="*/ 1990213 w 12239625"/>
              <a:gd name="connsiteY12" fmla="*/ 5374387 h 13679490"/>
              <a:gd name="connsiteX13" fmla="*/ 2059689 w 12239625"/>
              <a:gd name="connsiteY13" fmla="*/ 5256956 h 13679490"/>
              <a:gd name="connsiteX14" fmla="*/ 1817516 w 12239625"/>
              <a:gd name="connsiteY14" fmla="*/ 5193014 h 13679490"/>
              <a:gd name="connsiteX15" fmla="*/ 0 w 12239625"/>
              <a:gd name="connsiteY15" fmla="*/ 2656212 h 13679490"/>
              <a:gd name="connsiteX16" fmla="*/ 2453559 w 12239625"/>
              <a:gd name="connsiteY16" fmla="*/ 3456 h 13679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39625" h="13679490">
                <a:moveTo>
                  <a:pt x="2586639" y="0"/>
                </a:moveTo>
                <a:lnTo>
                  <a:pt x="9717091" y="0"/>
                </a:lnTo>
                <a:lnTo>
                  <a:pt x="12239625" y="0"/>
                </a:lnTo>
                <a:lnTo>
                  <a:pt x="12239625" y="13679488"/>
                </a:lnTo>
                <a:lnTo>
                  <a:pt x="9717091" y="13679488"/>
                </a:lnTo>
                <a:lnTo>
                  <a:pt x="9717091" y="13679490"/>
                </a:lnTo>
                <a:lnTo>
                  <a:pt x="5942633" y="13679490"/>
                </a:lnTo>
                <a:cubicBezTo>
                  <a:pt x="4514203" y="13679490"/>
                  <a:pt x="3355978" y="12490342"/>
                  <a:pt x="3355978" y="11023278"/>
                </a:cubicBezTo>
                <a:cubicBezTo>
                  <a:pt x="3355978" y="10381437"/>
                  <a:pt x="3577670" y="9792792"/>
                  <a:pt x="3946689" y="9333647"/>
                </a:cubicBezTo>
                <a:lnTo>
                  <a:pt x="3992395" y="9282008"/>
                </a:lnTo>
                <a:lnTo>
                  <a:pt x="3870754" y="9266135"/>
                </a:lnTo>
                <a:cubicBezTo>
                  <a:pt x="2629227" y="9071332"/>
                  <a:pt x="1677989" y="7970056"/>
                  <a:pt x="1677989" y="6640529"/>
                </a:cubicBezTo>
                <a:cubicBezTo>
                  <a:pt x="1677989" y="6182072"/>
                  <a:pt x="1791097" y="5750753"/>
                  <a:pt x="1990213" y="5374387"/>
                </a:cubicBezTo>
                <a:lnTo>
                  <a:pt x="2059689" y="5256956"/>
                </a:lnTo>
                <a:lnTo>
                  <a:pt x="1817516" y="5193014"/>
                </a:lnTo>
                <a:cubicBezTo>
                  <a:pt x="764611" y="4856724"/>
                  <a:pt x="0" y="3848203"/>
                  <a:pt x="0" y="2656212"/>
                </a:cubicBezTo>
                <a:cubicBezTo>
                  <a:pt x="0" y="1234993"/>
                  <a:pt x="1086968" y="74593"/>
                  <a:pt x="2453559" y="3456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7588" cy="6858001"/>
          </a:xfrm>
          <a:custGeom>
            <a:avLst/>
            <a:gdLst>
              <a:gd name="connsiteX0" fmla="*/ 0 w 12239625"/>
              <a:gd name="connsiteY0" fmla="*/ 0 h 13679490"/>
              <a:gd name="connsiteX1" fmla="*/ 2522535 w 12239625"/>
              <a:gd name="connsiteY1" fmla="*/ 0 h 13679490"/>
              <a:gd name="connsiteX2" fmla="*/ 9652986 w 12239625"/>
              <a:gd name="connsiteY2" fmla="*/ 0 h 13679490"/>
              <a:gd name="connsiteX3" fmla="*/ 9786066 w 12239625"/>
              <a:gd name="connsiteY3" fmla="*/ 3456 h 13679490"/>
              <a:gd name="connsiteX4" fmla="*/ 12239625 w 12239625"/>
              <a:gd name="connsiteY4" fmla="*/ 2656212 h 13679490"/>
              <a:gd name="connsiteX5" fmla="*/ 10422109 w 12239625"/>
              <a:gd name="connsiteY5" fmla="*/ 5193013 h 13679490"/>
              <a:gd name="connsiteX6" fmla="*/ 10179936 w 12239625"/>
              <a:gd name="connsiteY6" fmla="*/ 5256956 h 13679490"/>
              <a:gd name="connsiteX7" fmla="*/ 10249412 w 12239625"/>
              <a:gd name="connsiteY7" fmla="*/ 5374386 h 13679490"/>
              <a:gd name="connsiteX8" fmla="*/ 10561636 w 12239625"/>
              <a:gd name="connsiteY8" fmla="*/ 6640529 h 13679490"/>
              <a:gd name="connsiteX9" fmla="*/ 8368871 w 12239625"/>
              <a:gd name="connsiteY9" fmla="*/ 9266135 h 13679490"/>
              <a:gd name="connsiteX10" fmla="*/ 8247230 w 12239625"/>
              <a:gd name="connsiteY10" fmla="*/ 9282008 h 13679490"/>
              <a:gd name="connsiteX11" fmla="*/ 8292936 w 12239625"/>
              <a:gd name="connsiteY11" fmla="*/ 9333647 h 13679490"/>
              <a:gd name="connsiteX12" fmla="*/ 8883647 w 12239625"/>
              <a:gd name="connsiteY12" fmla="*/ 11023278 h 13679490"/>
              <a:gd name="connsiteX13" fmla="*/ 6296992 w 12239625"/>
              <a:gd name="connsiteY13" fmla="*/ 13679490 h 13679490"/>
              <a:gd name="connsiteX14" fmla="*/ 2522535 w 12239625"/>
              <a:gd name="connsiteY14" fmla="*/ 13679490 h 13679490"/>
              <a:gd name="connsiteX15" fmla="*/ 2522535 w 12239625"/>
              <a:gd name="connsiteY15" fmla="*/ 13679488 h 13679490"/>
              <a:gd name="connsiteX16" fmla="*/ 0 w 12239625"/>
              <a:gd name="connsiteY16" fmla="*/ 13679488 h 13679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239625" h="13679490">
                <a:moveTo>
                  <a:pt x="0" y="0"/>
                </a:moveTo>
                <a:lnTo>
                  <a:pt x="2522535" y="0"/>
                </a:lnTo>
                <a:lnTo>
                  <a:pt x="9652986" y="0"/>
                </a:lnTo>
                <a:lnTo>
                  <a:pt x="9786066" y="3456"/>
                </a:lnTo>
                <a:cubicBezTo>
                  <a:pt x="11152657" y="74593"/>
                  <a:pt x="12239625" y="1234993"/>
                  <a:pt x="12239625" y="2656212"/>
                </a:cubicBezTo>
                <a:cubicBezTo>
                  <a:pt x="12239625" y="3848203"/>
                  <a:pt x="11475014" y="4856724"/>
                  <a:pt x="10422109" y="5193013"/>
                </a:cubicBezTo>
                <a:lnTo>
                  <a:pt x="10179936" y="5256956"/>
                </a:lnTo>
                <a:lnTo>
                  <a:pt x="10249412" y="5374386"/>
                </a:lnTo>
                <a:cubicBezTo>
                  <a:pt x="10448528" y="5750754"/>
                  <a:pt x="10561636" y="6182071"/>
                  <a:pt x="10561636" y="6640529"/>
                </a:cubicBezTo>
                <a:cubicBezTo>
                  <a:pt x="10561636" y="7970056"/>
                  <a:pt x="9610398" y="9071332"/>
                  <a:pt x="8368871" y="9266135"/>
                </a:cubicBezTo>
                <a:lnTo>
                  <a:pt x="8247230" y="9282008"/>
                </a:lnTo>
                <a:lnTo>
                  <a:pt x="8292936" y="9333647"/>
                </a:lnTo>
                <a:cubicBezTo>
                  <a:pt x="8661955" y="9792792"/>
                  <a:pt x="8883647" y="10381437"/>
                  <a:pt x="8883647" y="11023278"/>
                </a:cubicBezTo>
                <a:cubicBezTo>
                  <a:pt x="8883647" y="12490342"/>
                  <a:pt x="7725422" y="13679490"/>
                  <a:pt x="6296992" y="13679490"/>
                </a:cubicBezTo>
                <a:lnTo>
                  <a:pt x="2522535" y="13679490"/>
                </a:lnTo>
                <a:lnTo>
                  <a:pt x="2522535" y="13679488"/>
                </a:lnTo>
                <a:lnTo>
                  <a:pt x="0" y="136794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76667" cy="6858000"/>
          </a:xfrm>
          <a:custGeom>
            <a:avLst/>
            <a:gdLst>
              <a:gd name="connsiteX0" fmla="*/ 0 w 10591800"/>
              <a:gd name="connsiteY0" fmla="*/ 0 h 13679488"/>
              <a:gd name="connsiteX1" fmla="*/ 6969293 w 10591800"/>
              <a:gd name="connsiteY1" fmla="*/ 0 h 13679488"/>
              <a:gd name="connsiteX2" fmla="*/ 7026029 w 10591800"/>
              <a:gd name="connsiteY2" fmla="*/ 184665 h 13679488"/>
              <a:gd name="connsiteX3" fmla="*/ 7212551 w 10591800"/>
              <a:gd name="connsiteY3" fmla="*/ 1553173 h 13679488"/>
              <a:gd name="connsiteX4" fmla="*/ 5271520 w 10591800"/>
              <a:gd name="connsiteY4" fmla="*/ 5606527 h 13679488"/>
              <a:gd name="connsiteX5" fmla="*/ 5150098 w 10591800"/>
              <a:gd name="connsiteY5" fmla="*/ 5703740 h 13679488"/>
              <a:gd name="connsiteX6" fmla="*/ 5271520 w 10591800"/>
              <a:gd name="connsiteY6" fmla="*/ 5800951 h 13679488"/>
              <a:gd name="connsiteX7" fmla="*/ 7181964 w 10591800"/>
              <a:gd name="connsiteY7" fmla="*/ 9294424 h 13679488"/>
              <a:gd name="connsiteX8" fmla="*/ 7194706 w 10591800"/>
              <a:gd name="connsiteY8" fmla="*/ 9449309 h 13679488"/>
              <a:gd name="connsiteX9" fmla="*/ 7291060 w 10591800"/>
              <a:gd name="connsiteY9" fmla="*/ 9489571 h 13679488"/>
              <a:gd name="connsiteX10" fmla="*/ 10584340 w 10591800"/>
              <a:gd name="connsiteY10" fmla="*/ 13625576 h 13679488"/>
              <a:gd name="connsiteX11" fmla="*/ 10591800 w 10591800"/>
              <a:gd name="connsiteY11" fmla="*/ 13679488 h 13679488"/>
              <a:gd name="connsiteX12" fmla="*/ 0 w 10591800"/>
              <a:gd name="connsiteY12" fmla="*/ 13679488 h 136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91800" h="13679488">
                <a:moveTo>
                  <a:pt x="0" y="0"/>
                </a:moveTo>
                <a:lnTo>
                  <a:pt x="6969293" y="0"/>
                </a:lnTo>
                <a:lnTo>
                  <a:pt x="7026029" y="184665"/>
                </a:lnTo>
                <a:cubicBezTo>
                  <a:pt x="7147792" y="622076"/>
                  <a:pt x="7212551" y="1080635"/>
                  <a:pt x="7212551" y="1553173"/>
                </a:cubicBezTo>
                <a:cubicBezTo>
                  <a:pt x="7212551" y="3159807"/>
                  <a:pt x="6463936" y="4604834"/>
                  <a:pt x="5271520" y="5606527"/>
                </a:cubicBezTo>
                <a:lnTo>
                  <a:pt x="5150098" y="5703740"/>
                </a:lnTo>
                <a:lnTo>
                  <a:pt x="5271520" y="5800951"/>
                </a:lnTo>
                <a:cubicBezTo>
                  <a:pt x="6323652" y="6684799"/>
                  <a:pt x="7030264" y="7913799"/>
                  <a:pt x="7181964" y="9294424"/>
                </a:cubicBezTo>
                <a:lnTo>
                  <a:pt x="7194706" y="9449309"/>
                </a:lnTo>
                <a:lnTo>
                  <a:pt x="7291060" y="9489571"/>
                </a:lnTo>
                <a:cubicBezTo>
                  <a:pt x="9028579" y="10263386"/>
                  <a:pt x="10294907" y="11797855"/>
                  <a:pt x="10584340" y="13625576"/>
                </a:cubicBezTo>
                <a:lnTo>
                  <a:pt x="10591800" y="13679488"/>
                </a:lnTo>
                <a:lnTo>
                  <a:pt x="0" y="136794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5722716" y="1"/>
            <a:ext cx="3388076" cy="1704751"/>
          </a:xfrm>
          <a:custGeom>
            <a:avLst/>
            <a:gdLst>
              <a:gd name="connsiteX0" fmla="*/ 0 w 6800850"/>
              <a:gd name="connsiteY0" fmla="*/ 0 h 3400425"/>
              <a:gd name="connsiteX1" fmla="*/ 6800850 w 6800850"/>
              <a:gd name="connsiteY1" fmla="*/ 0 h 3400425"/>
              <a:gd name="connsiteX2" fmla="*/ 3400425 w 6800850"/>
              <a:gd name="connsiteY2" fmla="*/ 3400425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00850" h="3400425">
                <a:moveTo>
                  <a:pt x="0" y="0"/>
                </a:moveTo>
                <a:lnTo>
                  <a:pt x="6800850" y="0"/>
                </a:lnTo>
                <a:lnTo>
                  <a:pt x="3400425" y="34004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5722716" y="5153250"/>
            <a:ext cx="3388076" cy="1704751"/>
          </a:xfrm>
          <a:custGeom>
            <a:avLst/>
            <a:gdLst>
              <a:gd name="connsiteX0" fmla="*/ 3400425 w 6800850"/>
              <a:gd name="connsiteY0" fmla="*/ 0 h 3400425"/>
              <a:gd name="connsiteX1" fmla="*/ 6800850 w 6800850"/>
              <a:gd name="connsiteY1" fmla="*/ 3400425 h 3400425"/>
              <a:gd name="connsiteX2" fmla="*/ 0 w 6800850"/>
              <a:gd name="connsiteY2" fmla="*/ 3400425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00850" h="3400425">
                <a:moveTo>
                  <a:pt x="3400425" y="0"/>
                </a:moveTo>
                <a:lnTo>
                  <a:pt x="6800850" y="3400425"/>
                </a:lnTo>
                <a:lnTo>
                  <a:pt x="0" y="34004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6245011" y="0"/>
            <a:ext cx="5950164" cy="6858000"/>
          </a:xfrm>
          <a:custGeom>
            <a:avLst/>
            <a:gdLst>
              <a:gd name="connsiteX0" fmla="*/ 6496748 w 11943704"/>
              <a:gd name="connsiteY0" fmla="*/ 0 h 13679488"/>
              <a:gd name="connsiteX1" fmla="*/ 9933232 w 11943704"/>
              <a:gd name="connsiteY1" fmla="*/ 0 h 13679488"/>
              <a:gd name="connsiteX2" fmla="*/ 11943704 w 11943704"/>
              <a:gd name="connsiteY2" fmla="*/ 2116616 h 13679488"/>
              <a:gd name="connsiteX3" fmla="*/ 11943704 w 11943704"/>
              <a:gd name="connsiteY3" fmla="*/ 11562872 h 13679488"/>
              <a:gd name="connsiteX4" fmla="*/ 9933232 w 11943704"/>
              <a:gd name="connsiteY4" fmla="*/ 13679488 h 13679488"/>
              <a:gd name="connsiteX5" fmla="*/ 6496748 w 11943704"/>
              <a:gd name="connsiteY5" fmla="*/ 13679488 h 13679488"/>
              <a:gd name="connsiteX6" fmla="*/ 0 w 11943704"/>
              <a:gd name="connsiteY6" fmla="*/ 6839744 h 136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3704" h="13679488">
                <a:moveTo>
                  <a:pt x="6496748" y="0"/>
                </a:moveTo>
                <a:lnTo>
                  <a:pt x="9933232" y="0"/>
                </a:lnTo>
                <a:lnTo>
                  <a:pt x="11943704" y="2116616"/>
                </a:lnTo>
                <a:lnTo>
                  <a:pt x="11943704" y="11562872"/>
                </a:lnTo>
                <a:lnTo>
                  <a:pt x="9933232" y="13679488"/>
                </a:lnTo>
                <a:lnTo>
                  <a:pt x="6496748" y="13679488"/>
                </a:lnTo>
                <a:lnTo>
                  <a:pt x="0" y="68397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633796" y="0"/>
            <a:ext cx="5561379" cy="6858000"/>
          </a:xfrm>
          <a:custGeom>
            <a:avLst/>
            <a:gdLst>
              <a:gd name="connsiteX0" fmla="*/ 8724900 w 11163300"/>
              <a:gd name="connsiteY0" fmla="*/ 1 h 13679488"/>
              <a:gd name="connsiteX1" fmla="*/ 11163300 w 11163300"/>
              <a:gd name="connsiteY1" fmla="*/ 1 h 13679488"/>
              <a:gd name="connsiteX2" fmla="*/ 10553700 w 11163300"/>
              <a:gd name="connsiteY2" fmla="*/ 13679488 h 13679488"/>
              <a:gd name="connsiteX3" fmla="*/ 8115300 w 11163300"/>
              <a:gd name="connsiteY3" fmla="*/ 13679488 h 13679488"/>
              <a:gd name="connsiteX4" fmla="*/ 609600 w 11163300"/>
              <a:gd name="connsiteY4" fmla="*/ 1 h 13679488"/>
              <a:gd name="connsiteX5" fmla="*/ 3048000 w 11163300"/>
              <a:gd name="connsiteY5" fmla="*/ 1 h 13679488"/>
              <a:gd name="connsiteX6" fmla="*/ 2438400 w 11163300"/>
              <a:gd name="connsiteY6" fmla="*/ 13679488 h 13679488"/>
              <a:gd name="connsiteX7" fmla="*/ 0 w 11163300"/>
              <a:gd name="connsiteY7" fmla="*/ 13679488 h 13679488"/>
              <a:gd name="connsiteX8" fmla="*/ 6019800 w 11163300"/>
              <a:gd name="connsiteY8" fmla="*/ 0 h 13679488"/>
              <a:gd name="connsiteX9" fmla="*/ 8458200 w 11163300"/>
              <a:gd name="connsiteY9" fmla="*/ 0 h 13679488"/>
              <a:gd name="connsiteX10" fmla="*/ 7848600 w 11163300"/>
              <a:gd name="connsiteY10" fmla="*/ 13679488 h 13679488"/>
              <a:gd name="connsiteX11" fmla="*/ 5410200 w 11163300"/>
              <a:gd name="connsiteY11" fmla="*/ 13679488 h 13679488"/>
              <a:gd name="connsiteX12" fmla="*/ 3314700 w 11163300"/>
              <a:gd name="connsiteY12" fmla="*/ 0 h 13679488"/>
              <a:gd name="connsiteX13" fmla="*/ 5753100 w 11163300"/>
              <a:gd name="connsiteY13" fmla="*/ 0 h 13679488"/>
              <a:gd name="connsiteX14" fmla="*/ 5143500 w 11163300"/>
              <a:gd name="connsiteY14" fmla="*/ 13679488 h 13679488"/>
              <a:gd name="connsiteX15" fmla="*/ 2705100 w 11163300"/>
              <a:gd name="connsiteY15" fmla="*/ 13679488 h 136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63300" h="13679488">
                <a:moveTo>
                  <a:pt x="8724900" y="1"/>
                </a:moveTo>
                <a:lnTo>
                  <a:pt x="11163300" y="1"/>
                </a:lnTo>
                <a:lnTo>
                  <a:pt x="10553700" y="13679488"/>
                </a:lnTo>
                <a:lnTo>
                  <a:pt x="8115300" y="13679488"/>
                </a:lnTo>
                <a:close/>
                <a:moveTo>
                  <a:pt x="609600" y="1"/>
                </a:moveTo>
                <a:lnTo>
                  <a:pt x="3048000" y="1"/>
                </a:lnTo>
                <a:lnTo>
                  <a:pt x="2438400" y="13679488"/>
                </a:lnTo>
                <a:lnTo>
                  <a:pt x="0" y="13679488"/>
                </a:lnTo>
                <a:close/>
                <a:moveTo>
                  <a:pt x="6019800" y="0"/>
                </a:moveTo>
                <a:lnTo>
                  <a:pt x="8458200" y="0"/>
                </a:lnTo>
                <a:lnTo>
                  <a:pt x="7848600" y="13679488"/>
                </a:lnTo>
                <a:lnTo>
                  <a:pt x="5410200" y="13679488"/>
                </a:lnTo>
                <a:close/>
                <a:moveTo>
                  <a:pt x="3314700" y="0"/>
                </a:moveTo>
                <a:lnTo>
                  <a:pt x="5753100" y="0"/>
                </a:lnTo>
                <a:lnTo>
                  <a:pt x="5143500" y="13679488"/>
                </a:lnTo>
                <a:lnTo>
                  <a:pt x="2705100" y="136794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0059833" y="1012743"/>
            <a:ext cx="2135342" cy="4832514"/>
          </a:xfrm>
          <a:custGeom>
            <a:avLst/>
            <a:gdLst>
              <a:gd name="connsiteX0" fmla="*/ 0 w 4286250"/>
              <a:gd name="connsiteY0" fmla="*/ 0 h 9639300"/>
              <a:gd name="connsiteX1" fmla="*/ 4286250 w 4286250"/>
              <a:gd name="connsiteY1" fmla="*/ 0 h 9639300"/>
              <a:gd name="connsiteX2" fmla="*/ 4286250 w 4286250"/>
              <a:gd name="connsiteY2" fmla="*/ 9639300 h 9639300"/>
              <a:gd name="connsiteX3" fmla="*/ 0 w 4286250"/>
              <a:gd name="connsiteY3" fmla="*/ 9639300 h 963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6250" h="9639300">
                <a:moveTo>
                  <a:pt x="0" y="0"/>
                </a:moveTo>
                <a:lnTo>
                  <a:pt x="4286250" y="0"/>
                </a:lnTo>
                <a:lnTo>
                  <a:pt x="4286250" y="9639300"/>
                </a:lnTo>
                <a:lnTo>
                  <a:pt x="0" y="9639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115330" y="1012743"/>
            <a:ext cx="4802147" cy="4832514"/>
          </a:xfrm>
          <a:custGeom>
            <a:avLst/>
            <a:gdLst>
              <a:gd name="connsiteX0" fmla="*/ 1606583 w 9639300"/>
              <a:gd name="connsiteY0" fmla="*/ 0 h 9639300"/>
              <a:gd name="connsiteX1" fmla="*/ 9639300 w 9639300"/>
              <a:gd name="connsiteY1" fmla="*/ 0 h 9639300"/>
              <a:gd name="connsiteX2" fmla="*/ 9639300 w 9639300"/>
              <a:gd name="connsiteY2" fmla="*/ 9639300 h 9639300"/>
              <a:gd name="connsiteX3" fmla="*/ 0 w 9639300"/>
              <a:gd name="connsiteY3" fmla="*/ 9639300 h 9639300"/>
              <a:gd name="connsiteX4" fmla="*/ 0 w 9639300"/>
              <a:gd name="connsiteY4" fmla="*/ 1606582 h 9639300"/>
              <a:gd name="connsiteX5" fmla="*/ 1606583 w 9639300"/>
              <a:gd name="connsiteY5" fmla="*/ 0 h 963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39300" h="9639300">
                <a:moveTo>
                  <a:pt x="1606583" y="0"/>
                </a:moveTo>
                <a:lnTo>
                  <a:pt x="9639300" y="0"/>
                </a:lnTo>
                <a:lnTo>
                  <a:pt x="9639300" y="9639300"/>
                </a:lnTo>
                <a:lnTo>
                  <a:pt x="0" y="9639300"/>
                </a:lnTo>
                <a:lnTo>
                  <a:pt x="0" y="1606582"/>
                </a:lnTo>
                <a:cubicBezTo>
                  <a:pt x="0" y="719291"/>
                  <a:pt x="719292" y="0"/>
                  <a:pt x="160658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053435" y="639879"/>
            <a:ext cx="1812668" cy="3753316"/>
          </a:xfrm>
          <a:custGeom>
            <a:avLst/>
            <a:gdLst>
              <a:gd name="connsiteX0" fmla="*/ 1819275 w 3638550"/>
              <a:gd name="connsiteY0" fmla="*/ 0 h 7486650"/>
              <a:gd name="connsiteX1" fmla="*/ 3638550 w 3638550"/>
              <a:gd name="connsiteY1" fmla="*/ 1204450 h 7486650"/>
              <a:gd name="connsiteX2" fmla="*/ 3638550 w 3638550"/>
              <a:gd name="connsiteY2" fmla="*/ 6282201 h 7486650"/>
              <a:gd name="connsiteX3" fmla="*/ 1819275 w 3638550"/>
              <a:gd name="connsiteY3" fmla="*/ 7486650 h 7486650"/>
              <a:gd name="connsiteX4" fmla="*/ 0 w 3638550"/>
              <a:gd name="connsiteY4" fmla="*/ 6282201 h 7486650"/>
              <a:gd name="connsiteX5" fmla="*/ 0 w 3638550"/>
              <a:gd name="connsiteY5" fmla="*/ 1204450 h 7486650"/>
              <a:gd name="connsiteX6" fmla="*/ 1819275 w 3638550"/>
              <a:gd name="connsiteY6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8550" h="7486650">
                <a:moveTo>
                  <a:pt x="1819275" y="0"/>
                </a:moveTo>
                <a:cubicBezTo>
                  <a:pt x="2824088" y="0"/>
                  <a:pt x="3638550" y="539316"/>
                  <a:pt x="3638550" y="1204450"/>
                </a:cubicBezTo>
                <a:lnTo>
                  <a:pt x="3638550" y="6282201"/>
                </a:lnTo>
                <a:cubicBezTo>
                  <a:pt x="3638550" y="6947334"/>
                  <a:pt x="2824088" y="7486650"/>
                  <a:pt x="1819275" y="7486650"/>
                </a:cubicBezTo>
                <a:cubicBezTo>
                  <a:pt x="814463" y="7486650"/>
                  <a:pt x="0" y="6947334"/>
                  <a:pt x="0" y="6282201"/>
                </a:cubicBezTo>
                <a:lnTo>
                  <a:pt x="0" y="1204450"/>
                </a:lnTo>
                <a:cubicBezTo>
                  <a:pt x="0" y="539316"/>
                  <a:pt x="814463" y="0"/>
                  <a:pt x="181927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886322" y="639879"/>
            <a:ext cx="1812668" cy="3753316"/>
          </a:xfrm>
          <a:custGeom>
            <a:avLst/>
            <a:gdLst>
              <a:gd name="connsiteX0" fmla="*/ 1819275 w 3638550"/>
              <a:gd name="connsiteY0" fmla="*/ 0 h 7486650"/>
              <a:gd name="connsiteX1" fmla="*/ 3638550 w 3638550"/>
              <a:gd name="connsiteY1" fmla="*/ 1204450 h 7486650"/>
              <a:gd name="connsiteX2" fmla="*/ 3638550 w 3638550"/>
              <a:gd name="connsiteY2" fmla="*/ 6282201 h 7486650"/>
              <a:gd name="connsiteX3" fmla="*/ 1819275 w 3638550"/>
              <a:gd name="connsiteY3" fmla="*/ 7486650 h 7486650"/>
              <a:gd name="connsiteX4" fmla="*/ 0 w 3638550"/>
              <a:gd name="connsiteY4" fmla="*/ 6282201 h 7486650"/>
              <a:gd name="connsiteX5" fmla="*/ 0 w 3638550"/>
              <a:gd name="connsiteY5" fmla="*/ 1204450 h 7486650"/>
              <a:gd name="connsiteX6" fmla="*/ 1819275 w 3638550"/>
              <a:gd name="connsiteY6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8550" h="7486650">
                <a:moveTo>
                  <a:pt x="1819275" y="0"/>
                </a:moveTo>
                <a:cubicBezTo>
                  <a:pt x="2824088" y="0"/>
                  <a:pt x="3638550" y="539316"/>
                  <a:pt x="3638550" y="1204450"/>
                </a:cubicBezTo>
                <a:lnTo>
                  <a:pt x="3638550" y="6282201"/>
                </a:lnTo>
                <a:cubicBezTo>
                  <a:pt x="3638550" y="6947334"/>
                  <a:pt x="2824088" y="7486650"/>
                  <a:pt x="1819275" y="7486650"/>
                </a:cubicBezTo>
                <a:cubicBezTo>
                  <a:pt x="814463" y="7486650"/>
                  <a:pt x="0" y="6947334"/>
                  <a:pt x="0" y="6282201"/>
                </a:cubicBezTo>
                <a:lnTo>
                  <a:pt x="0" y="1204450"/>
                </a:lnTo>
                <a:cubicBezTo>
                  <a:pt x="0" y="539316"/>
                  <a:pt x="814463" y="0"/>
                  <a:pt x="181927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19209" y="639879"/>
            <a:ext cx="1812668" cy="3753316"/>
          </a:xfrm>
          <a:custGeom>
            <a:avLst/>
            <a:gdLst>
              <a:gd name="connsiteX0" fmla="*/ 1819275 w 3638550"/>
              <a:gd name="connsiteY0" fmla="*/ 0 h 7486650"/>
              <a:gd name="connsiteX1" fmla="*/ 3638550 w 3638550"/>
              <a:gd name="connsiteY1" fmla="*/ 1204450 h 7486650"/>
              <a:gd name="connsiteX2" fmla="*/ 3638550 w 3638550"/>
              <a:gd name="connsiteY2" fmla="*/ 6282201 h 7486650"/>
              <a:gd name="connsiteX3" fmla="*/ 1819275 w 3638550"/>
              <a:gd name="connsiteY3" fmla="*/ 7486650 h 7486650"/>
              <a:gd name="connsiteX4" fmla="*/ 0 w 3638550"/>
              <a:gd name="connsiteY4" fmla="*/ 6282201 h 7486650"/>
              <a:gd name="connsiteX5" fmla="*/ 0 w 3638550"/>
              <a:gd name="connsiteY5" fmla="*/ 1204450 h 7486650"/>
              <a:gd name="connsiteX6" fmla="*/ 1819275 w 3638550"/>
              <a:gd name="connsiteY6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8550" h="7486650">
                <a:moveTo>
                  <a:pt x="1819275" y="0"/>
                </a:moveTo>
                <a:cubicBezTo>
                  <a:pt x="2824088" y="0"/>
                  <a:pt x="3638550" y="539316"/>
                  <a:pt x="3638550" y="1204450"/>
                </a:cubicBezTo>
                <a:lnTo>
                  <a:pt x="3638550" y="6282201"/>
                </a:lnTo>
                <a:cubicBezTo>
                  <a:pt x="3638550" y="6947334"/>
                  <a:pt x="2824088" y="7486650"/>
                  <a:pt x="1819275" y="7486650"/>
                </a:cubicBezTo>
                <a:cubicBezTo>
                  <a:pt x="814462" y="7486650"/>
                  <a:pt x="0" y="6947334"/>
                  <a:pt x="0" y="6282201"/>
                </a:cubicBezTo>
                <a:lnTo>
                  <a:pt x="0" y="1204450"/>
                </a:lnTo>
                <a:cubicBezTo>
                  <a:pt x="0" y="539316"/>
                  <a:pt x="814462" y="0"/>
                  <a:pt x="181927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9552096" y="639879"/>
            <a:ext cx="1812669" cy="3753316"/>
          </a:xfrm>
          <a:custGeom>
            <a:avLst/>
            <a:gdLst>
              <a:gd name="connsiteX0" fmla="*/ 1819276 w 3638552"/>
              <a:gd name="connsiteY0" fmla="*/ 0 h 7486650"/>
              <a:gd name="connsiteX1" fmla="*/ 3638552 w 3638552"/>
              <a:gd name="connsiteY1" fmla="*/ 1204450 h 7486650"/>
              <a:gd name="connsiteX2" fmla="*/ 3638552 w 3638552"/>
              <a:gd name="connsiteY2" fmla="*/ 6282201 h 7486650"/>
              <a:gd name="connsiteX3" fmla="*/ 1819276 w 3638552"/>
              <a:gd name="connsiteY3" fmla="*/ 7486650 h 7486650"/>
              <a:gd name="connsiteX4" fmla="*/ 0 w 3638552"/>
              <a:gd name="connsiteY4" fmla="*/ 6282201 h 7486650"/>
              <a:gd name="connsiteX5" fmla="*/ 0 w 3638552"/>
              <a:gd name="connsiteY5" fmla="*/ 1204450 h 7486650"/>
              <a:gd name="connsiteX6" fmla="*/ 1819276 w 3638552"/>
              <a:gd name="connsiteY6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8552" h="7486650">
                <a:moveTo>
                  <a:pt x="1819276" y="0"/>
                </a:moveTo>
                <a:cubicBezTo>
                  <a:pt x="2824088" y="0"/>
                  <a:pt x="3638552" y="539316"/>
                  <a:pt x="3638552" y="1204450"/>
                </a:cubicBezTo>
                <a:lnTo>
                  <a:pt x="3638552" y="6282201"/>
                </a:lnTo>
                <a:cubicBezTo>
                  <a:pt x="3638552" y="6947334"/>
                  <a:pt x="2824088" y="7486650"/>
                  <a:pt x="1819276" y="7486650"/>
                </a:cubicBezTo>
                <a:cubicBezTo>
                  <a:pt x="814464" y="7486650"/>
                  <a:pt x="0" y="6947334"/>
                  <a:pt x="0" y="6282201"/>
                </a:cubicBezTo>
                <a:lnTo>
                  <a:pt x="0" y="1204450"/>
                </a:lnTo>
                <a:cubicBezTo>
                  <a:pt x="0" y="539316"/>
                  <a:pt x="814464" y="0"/>
                  <a:pt x="18192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67" y="1709739"/>
            <a:ext cx="105183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067" y="4589464"/>
            <a:ext cx="105183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961007" cy="3429398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2961008" y="0"/>
            <a:ext cx="2961007" cy="3429000"/>
          </a:xfrm>
          <a:custGeom>
            <a:avLst/>
            <a:gdLst>
              <a:gd name="connsiteX0" fmla="*/ 0 w 5943600"/>
              <a:gd name="connsiteY0" fmla="*/ 0 h 6839744"/>
              <a:gd name="connsiteX1" fmla="*/ 5943600 w 5943600"/>
              <a:gd name="connsiteY1" fmla="*/ 0 h 6839744"/>
              <a:gd name="connsiteX2" fmla="*/ 5943600 w 5943600"/>
              <a:gd name="connsiteY2" fmla="*/ 6839744 h 6839744"/>
              <a:gd name="connsiteX3" fmla="*/ 0 w 5943600"/>
              <a:gd name="connsiteY3" fmla="*/ 6839744 h 683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0" h="6839744">
                <a:moveTo>
                  <a:pt x="0" y="0"/>
                </a:moveTo>
                <a:lnTo>
                  <a:pt x="5943600" y="0"/>
                </a:lnTo>
                <a:lnTo>
                  <a:pt x="5943600" y="6839744"/>
                </a:lnTo>
                <a:lnTo>
                  <a:pt x="0" y="68397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5922015" y="0"/>
            <a:ext cx="3131835" cy="3429000"/>
          </a:xfrm>
          <a:custGeom>
            <a:avLst/>
            <a:gdLst>
              <a:gd name="connsiteX0" fmla="*/ 0 w 6286500"/>
              <a:gd name="connsiteY0" fmla="*/ 0 h 6839744"/>
              <a:gd name="connsiteX1" fmla="*/ 6286500 w 6286500"/>
              <a:gd name="connsiteY1" fmla="*/ 0 h 6839744"/>
              <a:gd name="connsiteX2" fmla="*/ 6286500 w 6286500"/>
              <a:gd name="connsiteY2" fmla="*/ 6839744 h 6839744"/>
              <a:gd name="connsiteX3" fmla="*/ 0 w 6286500"/>
              <a:gd name="connsiteY3" fmla="*/ 6839744 h 683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6500" h="6839744">
                <a:moveTo>
                  <a:pt x="0" y="0"/>
                </a:moveTo>
                <a:lnTo>
                  <a:pt x="6286500" y="0"/>
                </a:lnTo>
                <a:lnTo>
                  <a:pt x="6286500" y="6839744"/>
                </a:lnTo>
                <a:lnTo>
                  <a:pt x="0" y="68397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9053850" y="0"/>
            <a:ext cx="3141325" cy="3429000"/>
          </a:xfrm>
          <a:custGeom>
            <a:avLst/>
            <a:gdLst>
              <a:gd name="connsiteX0" fmla="*/ 0 w 6305550"/>
              <a:gd name="connsiteY0" fmla="*/ 0 h 6839744"/>
              <a:gd name="connsiteX1" fmla="*/ 6305550 w 6305550"/>
              <a:gd name="connsiteY1" fmla="*/ 0 h 6839744"/>
              <a:gd name="connsiteX2" fmla="*/ 6305550 w 6305550"/>
              <a:gd name="connsiteY2" fmla="*/ 6839744 h 6839744"/>
              <a:gd name="connsiteX3" fmla="*/ 0 w 6305550"/>
              <a:gd name="connsiteY3" fmla="*/ 6839744 h 683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05550" h="6839744">
                <a:moveTo>
                  <a:pt x="0" y="0"/>
                </a:moveTo>
                <a:lnTo>
                  <a:pt x="6305550" y="0"/>
                </a:lnTo>
                <a:lnTo>
                  <a:pt x="6305550" y="6839744"/>
                </a:lnTo>
                <a:lnTo>
                  <a:pt x="0" y="68397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112854" cy="6858000"/>
          </a:xfrm>
        </p:spPr>
        <p:txBody>
          <a:bodyPr/>
          <a:lstStyle/>
          <a:p>
            <a:endParaRPr lang="en-ID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112855" y="0"/>
            <a:ext cx="2984733" cy="6858000"/>
          </a:xfrm>
        </p:spPr>
        <p:txBody>
          <a:bodyPr/>
          <a:lstStyle/>
          <a:p>
            <a:endParaRPr lang="en-ID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97588" y="0"/>
            <a:ext cx="2984733" cy="6858000"/>
          </a:xfrm>
        </p:spPr>
        <p:txBody>
          <a:bodyPr/>
          <a:lstStyle/>
          <a:p>
            <a:endParaRPr lang="en-ID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082321" y="0"/>
            <a:ext cx="3112854" cy="6858000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473489" y="611227"/>
            <a:ext cx="3131835" cy="1871883"/>
          </a:xfrm>
        </p:spPr>
        <p:txBody>
          <a:bodyPr/>
          <a:lstStyle/>
          <a:p>
            <a:endParaRPr lang="en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852075" y="611227"/>
            <a:ext cx="1992986" cy="3514556"/>
          </a:xfrm>
        </p:spPr>
        <p:txBody>
          <a:bodyPr/>
          <a:lstStyle/>
          <a:p>
            <a:endParaRPr lang="en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9015888" y="2750522"/>
            <a:ext cx="2619353" cy="2368505"/>
          </a:xfrm>
        </p:spPr>
        <p:txBody>
          <a:bodyPr/>
          <a:lstStyle/>
          <a:p>
            <a:endParaRPr lang="en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713226" y="4316791"/>
            <a:ext cx="3131835" cy="1871883"/>
          </a:xfrm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/>
          <p:cNvSpPr>
            <a:spLocks noGrp="1"/>
          </p:cNvSpPr>
          <p:nvPr>
            <p:ph type="pic" sz="quarter" idx="10"/>
          </p:nvPr>
        </p:nvSpPr>
        <p:spPr>
          <a:xfrm>
            <a:off x="1242381" y="2597715"/>
            <a:ext cx="6038489" cy="2956805"/>
          </a:xfrm>
          <a:custGeom>
            <a:avLst/>
            <a:gdLst>
              <a:gd name="connsiteX0" fmla="*/ 0 w 12120998"/>
              <a:gd name="connsiteY0" fmla="*/ 0 h 5897867"/>
              <a:gd name="connsiteX1" fmla="*/ 12120998 w 12120998"/>
              <a:gd name="connsiteY1" fmla="*/ 0 h 5897867"/>
              <a:gd name="connsiteX2" fmla="*/ 12120998 w 12120998"/>
              <a:gd name="connsiteY2" fmla="*/ 5897867 h 5897867"/>
              <a:gd name="connsiteX3" fmla="*/ 0 w 12120998"/>
              <a:gd name="connsiteY3" fmla="*/ 5897867 h 589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0998" h="5897867">
                <a:moveTo>
                  <a:pt x="0" y="0"/>
                </a:moveTo>
                <a:lnTo>
                  <a:pt x="12120998" y="0"/>
                </a:lnTo>
                <a:lnTo>
                  <a:pt x="12120998" y="5897867"/>
                </a:lnTo>
                <a:lnTo>
                  <a:pt x="0" y="5897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/>
          <p:cNvSpPr>
            <a:spLocks noGrp="1"/>
          </p:cNvSpPr>
          <p:nvPr>
            <p:ph type="media" sz="quarter" idx="10"/>
          </p:nvPr>
        </p:nvSpPr>
        <p:spPr>
          <a:xfrm>
            <a:off x="1242381" y="2597716"/>
            <a:ext cx="6038489" cy="2956805"/>
          </a:xfrm>
          <a:custGeom>
            <a:avLst/>
            <a:gdLst>
              <a:gd name="connsiteX0" fmla="*/ 0 w 12120998"/>
              <a:gd name="connsiteY0" fmla="*/ 0 h 5897867"/>
              <a:gd name="connsiteX1" fmla="*/ 12120998 w 12120998"/>
              <a:gd name="connsiteY1" fmla="*/ 0 h 5897867"/>
              <a:gd name="connsiteX2" fmla="*/ 12120998 w 12120998"/>
              <a:gd name="connsiteY2" fmla="*/ 5897867 h 5897867"/>
              <a:gd name="connsiteX3" fmla="*/ 0 w 12120998"/>
              <a:gd name="connsiteY3" fmla="*/ 5897867 h 589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0998" h="5897867">
                <a:moveTo>
                  <a:pt x="0" y="0"/>
                </a:moveTo>
                <a:lnTo>
                  <a:pt x="12120998" y="0"/>
                </a:lnTo>
                <a:lnTo>
                  <a:pt x="12120998" y="5897867"/>
                </a:lnTo>
                <a:lnTo>
                  <a:pt x="0" y="58978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680881" cy="4449840"/>
          </a:xfrm>
          <a:custGeom>
            <a:avLst/>
            <a:gdLst>
              <a:gd name="connsiteX0" fmla="*/ 0 w 5381304"/>
              <a:gd name="connsiteY0" fmla="*/ 0 h 8875989"/>
              <a:gd name="connsiteX1" fmla="*/ 5381304 w 5381304"/>
              <a:gd name="connsiteY1" fmla="*/ 0 h 8875989"/>
              <a:gd name="connsiteX2" fmla="*/ 5381304 w 5381304"/>
              <a:gd name="connsiteY2" fmla="*/ 8875989 h 8875989"/>
              <a:gd name="connsiteX3" fmla="*/ 0 w 5381304"/>
              <a:gd name="connsiteY3" fmla="*/ 8875989 h 8875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1304" h="8875989">
                <a:moveTo>
                  <a:pt x="0" y="0"/>
                </a:moveTo>
                <a:lnTo>
                  <a:pt x="5381304" y="0"/>
                </a:lnTo>
                <a:lnTo>
                  <a:pt x="5381304" y="8875989"/>
                </a:lnTo>
                <a:lnTo>
                  <a:pt x="0" y="887598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418" y="1825625"/>
            <a:ext cx="518294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808" y="1825625"/>
            <a:ext cx="518294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/>
          <p:cNvSpPr>
            <a:spLocks noGrp="1"/>
          </p:cNvSpPr>
          <p:nvPr>
            <p:ph type="pic" sz="quarter" idx="10"/>
          </p:nvPr>
        </p:nvSpPr>
        <p:spPr>
          <a:xfrm>
            <a:off x="2796840" y="-204466"/>
            <a:ext cx="3111418" cy="5055356"/>
          </a:xfrm>
          <a:custGeom>
            <a:avLst/>
            <a:gdLst>
              <a:gd name="connsiteX0" fmla="*/ 3814967 w 6245517"/>
              <a:gd name="connsiteY0" fmla="*/ 0 h 10083798"/>
              <a:gd name="connsiteX1" fmla="*/ 3817342 w 6245517"/>
              <a:gd name="connsiteY1" fmla="*/ 0 h 10083798"/>
              <a:gd name="connsiteX2" fmla="*/ 3921395 w 6245517"/>
              <a:gd name="connsiteY2" fmla="*/ 7341 h 10083798"/>
              <a:gd name="connsiteX3" fmla="*/ 4424877 w 6245517"/>
              <a:gd name="connsiteY3" fmla="*/ 481077 h 10083798"/>
              <a:gd name="connsiteX4" fmla="*/ 6230822 w 6245517"/>
              <a:gd name="connsiteY4" fmla="*/ 8624500 h 10083798"/>
              <a:gd name="connsiteX5" fmla="*/ 5764172 w 6245517"/>
              <a:gd name="connsiteY5" fmla="*/ 9357011 h 10083798"/>
              <a:gd name="connsiteX6" fmla="*/ 2553207 w 6245517"/>
              <a:gd name="connsiteY6" fmla="*/ 10069098 h 10083798"/>
              <a:gd name="connsiteX7" fmla="*/ 1820641 w 6245517"/>
              <a:gd name="connsiteY7" fmla="*/ 9602534 h 10083798"/>
              <a:gd name="connsiteX8" fmla="*/ 14696 w 6245517"/>
              <a:gd name="connsiteY8" fmla="*/ 1459112 h 10083798"/>
              <a:gd name="connsiteX9" fmla="*/ 481346 w 6245517"/>
              <a:gd name="connsiteY9" fmla="*/ 726600 h 10083798"/>
              <a:gd name="connsiteX10" fmla="*/ 3692311 w 6245517"/>
              <a:gd name="connsiteY10" fmla="*/ 14513 h 100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45517" h="10083798">
                <a:moveTo>
                  <a:pt x="3814967" y="0"/>
                </a:moveTo>
                <a:lnTo>
                  <a:pt x="3817342" y="0"/>
                </a:lnTo>
                <a:lnTo>
                  <a:pt x="3921395" y="7341"/>
                </a:lnTo>
                <a:cubicBezTo>
                  <a:pt x="4163224" y="45704"/>
                  <a:pt x="4368657" y="227567"/>
                  <a:pt x="4424877" y="481077"/>
                </a:cubicBezTo>
                <a:lnTo>
                  <a:pt x="6230822" y="8624500"/>
                </a:lnTo>
                <a:cubicBezTo>
                  <a:pt x="6304253" y="8955615"/>
                  <a:pt x="6095326" y="9283572"/>
                  <a:pt x="5764172" y="9357011"/>
                </a:cubicBezTo>
                <a:lnTo>
                  <a:pt x="2553207" y="10069098"/>
                </a:lnTo>
                <a:cubicBezTo>
                  <a:pt x="2222053" y="10142538"/>
                  <a:pt x="1894071" y="9933649"/>
                  <a:pt x="1820641" y="9602534"/>
                </a:cubicBezTo>
                <a:lnTo>
                  <a:pt x="14696" y="1459112"/>
                </a:lnTo>
                <a:cubicBezTo>
                  <a:pt x="-58735" y="1127995"/>
                  <a:pt x="150192" y="800039"/>
                  <a:pt x="481346" y="726600"/>
                </a:cubicBezTo>
                <a:lnTo>
                  <a:pt x="3692311" y="145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0" name="Freeform: Shape 9"/>
          <p:cNvSpPr>
            <a:spLocks noGrp="1"/>
          </p:cNvSpPr>
          <p:nvPr>
            <p:ph type="pic" sz="quarter" idx="11"/>
          </p:nvPr>
        </p:nvSpPr>
        <p:spPr>
          <a:xfrm>
            <a:off x="555299" y="2706749"/>
            <a:ext cx="3111418" cy="5055235"/>
          </a:xfrm>
          <a:custGeom>
            <a:avLst/>
            <a:gdLst>
              <a:gd name="connsiteX0" fmla="*/ 3812922 w 6245517"/>
              <a:gd name="connsiteY0" fmla="*/ 0 h 10083556"/>
              <a:gd name="connsiteX1" fmla="*/ 3820772 w 6245517"/>
              <a:gd name="connsiteY1" fmla="*/ 0 h 10083556"/>
              <a:gd name="connsiteX2" fmla="*/ 3921395 w 6245517"/>
              <a:gd name="connsiteY2" fmla="*/ 7099 h 10083556"/>
              <a:gd name="connsiteX3" fmla="*/ 4424877 w 6245517"/>
              <a:gd name="connsiteY3" fmla="*/ 480835 h 10083556"/>
              <a:gd name="connsiteX4" fmla="*/ 6230822 w 6245517"/>
              <a:gd name="connsiteY4" fmla="*/ 8624258 h 10083556"/>
              <a:gd name="connsiteX5" fmla="*/ 5764172 w 6245517"/>
              <a:gd name="connsiteY5" fmla="*/ 9356769 h 10083556"/>
              <a:gd name="connsiteX6" fmla="*/ 2553207 w 6245517"/>
              <a:gd name="connsiteY6" fmla="*/ 10068856 h 10083556"/>
              <a:gd name="connsiteX7" fmla="*/ 1820641 w 6245517"/>
              <a:gd name="connsiteY7" fmla="*/ 9602292 h 10083556"/>
              <a:gd name="connsiteX8" fmla="*/ 14696 w 6245517"/>
              <a:gd name="connsiteY8" fmla="*/ 1458870 h 10083556"/>
              <a:gd name="connsiteX9" fmla="*/ 481346 w 6245517"/>
              <a:gd name="connsiteY9" fmla="*/ 726358 h 10083556"/>
              <a:gd name="connsiteX10" fmla="*/ 3692311 w 6245517"/>
              <a:gd name="connsiteY10" fmla="*/ 14271 h 100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45517" h="10083556">
                <a:moveTo>
                  <a:pt x="3812922" y="0"/>
                </a:moveTo>
                <a:lnTo>
                  <a:pt x="3820772" y="0"/>
                </a:lnTo>
                <a:lnTo>
                  <a:pt x="3921395" y="7099"/>
                </a:lnTo>
                <a:cubicBezTo>
                  <a:pt x="4163225" y="45462"/>
                  <a:pt x="4368658" y="227325"/>
                  <a:pt x="4424877" y="480835"/>
                </a:cubicBezTo>
                <a:lnTo>
                  <a:pt x="6230822" y="8624258"/>
                </a:lnTo>
                <a:cubicBezTo>
                  <a:pt x="6304253" y="8955373"/>
                  <a:pt x="6095326" y="9283330"/>
                  <a:pt x="5764172" y="9356769"/>
                </a:cubicBezTo>
                <a:lnTo>
                  <a:pt x="2553207" y="10068856"/>
                </a:lnTo>
                <a:cubicBezTo>
                  <a:pt x="2222053" y="10142296"/>
                  <a:pt x="1894071" y="9933407"/>
                  <a:pt x="1820641" y="9602292"/>
                </a:cubicBezTo>
                <a:lnTo>
                  <a:pt x="14696" y="1458870"/>
                </a:lnTo>
                <a:cubicBezTo>
                  <a:pt x="-58735" y="1127753"/>
                  <a:pt x="150192" y="799797"/>
                  <a:pt x="481346" y="726358"/>
                </a:cubicBezTo>
                <a:lnTo>
                  <a:pt x="3692311" y="142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/>
          <p:cNvSpPr>
            <a:spLocks noGrp="1"/>
          </p:cNvSpPr>
          <p:nvPr>
            <p:ph type="pic" sz="quarter" idx="10"/>
          </p:nvPr>
        </p:nvSpPr>
        <p:spPr>
          <a:xfrm>
            <a:off x="0" y="798539"/>
            <a:ext cx="5290138" cy="4894746"/>
          </a:xfrm>
          <a:custGeom>
            <a:avLst/>
            <a:gdLst>
              <a:gd name="connsiteX0" fmla="*/ 0 w 10618839"/>
              <a:gd name="connsiteY0" fmla="*/ 0 h 9763432"/>
              <a:gd name="connsiteX1" fmla="*/ 10618839 w 10618839"/>
              <a:gd name="connsiteY1" fmla="*/ 0 h 9763432"/>
              <a:gd name="connsiteX2" fmla="*/ 10618839 w 10618839"/>
              <a:gd name="connsiteY2" fmla="*/ 9763432 h 9763432"/>
              <a:gd name="connsiteX3" fmla="*/ 0 w 10618839"/>
              <a:gd name="connsiteY3" fmla="*/ 9763432 h 976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18839" h="9763432">
                <a:moveTo>
                  <a:pt x="0" y="0"/>
                </a:moveTo>
                <a:lnTo>
                  <a:pt x="10618839" y="0"/>
                </a:lnTo>
                <a:lnTo>
                  <a:pt x="10618839" y="9763432"/>
                </a:lnTo>
                <a:lnTo>
                  <a:pt x="0" y="976343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365126"/>
            <a:ext cx="10518338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7" y="1681163"/>
            <a:ext cx="5159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7" y="2505075"/>
            <a:ext cx="515913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807" y="1681163"/>
            <a:ext cx="51845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807" y="2505075"/>
            <a:ext cx="518453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538" y="987426"/>
            <a:ext cx="617380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0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07" y="457200"/>
            <a:ext cx="393326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538" y="987426"/>
            <a:ext cx="617380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7" y="2057400"/>
            <a:ext cx="393326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419" y="365126"/>
            <a:ext cx="105183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419" y="1825625"/>
            <a:ext cx="105183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418" y="6356351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4269-1092-43F1-A9F7-1551AB96AFA5}" type="datetimeFigureOut">
              <a:rPr lang="en-ID" smtClean="0"/>
              <a:t>1/15/2021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652" y="6356351"/>
            <a:ext cx="4115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2843" y="6356351"/>
            <a:ext cx="2743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D5B61-28E2-45EA-B8DD-7CAB56132603}" type="slidenum">
              <a:rPr lang="en-ID" smtClean="0"/>
              <a:t>‹#›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/>
          <p:nvPr/>
        </p:nvSpPr>
        <p:spPr>
          <a:xfrm>
            <a:off x="776672" y="3083038"/>
            <a:ext cx="5709585" cy="69192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panose="00000700000000000000" pitchFamily="2" charset="0"/>
              </a:rPr>
              <a:t>**********</a:t>
            </a:r>
            <a:endParaRPr lang="zh-CN" altLang="en-US" sz="5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 SemiBold" panose="00000700000000000000" pitchFamily="2" charset="0"/>
            </a:endParaRPr>
          </a:p>
        </p:txBody>
      </p:sp>
      <p:sp>
        <p:nvSpPr>
          <p:cNvPr id="43" name="Parallelogram 42"/>
          <p:cNvSpPr/>
          <p:nvPr/>
        </p:nvSpPr>
        <p:spPr>
          <a:xfrm>
            <a:off x="6091517" y="1354722"/>
            <a:ext cx="2011095" cy="1594389"/>
          </a:xfrm>
          <a:prstGeom prst="parallelogram">
            <a:avLst>
              <a:gd name="adj" fmla="val 8232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pic>
        <p:nvPicPr>
          <p:cNvPr id="8" name="图片占位符 7" descr="蓝色的高楼&#10;&#10;描述已自动生成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/>
          <a:srcRect l="163" r="163"/>
          <a:stretch>
            <a:fillRect/>
          </a:stretch>
        </p:blipFill>
        <p:spPr/>
      </p:pic>
      <p:sp>
        <p:nvSpPr>
          <p:cNvPr id="48" name="Parallelogram 47"/>
          <p:cNvSpPr/>
          <p:nvPr/>
        </p:nvSpPr>
        <p:spPr>
          <a:xfrm>
            <a:off x="10022817" y="21548"/>
            <a:ext cx="1373410" cy="932876"/>
          </a:xfrm>
          <a:prstGeom prst="parallelogram">
            <a:avLst>
              <a:gd name="adj" fmla="val 8232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9" name="Parallelogram 21"/>
          <p:cNvSpPr/>
          <p:nvPr/>
        </p:nvSpPr>
        <p:spPr>
          <a:xfrm rot="487358">
            <a:off x="10394623" y="4479862"/>
            <a:ext cx="1874921" cy="2560091"/>
          </a:xfrm>
          <a:prstGeom prst="parallelogram">
            <a:avLst>
              <a:gd name="adj" fmla="val 8696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44" name="Parallelogram 43"/>
          <p:cNvSpPr/>
          <p:nvPr/>
        </p:nvSpPr>
        <p:spPr>
          <a:xfrm>
            <a:off x="7392648" y="4282285"/>
            <a:ext cx="2630168" cy="2577551"/>
          </a:xfrm>
          <a:prstGeom prst="parallelogram">
            <a:avLst>
              <a:gd name="adj" fmla="val 8232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3" grpId="0" animBg="1"/>
      <p:bldP spid="48" grpId="0" animBg="1"/>
      <p:bldP spid="9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任意多边形: 形状 92"/>
          <p:cNvSpPr/>
          <p:nvPr/>
        </p:nvSpPr>
        <p:spPr>
          <a:xfrm>
            <a:off x="807579" y="6573019"/>
            <a:ext cx="11399504" cy="263433"/>
          </a:xfrm>
          <a:custGeom>
            <a:avLst/>
            <a:gdLst>
              <a:gd name="connsiteX0" fmla="*/ 0 w 22882107"/>
              <a:gd name="connsiteY0" fmla="*/ 0 h 528786"/>
              <a:gd name="connsiteX1" fmla="*/ 22882107 w 22882107"/>
              <a:gd name="connsiteY1" fmla="*/ 0 h 528786"/>
              <a:gd name="connsiteX2" fmla="*/ 22882107 w 22882107"/>
              <a:gd name="connsiteY2" fmla="*/ 528786 h 528786"/>
              <a:gd name="connsiteX3" fmla="*/ 0 w 22882107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82107" h="528786">
                <a:moveTo>
                  <a:pt x="0" y="0"/>
                </a:moveTo>
                <a:lnTo>
                  <a:pt x="22882107" y="0"/>
                </a:lnTo>
                <a:lnTo>
                  <a:pt x="22882107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3" name="TextBox 19"/>
          <p:cNvSpPr txBox="1"/>
          <p:nvPr/>
        </p:nvSpPr>
        <p:spPr>
          <a:xfrm>
            <a:off x="4719667" y="581699"/>
            <a:ext cx="2755841" cy="1104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4785" b="1" dirty="0">
                <a:solidFill>
                  <a:srgbClr val="00206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目 录</a:t>
            </a:r>
            <a:endParaRPr lang="en-US" altLang="zh-CN" sz="3290" b="1" dirty="0">
              <a:solidFill>
                <a:schemeClr val="tx1">
                  <a:lumMod val="65000"/>
                  <a:lumOff val="3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Poppins" charset="0"/>
            </a:endParaRPr>
          </a:p>
          <a:p>
            <a:pPr algn="ctr">
              <a:defRPr/>
            </a:pPr>
            <a:r>
              <a:rPr lang="en-US" altLang="zh-CN" sz="1795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  <a:cs typeface="Poppins" charset="0"/>
              </a:rPr>
              <a:t>CONTENTS</a:t>
            </a:r>
            <a:endParaRPr lang="en-US" sz="2690" dirty="0">
              <a:solidFill>
                <a:schemeClr val="tx1">
                  <a:lumMod val="65000"/>
                  <a:lumOff val="35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  <a:cs typeface="Poppins" charset="0"/>
            </a:endParaRPr>
          </a:p>
        </p:txBody>
      </p:sp>
      <p:sp>
        <p:nvSpPr>
          <p:cNvPr id="16" name="Parallelogram 28"/>
          <p:cNvSpPr/>
          <p:nvPr/>
        </p:nvSpPr>
        <p:spPr>
          <a:xfrm>
            <a:off x="1925515" y="3164742"/>
            <a:ext cx="839506" cy="839506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44" name="任意多边形: 形状 43"/>
          <p:cNvSpPr/>
          <p:nvPr/>
        </p:nvSpPr>
        <p:spPr>
          <a:xfrm>
            <a:off x="2645506" y="3032296"/>
            <a:ext cx="337399" cy="839506"/>
          </a:xfrm>
          <a:custGeom>
            <a:avLst/>
            <a:gdLst>
              <a:gd name="connsiteX0" fmla="*/ 421283 w 677257"/>
              <a:gd name="connsiteY0" fmla="*/ 0 h 1685132"/>
              <a:gd name="connsiteX1" fmla="*/ 677257 w 677257"/>
              <a:gd name="connsiteY1" fmla="*/ 0 h 1685132"/>
              <a:gd name="connsiteX2" fmla="*/ 255974 w 677257"/>
              <a:gd name="connsiteY2" fmla="*/ 1685132 h 1685132"/>
              <a:gd name="connsiteX3" fmla="*/ 0 w 677257"/>
              <a:gd name="connsiteY3" fmla="*/ 1685132 h 168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257" h="1685132">
                <a:moveTo>
                  <a:pt x="421283" y="0"/>
                </a:moveTo>
                <a:lnTo>
                  <a:pt x="677257" y="0"/>
                </a:lnTo>
                <a:lnTo>
                  <a:pt x="255974" y="1685132"/>
                </a:lnTo>
                <a:lnTo>
                  <a:pt x="0" y="1685132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45" name="TextBox 19"/>
          <p:cNvSpPr txBox="1"/>
          <p:nvPr/>
        </p:nvSpPr>
        <p:spPr>
          <a:xfrm>
            <a:off x="1504274" y="4425705"/>
            <a:ext cx="1681987" cy="429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19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**</a:t>
            </a:r>
            <a:endParaRPr lang="zh-CN" altLang="en-US" sz="219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54" name="Parallelogram 28"/>
          <p:cNvSpPr/>
          <p:nvPr/>
        </p:nvSpPr>
        <p:spPr>
          <a:xfrm>
            <a:off x="4431312" y="3164742"/>
            <a:ext cx="839506" cy="839506"/>
          </a:xfrm>
          <a:prstGeom prst="parallelogram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61" name="TextBox 19"/>
          <p:cNvSpPr txBox="1"/>
          <p:nvPr/>
        </p:nvSpPr>
        <p:spPr>
          <a:xfrm>
            <a:off x="4010071" y="4425705"/>
            <a:ext cx="1681987" cy="429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19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**</a:t>
            </a:r>
            <a:endParaRPr lang="zh-CN" altLang="en-US" sz="219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62" name="Parallelogram 28"/>
          <p:cNvSpPr/>
          <p:nvPr/>
        </p:nvSpPr>
        <p:spPr>
          <a:xfrm>
            <a:off x="6937109" y="3164742"/>
            <a:ext cx="839506" cy="839506"/>
          </a:xfrm>
          <a:prstGeom prst="parallelogram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69" name="TextBox 19"/>
          <p:cNvSpPr txBox="1"/>
          <p:nvPr/>
        </p:nvSpPr>
        <p:spPr>
          <a:xfrm>
            <a:off x="6429505" y="4425705"/>
            <a:ext cx="1854714" cy="429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19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**</a:t>
            </a:r>
            <a:endParaRPr lang="zh-CN" altLang="en-US" sz="219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70" name="Parallelogram 28"/>
          <p:cNvSpPr/>
          <p:nvPr/>
        </p:nvSpPr>
        <p:spPr>
          <a:xfrm>
            <a:off x="9442907" y="3164742"/>
            <a:ext cx="839506" cy="839506"/>
          </a:xfrm>
          <a:prstGeom prst="parallelogram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77" name="TextBox 19"/>
          <p:cNvSpPr txBox="1"/>
          <p:nvPr/>
        </p:nvSpPr>
        <p:spPr>
          <a:xfrm>
            <a:off x="8903311" y="4425705"/>
            <a:ext cx="1932755" cy="429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19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**</a:t>
            </a:r>
            <a:endParaRPr lang="zh-CN" altLang="en-US" sz="219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82" name="TextBox 19"/>
          <p:cNvSpPr txBox="1"/>
          <p:nvPr/>
        </p:nvSpPr>
        <p:spPr>
          <a:xfrm>
            <a:off x="2089801" y="3392834"/>
            <a:ext cx="510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4.1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83" name="TextBox 19"/>
          <p:cNvSpPr txBox="1"/>
          <p:nvPr/>
        </p:nvSpPr>
        <p:spPr>
          <a:xfrm>
            <a:off x="4598643" y="3392834"/>
            <a:ext cx="510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4.2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84" name="TextBox 19"/>
          <p:cNvSpPr txBox="1"/>
          <p:nvPr/>
        </p:nvSpPr>
        <p:spPr>
          <a:xfrm>
            <a:off x="7107485" y="3392834"/>
            <a:ext cx="510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4.3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85" name="TextBox 19"/>
          <p:cNvSpPr txBox="1"/>
          <p:nvPr/>
        </p:nvSpPr>
        <p:spPr>
          <a:xfrm>
            <a:off x="9616327" y="3392834"/>
            <a:ext cx="510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4.4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90" name="任意多边形: 形状 89"/>
          <p:cNvSpPr/>
          <p:nvPr/>
        </p:nvSpPr>
        <p:spPr>
          <a:xfrm>
            <a:off x="1" y="6573019"/>
            <a:ext cx="10762122" cy="263433"/>
          </a:xfrm>
          <a:custGeom>
            <a:avLst/>
            <a:gdLst>
              <a:gd name="connsiteX0" fmla="*/ 0 w 21822119"/>
              <a:gd name="connsiteY0" fmla="*/ 0 h 528786"/>
              <a:gd name="connsiteX1" fmla="*/ 21822119 w 21822119"/>
              <a:gd name="connsiteY1" fmla="*/ 0 h 528786"/>
              <a:gd name="connsiteX2" fmla="*/ 21689923 w 21822119"/>
              <a:gd name="connsiteY2" fmla="*/ 528786 h 528786"/>
              <a:gd name="connsiteX3" fmla="*/ 0 w 21822119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2119" h="528786">
                <a:moveTo>
                  <a:pt x="0" y="0"/>
                </a:moveTo>
                <a:lnTo>
                  <a:pt x="21822119" y="0"/>
                </a:lnTo>
                <a:lnTo>
                  <a:pt x="21689923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95" name="任意多边形: 形状 94"/>
          <p:cNvSpPr/>
          <p:nvPr/>
        </p:nvSpPr>
        <p:spPr>
          <a:xfrm>
            <a:off x="5153916" y="3032296"/>
            <a:ext cx="337399" cy="839506"/>
          </a:xfrm>
          <a:custGeom>
            <a:avLst/>
            <a:gdLst>
              <a:gd name="connsiteX0" fmla="*/ 421283 w 677257"/>
              <a:gd name="connsiteY0" fmla="*/ 0 h 1685132"/>
              <a:gd name="connsiteX1" fmla="*/ 677257 w 677257"/>
              <a:gd name="connsiteY1" fmla="*/ 0 h 1685132"/>
              <a:gd name="connsiteX2" fmla="*/ 255974 w 677257"/>
              <a:gd name="connsiteY2" fmla="*/ 1685132 h 1685132"/>
              <a:gd name="connsiteX3" fmla="*/ 0 w 677257"/>
              <a:gd name="connsiteY3" fmla="*/ 1685132 h 168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257" h="1685132">
                <a:moveTo>
                  <a:pt x="421283" y="0"/>
                </a:moveTo>
                <a:lnTo>
                  <a:pt x="677257" y="0"/>
                </a:lnTo>
                <a:lnTo>
                  <a:pt x="255974" y="1685132"/>
                </a:lnTo>
                <a:lnTo>
                  <a:pt x="0" y="1685132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96" name="任意多边形: 形状 95"/>
          <p:cNvSpPr/>
          <p:nvPr/>
        </p:nvSpPr>
        <p:spPr>
          <a:xfrm>
            <a:off x="7662326" y="3032296"/>
            <a:ext cx="337399" cy="839506"/>
          </a:xfrm>
          <a:custGeom>
            <a:avLst/>
            <a:gdLst>
              <a:gd name="connsiteX0" fmla="*/ 421283 w 677257"/>
              <a:gd name="connsiteY0" fmla="*/ 0 h 1685132"/>
              <a:gd name="connsiteX1" fmla="*/ 677257 w 677257"/>
              <a:gd name="connsiteY1" fmla="*/ 0 h 1685132"/>
              <a:gd name="connsiteX2" fmla="*/ 255974 w 677257"/>
              <a:gd name="connsiteY2" fmla="*/ 1685132 h 1685132"/>
              <a:gd name="connsiteX3" fmla="*/ 0 w 677257"/>
              <a:gd name="connsiteY3" fmla="*/ 1685132 h 168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257" h="1685132">
                <a:moveTo>
                  <a:pt x="421283" y="0"/>
                </a:moveTo>
                <a:lnTo>
                  <a:pt x="677257" y="0"/>
                </a:lnTo>
                <a:lnTo>
                  <a:pt x="255974" y="1685132"/>
                </a:lnTo>
                <a:lnTo>
                  <a:pt x="0" y="1685132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97" name="任意多边形: 形状 96"/>
          <p:cNvSpPr/>
          <p:nvPr/>
        </p:nvSpPr>
        <p:spPr>
          <a:xfrm>
            <a:off x="10170736" y="3032296"/>
            <a:ext cx="337399" cy="839506"/>
          </a:xfrm>
          <a:custGeom>
            <a:avLst/>
            <a:gdLst>
              <a:gd name="connsiteX0" fmla="*/ 421283 w 677257"/>
              <a:gd name="connsiteY0" fmla="*/ 0 h 1685132"/>
              <a:gd name="connsiteX1" fmla="*/ 677257 w 677257"/>
              <a:gd name="connsiteY1" fmla="*/ 0 h 1685132"/>
              <a:gd name="connsiteX2" fmla="*/ 255974 w 677257"/>
              <a:gd name="connsiteY2" fmla="*/ 1685132 h 1685132"/>
              <a:gd name="connsiteX3" fmla="*/ 0 w 677257"/>
              <a:gd name="connsiteY3" fmla="*/ 1685132 h 168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257" h="1685132">
                <a:moveTo>
                  <a:pt x="421283" y="0"/>
                </a:moveTo>
                <a:lnTo>
                  <a:pt x="677257" y="0"/>
                </a:lnTo>
                <a:lnTo>
                  <a:pt x="255974" y="1685132"/>
                </a:lnTo>
                <a:lnTo>
                  <a:pt x="0" y="1685132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2" name="矩形 1"/>
          <p:cNvSpPr/>
          <p:nvPr/>
        </p:nvSpPr>
        <p:spPr>
          <a:xfrm>
            <a:off x="3658458" y="2004392"/>
            <a:ext cx="2787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第*章</a:t>
            </a:r>
            <a:r>
              <a:rPr lang="en-US" altLang="zh-CN" sz="3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-</a:t>
            </a:r>
            <a:r>
              <a:rPr lang="zh-CN" altLang="en-US" sz="32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*******</a:t>
            </a:r>
            <a:endParaRPr lang="zh-CN" altLang="en-US" sz="32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28"/>
          <p:cNvSpPr/>
          <p:nvPr/>
        </p:nvSpPr>
        <p:spPr>
          <a:xfrm>
            <a:off x="1794372" y="1732550"/>
            <a:ext cx="3392901" cy="3392901"/>
          </a:xfrm>
          <a:prstGeom prst="ellipse">
            <a:avLst/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9" name="Parallelogram 28"/>
          <p:cNvSpPr/>
          <p:nvPr/>
        </p:nvSpPr>
        <p:spPr>
          <a:xfrm>
            <a:off x="1713387" y="3932953"/>
            <a:ext cx="803544" cy="567967"/>
          </a:xfrm>
          <a:prstGeom prst="parallelogram">
            <a:avLst>
              <a:gd name="adj" fmla="val 808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2" name="TextBox 19"/>
          <p:cNvSpPr txBox="1"/>
          <p:nvPr/>
        </p:nvSpPr>
        <p:spPr>
          <a:xfrm>
            <a:off x="1794371" y="2509437"/>
            <a:ext cx="3392901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9900" spc="-149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" charset="0"/>
              </a:rPr>
              <a:t>4.12</a:t>
            </a:r>
            <a:endParaRPr lang="en-US" sz="5400" spc="-149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" charset="0"/>
            </a:endParaRPr>
          </a:p>
        </p:txBody>
      </p:sp>
      <p:sp>
        <p:nvSpPr>
          <p:cNvPr id="13" name="Parallelogram 30"/>
          <p:cNvSpPr/>
          <p:nvPr/>
        </p:nvSpPr>
        <p:spPr>
          <a:xfrm>
            <a:off x="2760334" y="1634681"/>
            <a:ext cx="1205726" cy="852240"/>
          </a:xfrm>
          <a:prstGeom prst="parallelogram">
            <a:avLst>
              <a:gd name="adj" fmla="val 808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15" name="Parallelogram 31"/>
          <p:cNvSpPr/>
          <p:nvPr/>
        </p:nvSpPr>
        <p:spPr>
          <a:xfrm>
            <a:off x="2172315" y="3802692"/>
            <a:ext cx="1250424" cy="1191764"/>
          </a:xfrm>
          <a:prstGeom prst="parallelogram">
            <a:avLst>
              <a:gd name="adj" fmla="val 808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50"/>
          </a:p>
        </p:txBody>
      </p:sp>
      <p:sp>
        <p:nvSpPr>
          <p:cNvPr id="8" name="任意多边形: 形状 7"/>
          <p:cNvSpPr/>
          <p:nvPr/>
        </p:nvSpPr>
        <p:spPr>
          <a:xfrm>
            <a:off x="807579" y="6573019"/>
            <a:ext cx="11399504" cy="263433"/>
          </a:xfrm>
          <a:custGeom>
            <a:avLst/>
            <a:gdLst>
              <a:gd name="connsiteX0" fmla="*/ 0 w 22882107"/>
              <a:gd name="connsiteY0" fmla="*/ 0 h 528786"/>
              <a:gd name="connsiteX1" fmla="*/ 22882107 w 22882107"/>
              <a:gd name="connsiteY1" fmla="*/ 0 h 528786"/>
              <a:gd name="connsiteX2" fmla="*/ 22882107 w 22882107"/>
              <a:gd name="connsiteY2" fmla="*/ 528786 h 528786"/>
              <a:gd name="connsiteX3" fmla="*/ 0 w 22882107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82107" h="528786">
                <a:moveTo>
                  <a:pt x="0" y="0"/>
                </a:moveTo>
                <a:lnTo>
                  <a:pt x="22882107" y="0"/>
                </a:lnTo>
                <a:lnTo>
                  <a:pt x="22882107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10" name="任意多边形: 形状 9"/>
          <p:cNvSpPr/>
          <p:nvPr/>
        </p:nvSpPr>
        <p:spPr>
          <a:xfrm>
            <a:off x="1" y="6573019"/>
            <a:ext cx="10762122" cy="263433"/>
          </a:xfrm>
          <a:custGeom>
            <a:avLst/>
            <a:gdLst>
              <a:gd name="connsiteX0" fmla="*/ 0 w 21822119"/>
              <a:gd name="connsiteY0" fmla="*/ 0 h 528786"/>
              <a:gd name="connsiteX1" fmla="*/ 21822119 w 21822119"/>
              <a:gd name="connsiteY1" fmla="*/ 0 h 528786"/>
              <a:gd name="connsiteX2" fmla="*/ 21689923 w 21822119"/>
              <a:gd name="connsiteY2" fmla="*/ 528786 h 528786"/>
              <a:gd name="connsiteX3" fmla="*/ 0 w 21822119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2119" h="528786">
                <a:moveTo>
                  <a:pt x="0" y="0"/>
                </a:moveTo>
                <a:lnTo>
                  <a:pt x="21822119" y="0"/>
                </a:lnTo>
                <a:lnTo>
                  <a:pt x="21689923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21" name="TextBox 19"/>
          <p:cNvSpPr txBox="1"/>
          <p:nvPr/>
        </p:nvSpPr>
        <p:spPr>
          <a:xfrm>
            <a:off x="5965041" y="2933847"/>
            <a:ext cx="4884876" cy="767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385" b="1" dirty="0" smtClean="0">
                <a:solidFill>
                  <a:srgbClr val="002060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标题</a:t>
            </a:r>
            <a:endParaRPr lang="zh-CN" altLang="en-US" sz="4385" b="1" dirty="0">
              <a:solidFill>
                <a:srgbClr val="00206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Poppins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9"/>
          <p:cNvSpPr txBox="1"/>
          <p:nvPr/>
        </p:nvSpPr>
        <p:spPr>
          <a:xfrm>
            <a:off x="1206093" y="554955"/>
            <a:ext cx="6579126" cy="598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9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二</a:t>
            </a:r>
            <a:r>
              <a:rPr lang="zh-CN" altLang="en-US" sz="32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、*****</a:t>
            </a:r>
            <a:endParaRPr lang="zh-CN" altLang="en-US" sz="3290" dirty="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Poppins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88980" y="744358"/>
            <a:ext cx="436883" cy="173180"/>
            <a:chOff x="17774012" y="1938504"/>
            <a:chExt cx="2218145" cy="879269"/>
          </a:xfrm>
        </p:grpSpPr>
        <p:sp>
          <p:nvSpPr>
            <p:cNvPr id="14" name="Parallelogram 42"/>
            <p:cNvSpPr/>
            <p:nvPr/>
          </p:nvSpPr>
          <p:spPr>
            <a:xfrm>
              <a:off x="17774012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/>
            </a:p>
          </p:txBody>
        </p:sp>
        <p:sp>
          <p:nvSpPr>
            <p:cNvPr id="15" name="Parallelogram 42"/>
            <p:cNvSpPr/>
            <p:nvPr/>
          </p:nvSpPr>
          <p:spPr>
            <a:xfrm>
              <a:off x="18328548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/>
            </a:p>
          </p:txBody>
        </p:sp>
        <p:sp>
          <p:nvSpPr>
            <p:cNvPr id="16" name="Parallelogram 42"/>
            <p:cNvSpPr/>
            <p:nvPr/>
          </p:nvSpPr>
          <p:spPr>
            <a:xfrm>
              <a:off x="18883084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 dirty="0"/>
            </a:p>
          </p:txBody>
        </p:sp>
      </p:grpSp>
      <p:sp>
        <p:nvSpPr>
          <p:cNvPr id="33" name="任意多边形: 形状 32"/>
          <p:cNvSpPr/>
          <p:nvPr/>
        </p:nvSpPr>
        <p:spPr>
          <a:xfrm>
            <a:off x="807579" y="6573019"/>
            <a:ext cx="11399504" cy="263433"/>
          </a:xfrm>
          <a:custGeom>
            <a:avLst/>
            <a:gdLst>
              <a:gd name="connsiteX0" fmla="*/ 0 w 22882107"/>
              <a:gd name="connsiteY0" fmla="*/ 0 h 528786"/>
              <a:gd name="connsiteX1" fmla="*/ 22882107 w 22882107"/>
              <a:gd name="connsiteY1" fmla="*/ 0 h 528786"/>
              <a:gd name="connsiteX2" fmla="*/ 22882107 w 22882107"/>
              <a:gd name="connsiteY2" fmla="*/ 528786 h 528786"/>
              <a:gd name="connsiteX3" fmla="*/ 0 w 22882107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82107" h="528786">
                <a:moveTo>
                  <a:pt x="0" y="0"/>
                </a:moveTo>
                <a:lnTo>
                  <a:pt x="22882107" y="0"/>
                </a:lnTo>
                <a:lnTo>
                  <a:pt x="22882107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35" name="任意多边形: 形状 34"/>
          <p:cNvSpPr/>
          <p:nvPr/>
        </p:nvSpPr>
        <p:spPr>
          <a:xfrm>
            <a:off x="1" y="6573019"/>
            <a:ext cx="10762122" cy="263433"/>
          </a:xfrm>
          <a:custGeom>
            <a:avLst/>
            <a:gdLst>
              <a:gd name="connsiteX0" fmla="*/ 0 w 21822119"/>
              <a:gd name="connsiteY0" fmla="*/ 0 h 528786"/>
              <a:gd name="connsiteX1" fmla="*/ 21822119 w 21822119"/>
              <a:gd name="connsiteY1" fmla="*/ 0 h 528786"/>
              <a:gd name="connsiteX2" fmla="*/ 21689923 w 21822119"/>
              <a:gd name="connsiteY2" fmla="*/ 528786 h 528786"/>
              <a:gd name="connsiteX3" fmla="*/ 0 w 21822119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2119" h="528786">
                <a:moveTo>
                  <a:pt x="0" y="0"/>
                </a:moveTo>
                <a:lnTo>
                  <a:pt x="21822119" y="0"/>
                </a:lnTo>
                <a:lnTo>
                  <a:pt x="21689923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cxnSp>
        <p:nvCxnSpPr>
          <p:cNvPr id="37" name="直接连接符 36"/>
          <p:cNvCxnSpPr/>
          <p:nvPr/>
        </p:nvCxnSpPr>
        <p:spPr>
          <a:xfrm>
            <a:off x="1294536" y="2490557"/>
            <a:ext cx="0" cy="29360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椭圆 48"/>
          <p:cNvSpPr/>
          <p:nvPr/>
        </p:nvSpPr>
        <p:spPr>
          <a:xfrm>
            <a:off x="1214639" y="2411055"/>
            <a:ext cx="159795" cy="15979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0"/>
          </a:p>
        </p:txBody>
      </p:sp>
      <p:sp>
        <p:nvSpPr>
          <p:cNvPr id="53" name="椭圆 52"/>
          <p:cNvSpPr/>
          <p:nvPr/>
        </p:nvSpPr>
        <p:spPr>
          <a:xfrm>
            <a:off x="1214639" y="3021528"/>
            <a:ext cx="159795" cy="15979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0">
              <a:solidFill>
                <a:srgbClr val="FFC000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14639" y="3650426"/>
            <a:ext cx="159795" cy="15979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0"/>
          </a:p>
        </p:txBody>
      </p:sp>
      <p:sp>
        <p:nvSpPr>
          <p:cNvPr id="26" name="内容占位符 2"/>
          <p:cNvSpPr txBox="1"/>
          <p:nvPr/>
        </p:nvSpPr>
        <p:spPr>
          <a:xfrm>
            <a:off x="1359898" y="1572614"/>
            <a:ext cx="9124788" cy="568807"/>
          </a:xfrm>
          <a:ln w="1905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000" b="1" u="sng" dirty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</a:t>
            </a:r>
            <a:r>
              <a:rPr lang="zh-CN" altLang="en-US" sz="2000" b="1" u="sng" dirty="0" smtClean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）****：</a:t>
            </a:r>
            <a:endParaRPr lang="en-US" altLang="zh-CN" sz="2000" u="sng" dirty="0" smtClean="0">
              <a:solidFill>
                <a:srgbClr val="BB61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内容占位符 2"/>
          <p:cNvSpPr txBox="1"/>
          <p:nvPr/>
        </p:nvSpPr>
        <p:spPr>
          <a:xfrm>
            <a:off x="1359897" y="2151458"/>
            <a:ext cx="9699478" cy="3484562"/>
          </a:xfrm>
          <a:ln w="1905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）****。</a:t>
            </a:r>
            <a:endParaRPr lang="zh-CN" alt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）**********。</a:t>
            </a:r>
            <a:endParaRPr lang="zh-CN" alt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）**********。</a:t>
            </a:r>
            <a:endParaRPr lang="zh-CN" alt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）*********。</a:t>
            </a:r>
            <a:endParaRPr lang="zh-CN" alt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）********</a:t>
            </a:r>
            <a:endParaRPr lang="zh-CN" alt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214639" y="4739300"/>
            <a:ext cx="159795" cy="15979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0">
              <a:solidFill>
                <a:srgbClr val="FFC000"/>
              </a:solidFill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1214639" y="5344696"/>
            <a:ext cx="159795" cy="15979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9"/>
          <p:cNvSpPr txBox="1"/>
          <p:nvPr/>
        </p:nvSpPr>
        <p:spPr>
          <a:xfrm>
            <a:off x="1206093" y="554955"/>
            <a:ext cx="6579126" cy="598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9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二</a:t>
            </a:r>
            <a:r>
              <a:rPr lang="zh-CN" altLang="en-US" sz="329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Poppins" charset="0"/>
              </a:rPr>
              <a:t>、******</a:t>
            </a:r>
            <a:endParaRPr lang="zh-CN" altLang="en-US" sz="3290" dirty="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cs typeface="Poppins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88980" y="744358"/>
            <a:ext cx="436883" cy="173180"/>
            <a:chOff x="17774012" y="1938504"/>
            <a:chExt cx="2218145" cy="879269"/>
          </a:xfrm>
        </p:grpSpPr>
        <p:sp>
          <p:nvSpPr>
            <p:cNvPr id="14" name="Parallelogram 42"/>
            <p:cNvSpPr/>
            <p:nvPr/>
          </p:nvSpPr>
          <p:spPr>
            <a:xfrm>
              <a:off x="17774012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/>
            </a:p>
          </p:txBody>
        </p:sp>
        <p:sp>
          <p:nvSpPr>
            <p:cNvPr id="15" name="Parallelogram 42"/>
            <p:cNvSpPr/>
            <p:nvPr/>
          </p:nvSpPr>
          <p:spPr>
            <a:xfrm>
              <a:off x="18328548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/>
            </a:p>
          </p:txBody>
        </p:sp>
        <p:sp>
          <p:nvSpPr>
            <p:cNvPr id="16" name="Parallelogram 42"/>
            <p:cNvSpPr/>
            <p:nvPr/>
          </p:nvSpPr>
          <p:spPr>
            <a:xfrm>
              <a:off x="18883084" y="1938504"/>
              <a:ext cx="1109073" cy="879269"/>
            </a:xfrm>
            <a:prstGeom prst="parallelogram">
              <a:avLst>
                <a:gd name="adj" fmla="val 82320"/>
              </a:avLst>
            </a:prstGeom>
            <a:solidFill>
              <a:srgbClr val="00206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 dirty="0"/>
            </a:p>
          </p:txBody>
        </p:sp>
      </p:grpSp>
      <p:sp>
        <p:nvSpPr>
          <p:cNvPr id="33" name="任意多边形: 形状 32"/>
          <p:cNvSpPr/>
          <p:nvPr/>
        </p:nvSpPr>
        <p:spPr>
          <a:xfrm>
            <a:off x="807579" y="6573019"/>
            <a:ext cx="11399504" cy="263433"/>
          </a:xfrm>
          <a:custGeom>
            <a:avLst/>
            <a:gdLst>
              <a:gd name="connsiteX0" fmla="*/ 0 w 22882107"/>
              <a:gd name="connsiteY0" fmla="*/ 0 h 528786"/>
              <a:gd name="connsiteX1" fmla="*/ 22882107 w 22882107"/>
              <a:gd name="connsiteY1" fmla="*/ 0 h 528786"/>
              <a:gd name="connsiteX2" fmla="*/ 22882107 w 22882107"/>
              <a:gd name="connsiteY2" fmla="*/ 528786 h 528786"/>
              <a:gd name="connsiteX3" fmla="*/ 0 w 22882107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82107" h="528786">
                <a:moveTo>
                  <a:pt x="0" y="0"/>
                </a:moveTo>
                <a:lnTo>
                  <a:pt x="22882107" y="0"/>
                </a:lnTo>
                <a:lnTo>
                  <a:pt x="22882107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35" name="任意多边形: 形状 34"/>
          <p:cNvSpPr/>
          <p:nvPr/>
        </p:nvSpPr>
        <p:spPr>
          <a:xfrm>
            <a:off x="1" y="6573019"/>
            <a:ext cx="10762122" cy="263433"/>
          </a:xfrm>
          <a:custGeom>
            <a:avLst/>
            <a:gdLst>
              <a:gd name="connsiteX0" fmla="*/ 0 w 21822119"/>
              <a:gd name="connsiteY0" fmla="*/ 0 h 528786"/>
              <a:gd name="connsiteX1" fmla="*/ 21822119 w 21822119"/>
              <a:gd name="connsiteY1" fmla="*/ 0 h 528786"/>
              <a:gd name="connsiteX2" fmla="*/ 21689923 w 21822119"/>
              <a:gd name="connsiteY2" fmla="*/ 528786 h 528786"/>
              <a:gd name="connsiteX3" fmla="*/ 0 w 21822119"/>
              <a:gd name="connsiteY3" fmla="*/ 528786 h 52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2119" h="528786">
                <a:moveTo>
                  <a:pt x="0" y="0"/>
                </a:moveTo>
                <a:lnTo>
                  <a:pt x="21822119" y="0"/>
                </a:lnTo>
                <a:lnTo>
                  <a:pt x="21689923" y="528786"/>
                </a:lnTo>
                <a:lnTo>
                  <a:pt x="0" y="52878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 sz="450"/>
          </a:p>
        </p:txBody>
      </p:sp>
      <p:sp>
        <p:nvSpPr>
          <p:cNvPr id="17" name="内容占位符 2"/>
          <p:cNvSpPr txBox="1"/>
          <p:nvPr/>
        </p:nvSpPr>
        <p:spPr>
          <a:xfrm>
            <a:off x="966534" y="1659354"/>
            <a:ext cx="10262106" cy="568807"/>
          </a:xfrm>
          <a:ln w="1905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000" b="1" u="sng" dirty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2000" b="1" u="sng" dirty="0" smtClean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000" b="1" u="sng" dirty="0" smtClean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）*********</a:t>
            </a:r>
            <a:endParaRPr lang="zh-CN" altLang="en-US" sz="2000" b="1" u="sng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内容占位符 2"/>
          <p:cNvSpPr txBox="1"/>
          <p:nvPr/>
        </p:nvSpPr>
        <p:spPr>
          <a:xfrm>
            <a:off x="966534" y="2228161"/>
            <a:ext cx="10262106" cy="807661"/>
          </a:xfrm>
          <a:ln w="1905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800" b="1" u="sng" dirty="0" smtClean="0">
                <a:solidFill>
                  <a:srgbClr val="BB61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****</a:t>
            </a:r>
            <a:r>
              <a:rPr lang="zh-CN" altLang="en-US" sz="18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是**********************。</a:t>
            </a:r>
            <a:endParaRPr lang="zh-CN" altLang="en-US" sz="18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418460" y="3044368"/>
            <a:ext cx="3127761" cy="3221621"/>
            <a:chOff x="2392822" y="3035822"/>
            <a:chExt cx="3127761" cy="3221621"/>
          </a:xfrm>
        </p:grpSpPr>
        <p:sp>
          <p:nvSpPr>
            <p:cNvPr id="19" name="矩形: 圆角 20"/>
            <p:cNvSpPr/>
            <p:nvPr/>
          </p:nvSpPr>
          <p:spPr>
            <a:xfrm>
              <a:off x="2392822" y="3240077"/>
              <a:ext cx="3127761" cy="3017366"/>
            </a:xfrm>
            <a:prstGeom prst="roundRect">
              <a:avLst>
                <a:gd name="adj" fmla="val 5312"/>
              </a:avLst>
            </a:prstGeom>
            <a:solidFill>
              <a:schemeClr val="bg1">
                <a:lumMod val="8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50"/>
            </a:p>
          </p:txBody>
        </p:sp>
        <p:sp>
          <p:nvSpPr>
            <p:cNvPr id="20" name="Rectangle: Rounded Corners 50"/>
            <p:cNvSpPr/>
            <p:nvPr/>
          </p:nvSpPr>
          <p:spPr>
            <a:xfrm>
              <a:off x="3085654" y="3035822"/>
              <a:ext cx="1742097" cy="408509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995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优  点</a:t>
              </a:r>
              <a:endParaRPr lang="zh-CN" altLang="en-US" sz="199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2622482" y="3696725"/>
              <a:ext cx="2668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1600" dirty="0" smtClean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******。</a:t>
              </a:r>
              <a:endPara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767338" y="3044368"/>
            <a:ext cx="2977513" cy="3221621"/>
            <a:chOff x="6741700" y="3035822"/>
            <a:chExt cx="2977513" cy="3221621"/>
          </a:xfrm>
        </p:grpSpPr>
        <p:sp>
          <p:nvSpPr>
            <p:cNvPr id="21" name="矩形: 圆角 30"/>
            <p:cNvSpPr/>
            <p:nvPr/>
          </p:nvSpPr>
          <p:spPr>
            <a:xfrm>
              <a:off x="6741700" y="3240077"/>
              <a:ext cx="2977513" cy="3017366"/>
            </a:xfrm>
            <a:prstGeom prst="roundRect">
              <a:avLst>
                <a:gd name="adj" fmla="val 5312"/>
              </a:avLst>
            </a:prstGeom>
            <a:solidFill>
              <a:schemeClr val="bg1">
                <a:lumMod val="8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50"/>
            </a:p>
          </p:txBody>
        </p:sp>
        <p:sp>
          <p:nvSpPr>
            <p:cNvPr id="22" name="Rectangle: Rounded Corners 50"/>
            <p:cNvSpPr/>
            <p:nvPr/>
          </p:nvSpPr>
          <p:spPr>
            <a:xfrm>
              <a:off x="7359408" y="3035822"/>
              <a:ext cx="1742097" cy="408509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995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缺  点</a:t>
              </a:r>
              <a:endParaRPr lang="zh-CN" altLang="en-US" sz="199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896236" y="3696725"/>
              <a:ext cx="2668440" cy="4181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lnSpc>
                  <a:spcPct val="150000"/>
                </a:lnSpc>
                <a:buClrTx/>
                <a:buSzTx/>
                <a:buFontTx/>
              </a:pPr>
              <a:r>
                <a:rPr lang="zh-CN" altLang="en-US" sz="1600" dirty="0" smtClean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********************</a:t>
              </a:r>
              <a:endPara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 txBox="1"/>
          <p:nvPr/>
        </p:nvSpPr>
        <p:spPr>
          <a:xfrm>
            <a:off x="776672" y="2760292"/>
            <a:ext cx="5709585" cy="101467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5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panose="00000700000000000000" pitchFamily="2" charset="0"/>
              </a:rPr>
              <a:t>谢谢观看！</a:t>
            </a:r>
            <a:endParaRPr lang="zh-CN" altLang="en-US" sz="5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Poppins SemiBold" panose="00000700000000000000" pitchFamily="2" charset="0"/>
            </a:endParaRPr>
          </a:p>
        </p:txBody>
      </p:sp>
      <p:sp>
        <p:nvSpPr>
          <p:cNvPr id="43" name="Parallelogram 42"/>
          <p:cNvSpPr/>
          <p:nvPr/>
        </p:nvSpPr>
        <p:spPr>
          <a:xfrm>
            <a:off x="6091517" y="1354722"/>
            <a:ext cx="2011095" cy="1594389"/>
          </a:xfrm>
          <a:prstGeom prst="parallelogram">
            <a:avLst>
              <a:gd name="adj" fmla="val 8232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pic>
        <p:nvPicPr>
          <p:cNvPr id="8" name="图片占位符 7" descr="蓝色的高楼&#10;&#10;描述已自动生成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/>
          <a:srcRect l="163" r="163"/>
          <a:stretch>
            <a:fillRect/>
          </a:stretch>
        </p:blipFill>
        <p:spPr/>
      </p:pic>
      <p:sp>
        <p:nvSpPr>
          <p:cNvPr id="48" name="Parallelogram 47"/>
          <p:cNvSpPr/>
          <p:nvPr/>
        </p:nvSpPr>
        <p:spPr>
          <a:xfrm>
            <a:off x="10022817" y="21548"/>
            <a:ext cx="1373410" cy="932876"/>
          </a:xfrm>
          <a:prstGeom prst="parallelogram">
            <a:avLst>
              <a:gd name="adj" fmla="val 8232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9" name="Parallelogram 21"/>
          <p:cNvSpPr/>
          <p:nvPr/>
        </p:nvSpPr>
        <p:spPr>
          <a:xfrm rot="487358">
            <a:off x="10394623" y="4479862"/>
            <a:ext cx="1874921" cy="2560091"/>
          </a:xfrm>
          <a:prstGeom prst="parallelogram">
            <a:avLst>
              <a:gd name="adj" fmla="val 8696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44" name="Parallelogram 43"/>
          <p:cNvSpPr/>
          <p:nvPr/>
        </p:nvSpPr>
        <p:spPr>
          <a:xfrm>
            <a:off x="7392648" y="4282285"/>
            <a:ext cx="2630168" cy="2577551"/>
          </a:xfrm>
          <a:prstGeom prst="parallelogram">
            <a:avLst>
              <a:gd name="adj" fmla="val 8232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Presentation"/>
</p:tagLst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78</Words>
  <Application>Microsoft Office PowerPoint</Application>
  <PresentationFormat>自定义</PresentationFormat>
  <Paragraphs>35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Poppins</vt:lpstr>
      <vt:lpstr>Poppins SemiBold</vt:lpstr>
      <vt:lpstr>zihun54hao-xianhei</vt:lpstr>
      <vt:lpstr>等线</vt:lpstr>
      <vt:lpstr>思源黑体 CN Bold</vt:lpstr>
      <vt:lpstr>思源黑体 CN Light</vt:lpstr>
      <vt:lpstr>宋体</vt:lpstr>
      <vt:lpstr>微软雅黑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小威演示;定制PPT-1987082626</dc:creator>
  <cp:lastModifiedBy>Lenovo</cp:lastModifiedBy>
  <cp:revision>119</cp:revision>
  <dcterms:created xsi:type="dcterms:W3CDTF">2020-01-03T08:56:00Z</dcterms:created>
  <dcterms:modified xsi:type="dcterms:W3CDTF">2021-01-15T07:17:55Z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