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7665" r:id="rId2"/>
    <p:sldId id="7655" r:id="rId3"/>
    <p:sldId id="7656" r:id="rId4"/>
    <p:sldId id="1001" r:id="rId5"/>
    <p:sldId id="1152" r:id="rId6"/>
    <p:sldId id="7661" r:id="rId7"/>
    <p:sldId id="1342" r:id="rId8"/>
    <p:sldId id="1156" r:id="rId9"/>
    <p:sldId id="7662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5C79"/>
    <a:srgbClr val="62C3D2"/>
    <a:srgbClr val="1B89A0"/>
    <a:srgbClr val="155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60"/>
  </p:normalViewPr>
  <p:slideViewPr>
    <p:cSldViewPr snapToGrid="0">
      <p:cViewPr varScale="1">
        <p:scale>
          <a:sx n="70" d="100"/>
          <a:sy n="70" d="100"/>
        </p:scale>
        <p:origin x="4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7FF87C-6AFC-4A6C-AE95-18737ECEE6D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6E0B54-3AED-467C-BE41-DE330C54258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8642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15F95F-52E2-4D61-BFBE-72E69038574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5354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2408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幻灯片图像占位符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3730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defTabSz="967105" eaLnBrk="1" hangingPunct="1"/>
            <a:endParaRPr lang="zh-CN" altLang="en-US"/>
          </a:p>
        </p:txBody>
      </p:sp>
      <p:sp>
        <p:nvSpPr>
          <p:cNvPr id="4" name="灯片编号占位符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defTabSz="967740" fontAlgn="auto">
              <a:spcBef>
                <a:spcPts val="0"/>
              </a:spcBef>
              <a:spcAft>
                <a:spcPts val="0"/>
              </a:spcAft>
              <a:defRPr/>
            </a:pPr>
            <a:fld id="{67415919-3F04-4F40-BFB9-FF08AADCB4F4}" type="slidenum">
              <a:rPr lang="zh-CN" altLang="en-US" sz="1200">
                <a:latin typeface="+mn-lt"/>
                <a:ea typeface="+mn-ea"/>
              </a:rPr>
              <a:t>4</a:t>
            </a:fld>
            <a:endParaRPr lang="zh-CN" altLang="en-US" sz="1200"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09058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C2BCF-A1EC-4495-A169-B117DFEE7E6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0522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29" t="869" r="13652" b="882"/>
          <a:stretch>
            <a:fillRect/>
          </a:stretch>
        </p:blipFill>
        <p:spPr>
          <a:xfrm>
            <a:off x="7190498" y="0"/>
            <a:ext cx="5001502" cy="68580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5" t="869" r="46099" b="882"/>
          <a:stretch>
            <a:fillRect/>
          </a:stretch>
        </p:blipFill>
        <p:spPr>
          <a:xfrm>
            <a:off x="0" y="0"/>
            <a:ext cx="9012766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9AD8A-E8C4-42A4-B15E-226830469143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F2A3D-2C14-4861-858F-68C9EB221EB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0">
        <p:circle/>
      </p:transition>
    </mc:Choice>
    <mc:Fallback xmlns="">
      <p:transition spd="slow" advClick="0" advTm="0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 advTm="4000">
        <p:pull/>
      </p:transition>
    </mc:Choice>
    <mc:Fallback xmlns="">
      <p:transition advClick="0" advTm="4000">
        <p:pull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29" t="869" r="13652" b="882"/>
          <a:stretch>
            <a:fillRect/>
          </a:stretch>
        </p:blipFill>
        <p:spPr>
          <a:xfrm flipH="1">
            <a:off x="0" y="-23716"/>
            <a:ext cx="5018798" cy="68817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8" name="图片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" t="869" r="341" b="882"/>
          <a:stretch>
            <a:fillRect/>
          </a:stretch>
        </p:blipFill>
        <p:spPr>
          <a:xfrm>
            <a:off x="6197600" y="703183"/>
            <a:ext cx="5826119" cy="210819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A10DA-3059-4E24-B9AC-3C29C516B7EE}" type="datetimeFigureOut">
              <a:rPr lang="zh-CN" altLang="en-US" smtClean="0"/>
              <a:t>2021/1/15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604A-D68E-4096-84CB-0FDD60A14AD6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129" t="869" r="13652" b="882"/>
          <a:stretch>
            <a:fillRect/>
          </a:stretch>
        </p:blipFill>
        <p:spPr>
          <a:xfrm>
            <a:off x="7190498" y="0"/>
            <a:ext cx="5001502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533650" y="2488330"/>
            <a:ext cx="92522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zh-CN" altLang="en-US" sz="6000" b="1" spc="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zihun54hao-xianhei" panose="00000500000000000000" pitchFamily="2" charset="-122"/>
              </a:rPr>
              <a:t>****课题</a:t>
            </a:r>
            <a:endParaRPr lang="zh-CN" altLang="en-US" sz="6000" b="1" spc="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zihun54hao-xianhei" panose="00000500000000000000" pitchFamily="2" charset="-122"/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1248711" y="4850415"/>
            <a:ext cx="3611567" cy="1584667"/>
            <a:chOff x="6865938" y="2179638"/>
            <a:chExt cx="311150" cy="13652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8" name="Freeform 375"/>
            <p:cNvSpPr>
              <a:spLocks noEditPoints="1"/>
            </p:cNvSpPr>
            <p:nvPr/>
          </p:nvSpPr>
          <p:spPr bwMode="auto">
            <a:xfrm>
              <a:off x="6865938" y="2179638"/>
              <a:ext cx="311150" cy="120650"/>
            </a:xfrm>
            <a:custGeom>
              <a:avLst/>
              <a:gdLst>
                <a:gd name="T0" fmla="*/ 197 w 199"/>
                <a:gd name="T1" fmla="*/ 66 h 77"/>
                <a:gd name="T2" fmla="*/ 196 w 199"/>
                <a:gd name="T3" fmla="*/ 66 h 77"/>
                <a:gd name="T4" fmla="*/ 196 w 199"/>
                <a:gd name="T5" fmla="*/ 49 h 77"/>
                <a:gd name="T6" fmla="*/ 194 w 199"/>
                <a:gd name="T7" fmla="*/ 46 h 77"/>
                <a:gd name="T8" fmla="*/ 175 w 199"/>
                <a:gd name="T9" fmla="*/ 44 h 77"/>
                <a:gd name="T10" fmla="*/ 172 w 199"/>
                <a:gd name="T11" fmla="*/ 16 h 77"/>
                <a:gd name="T12" fmla="*/ 170 w 199"/>
                <a:gd name="T13" fmla="*/ 14 h 77"/>
                <a:gd name="T14" fmla="*/ 135 w 199"/>
                <a:gd name="T15" fmla="*/ 14 h 77"/>
                <a:gd name="T16" fmla="*/ 134 w 199"/>
                <a:gd name="T17" fmla="*/ 16 h 77"/>
                <a:gd name="T18" fmla="*/ 134 w 199"/>
                <a:gd name="T19" fmla="*/ 38 h 77"/>
                <a:gd name="T20" fmla="*/ 133 w 199"/>
                <a:gd name="T21" fmla="*/ 38 h 77"/>
                <a:gd name="T22" fmla="*/ 131 w 199"/>
                <a:gd name="T23" fmla="*/ 45 h 77"/>
                <a:gd name="T24" fmla="*/ 131 w 199"/>
                <a:gd name="T25" fmla="*/ 66 h 77"/>
                <a:gd name="T26" fmla="*/ 127 w 199"/>
                <a:gd name="T27" fmla="*/ 66 h 77"/>
                <a:gd name="T28" fmla="*/ 127 w 199"/>
                <a:gd name="T29" fmla="*/ 2 h 77"/>
                <a:gd name="T30" fmla="*/ 125 w 199"/>
                <a:gd name="T31" fmla="*/ 0 h 77"/>
                <a:gd name="T32" fmla="*/ 4 w 199"/>
                <a:gd name="T33" fmla="*/ 0 h 77"/>
                <a:gd name="T34" fmla="*/ 2 w 199"/>
                <a:gd name="T35" fmla="*/ 2 h 77"/>
                <a:gd name="T36" fmla="*/ 2 w 199"/>
                <a:gd name="T37" fmla="*/ 65 h 77"/>
                <a:gd name="T38" fmla="*/ 0 w 199"/>
                <a:gd name="T39" fmla="*/ 67 h 77"/>
                <a:gd name="T40" fmla="*/ 0 w 199"/>
                <a:gd name="T41" fmla="*/ 75 h 77"/>
                <a:gd name="T42" fmla="*/ 3 w 199"/>
                <a:gd name="T43" fmla="*/ 77 h 77"/>
                <a:gd name="T44" fmla="*/ 3 w 199"/>
                <a:gd name="T45" fmla="*/ 77 h 77"/>
                <a:gd name="T46" fmla="*/ 4 w 199"/>
                <a:gd name="T47" fmla="*/ 77 h 77"/>
                <a:gd name="T48" fmla="*/ 4 w 199"/>
                <a:gd name="T49" fmla="*/ 77 h 77"/>
                <a:gd name="T50" fmla="*/ 11 w 199"/>
                <a:gd name="T51" fmla="*/ 77 h 77"/>
                <a:gd name="T52" fmla="*/ 11 w 199"/>
                <a:gd name="T53" fmla="*/ 74 h 77"/>
                <a:gd name="T54" fmla="*/ 27 w 199"/>
                <a:gd name="T55" fmla="*/ 57 h 77"/>
                <a:gd name="T56" fmla="*/ 43 w 199"/>
                <a:gd name="T57" fmla="*/ 74 h 77"/>
                <a:gd name="T58" fmla="*/ 43 w 199"/>
                <a:gd name="T59" fmla="*/ 77 h 77"/>
                <a:gd name="T60" fmla="*/ 51 w 199"/>
                <a:gd name="T61" fmla="*/ 77 h 77"/>
                <a:gd name="T62" fmla="*/ 50 w 199"/>
                <a:gd name="T63" fmla="*/ 74 h 77"/>
                <a:gd name="T64" fmla="*/ 67 w 199"/>
                <a:gd name="T65" fmla="*/ 57 h 77"/>
                <a:gd name="T66" fmla="*/ 83 w 199"/>
                <a:gd name="T67" fmla="*/ 74 h 77"/>
                <a:gd name="T68" fmla="*/ 82 w 199"/>
                <a:gd name="T69" fmla="*/ 77 h 77"/>
                <a:gd name="T70" fmla="*/ 158 w 199"/>
                <a:gd name="T71" fmla="*/ 77 h 77"/>
                <a:gd name="T72" fmla="*/ 158 w 199"/>
                <a:gd name="T73" fmla="*/ 75 h 77"/>
                <a:gd name="T74" fmla="*/ 174 w 199"/>
                <a:gd name="T75" fmla="*/ 58 h 77"/>
                <a:gd name="T76" fmla="*/ 190 w 199"/>
                <a:gd name="T77" fmla="*/ 75 h 77"/>
                <a:gd name="T78" fmla="*/ 190 w 199"/>
                <a:gd name="T79" fmla="*/ 77 h 77"/>
                <a:gd name="T80" fmla="*/ 197 w 199"/>
                <a:gd name="T81" fmla="*/ 77 h 77"/>
                <a:gd name="T82" fmla="*/ 199 w 199"/>
                <a:gd name="T83" fmla="*/ 75 h 77"/>
                <a:gd name="T84" fmla="*/ 199 w 199"/>
                <a:gd name="T85" fmla="*/ 68 h 77"/>
                <a:gd name="T86" fmla="*/ 197 w 199"/>
                <a:gd name="T87" fmla="*/ 66 h 77"/>
                <a:gd name="T88" fmla="*/ 145 w 199"/>
                <a:gd name="T89" fmla="*/ 34 h 77"/>
                <a:gd name="T90" fmla="*/ 144 w 199"/>
                <a:gd name="T91" fmla="*/ 36 h 77"/>
                <a:gd name="T92" fmla="*/ 140 w 199"/>
                <a:gd name="T93" fmla="*/ 36 h 77"/>
                <a:gd name="T94" fmla="*/ 138 w 199"/>
                <a:gd name="T95" fmla="*/ 34 h 77"/>
                <a:gd name="T96" fmla="*/ 138 w 199"/>
                <a:gd name="T97" fmla="*/ 19 h 77"/>
                <a:gd name="T98" fmla="*/ 140 w 199"/>
                <a:gd name="T99" fmla="*/ 17 h 77"/>
                <a:gd name="T100" fmla="*/ 144 w 199"/>
                <a:gd name="T101" fmla="*/ 17 h 77"/>
                <a:gd name="T102" fmla="*/ 145 w 199"/>
                <a:gd name="T103" fmla="*/ 19 h 77"/>
                <a:gd name="T104" fmla="*/ 145 w 199"/>
                <a:gd name="T105" fmla="*/ 34 h 77"/>
                <a:gd name="T106" fmla="*/ 170 w 199"/>
                <a:gd name="T107" fmla="*/ 44 h 77"/>
                <a:gd name="T108" fmla="*/ 152 w 199"/>
                <a:gd name="T109" fmla="*/ 44 h 77"/>
                <a:gd name="T110" fmla="*/ 150 w 199"/>
                <a:gd name="T111" fmla="*/ 41 h 77"/>
                <a:gd name="T112" fmla="*/ 150 w 199"/>
                <a:gd name="T113" fmla="*/ 19 h 77"/>
                <a:gd name="T114" fmla="*/ 152 w 199"/>
                <a:gd name="T115" fmla="*/ 17 h 77"/>
                <a:gd name="T116" fmla="*/ 167 w 199"/>
                <a:gd name="T117" fmla="*/ 17 h 77"/>
                <a:gd name="T118" fmla="*/ 169 w 199"/>
                <a:gd name="T119" fmla="*/ 19 h 77"/>
                <a:gd name="T120" fmla="*/ 172 w 199"/>
                <a:gd name="T121" fmla="*/ 41 h 77"/>
                <a:gd name="T122" fmla="*/ 170 w 199"/>
                <a:gd name="T123" fmla="*/ 4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99" h="77">
                  <a:moveTo>
                    <a:pt x="197" y="66"/>
                  </a:moveTo>
                  <a:cubicBezTo>
                    <a:pt x="196" y="66"/>
                    <a:pt x="196" y="66"/>
                    <a:pt x="196" y="66"/>
                  </a:cubicBezTo>
                  <a:cubicBezTo>
                    <a:pt x="196" y="49"/>
                    <a:pt x="196" y="49"/>
                    <a:pt x="196" y="49"/>
                  </a:cubicBezTo>
                  <a:cubicBezTo>
                    <a:pt x="195" y="47"/>
                    <a:pt x="195" y="46"/>
                    <a:pt x="194" y="46"/>
                  </a:cubicBezTo>
                  <a:cubicBezTo>
                    <a:pt x="175" y="44"/>
                    <a:pt x="175" y="44"/>
                    <a:pt x="175" y="44"/>
                  </a:cubicBezTo>
                  <a:cubicBezTo>
                    <a:pt x="172" y="16"/>
                    <a:pt x="172" y="16"/>
                    <a:pt x="172" y="16"/>
                  </a:cubicBezTo>
                  <a:cubicBezTo>
                    <a:pt x="172" y="15"/>
                    <a:pt x="171" y="14"/>
                    <a:pt x="170" y="14"/>
                  </a:cubicBezTo>
                  <a:cubicBezTo>
                    <a:pt x="135" y="14"/>
                    <a:pt x="135" y="14"/>
                    <a:pt x="135" y="14"/>
                  </a:cubicBezTo>
                  <a:cubicBezTo>
                    <a:pt x="134" y="14"/>
                    <a:pt x="134" y="15"/>
                    <a:pt x="134" y="16"/>
                  </a:cubicBezTo>
                  <a:cubicBezTo>
                    <a:pt x="134" y="38"/>
                    <a:pt x="134" y="38"/>
                    <a:pt x="134" y="38"/>
                  </a:cubicBezTo>
                  <a:cubicBezTo>
                    <a:pt x="133" y="38"/>
                    <a:pt x="133" y="38"/>
                    <a:pt x="133" y="38"/>
                  </a:cubicBezTo>
                  <a:cubicBezTo>
                    <a:pt x="132" y="38"/>
                    <a:pt x="131" y="44"/>
                    <a:pt x="131" y="45"/>
                  </a:cubicBezTo>
                  <a:cubicBezTo>
                    <a:pt x="131" y="66"/>
                    <a:pt x="131" y="66"/>
                    <a:pt x="131" y="66"/>
                  </a:cubicBezTo>
                  <a:cubicBezTo>
                    <a:pt x="127" y="66"/>
                    <a:pt x="127" y="66"/>
                    <a:pt x="127" y="66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6" y="0"/>
                    <a:pt x="125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2" y="1"/>
                    <a:pt x="2" y="2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6"/>
                    <a:pt x="0" y="67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6"/>
                    <a:pt x="1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4" y="77"/>
                    <a:pt x="4" y="77"/>
                    <a:pt x="4" y="77"/>
                  </a:cubicBezTo>
                  <a:cubicBezTo>
                    <a:pt x="11" y="77"/>
                    <a:pt x="11" y="77"/>
                    <a:pt x="11" y="77"/>
                  </a:cubicBezTo>
                  <a:cubicBezTo>
                    <a:pt x="11" y="76"/>
                    <a:pt x="11" y="75"/>
                    <a:pt x="11" y="74"/>
                  </a:cubicBezTo>
                  <a:cubicBezTo>
                    <a:pt x="11" y="65"/>
                    <a:pt x="18" y="57"/>
                    <a:pt x="27" y="57"/>
                  </a:cubicBezTo>
                  <a:cubicBezTo>
                    <a:pt x="36" y="57"/>
                    <a:pt x="43" y="65"/>
                    <a:pt x="43" y="74"/>
                  </a:cubicBezTo>
                  <a:cubicBezTo>
                    <a:pt x="43" y="75"/>
                    <a:pt x="43" y="76"/>
                    <a:pt x="43" y="77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0" y="76"/>
                    <a:pt x="50" y="75"/>
                    <a:pt x="50" y="74"/>
                  </a:cubicBezTo>
                  <a:cubicBezTo>
                    <a:pt x="50" y="65"/>
                    <a:pt x="58" y="57"/>
                    <a:pt x="67" y="57"/>
                  </a:cubicBezTo>
                  <a:cubicBezTo>
                    <a:pt x="76" y="57"/>
                    <a:pt x="83" y="65"/>
                    <a:pt x="83" y="74"/>
                  </a:cubicBezTo>
                  <a:cubicBezTo>
                    <a:pt x="83" y="75"/>
                    <a:pt x="83" y="76"/>
                    <a:pt x="82" y="77"/>
                  </a:cubicBezTo>
                  <a:cubicBezTo>
                    <a:pt x="158" y="77"/>
                    <a:pt x="158" y="77"/>
                    <a:pt x="158" y="77"/>
                  </a:cubicBezTo>
                  <a:cubicBezTo>
                    <a:pt x="158" y="76"/>
                    <a:pt x="158" y="76"/>
                    <a:pt x="158" y="75"/>
                  </a:cubicBezTo>
                  <a:cubicBezTo>
                    <a:pt x="158" y="66"/>
                    <a:pt x="165" y="58"/>
                    <a:pt x="174" y="58"/>
                  </a:cubicBezTo>
                  <a:cubicBezTo>
                    <a:pt x="183" y="58"/>
                    <a:pt x="190" y="66"/>
                    <a:pt x="190" y="75"/>
                  </a:cubicBezTo>
                  <a:cubicBezTo>
                    <a:pt x="190" y="76"/>
                    <a:pt x="190" y="76"/>
                    <a:pt x="190" y="77"/>
                  </a:cubicBezTo>
                  <a:cubicBezTo>
                    <a:pt x="197" y="77"/>
                    <a:pt x="197" y="77"/>
                    <a:pt x="197" y="77"/>
                  </a:cubicBezTo>
                  <a:cubicBezTo>
                    <a:pt x="198" y="77"/>
                    <a:pt x="199" y="76"/>
                    <a:pt x="199" y="75"/>
                  </a:cubicBezTo>
                  <a:cubicBezTo>
                    <a:pt x="199" y="68"/>
                    <a:pt x="199" y="68"/>
                    <a:pt x="199" y="68"/>
                  </a:cubicBezTo>
                  <a:cubicBezTo>
                    <a:pt x="199" y="67"/>
                    <a:pt x="198" y="66"/>
                    <a:pt x="197" y="66"/>
                  </a:cubicBezTo>
                  <a:close/>
                  <a:moveTo>
                    <a:pt x="145" y="34"/>
                  </a:moveTo>
                  <a:cubicBezTo>
                    <a:pt x="145" y="35"/>
                    <a:pt x="144" y="36"/>
                    <a:pt x="144" y="36"/>
                  </a:cubicBezTo>
                  <a:cubicBezTo>
                    <a:pt x="140" y="36"/>
                    <a:pt x="140" y="36"/>
                    <a:pt x="140" y="36"/>
                  </a:cubicBezTo>
                  <a:cubicBezTo>
                    <a:pt x="139" y="36"/>
                    <a:pt x="138" y="35"/>
                    <a:pt x="138" y="34"/>
                  </a:cubicBezTo>
                  <a:cubicBezTo>
                    <a:pt x="138" y="19"/>
                    <a:pt x="138" y="19"/>
                    <a:pt x="138" y="19"/>
                  </a:cubicBezTo>
                  <a:cubicBezTo>
                    <a:pt x="138" y="18"/>
                    <a:pt x="139" y="17"/>
                    <a:pt x="140" y="17"/>
                  </a:cubicBezTo>
                  <a:cubicBezTo>
                    <a:pt x="144" y="17"/>
                    <a:pt x="144" y="17"/>
                    <a:pt x="144" y="17"/>
                  </a:cubicBezTo>
                  <a:cubicBezTo>
                    <a:pt x="144" y="17"/>
                    <a:pt x="145" y="18"/>
                    <a:pt x="145" y="19"/>
                  </a:cubicBezTo>
                  <a:lnTo>
                    <a:pt x="145" y="34"/>
                  </a:lnTo>
                  <a:close/>
                  <a:moveTo>
                    <a:pt x="170" y="44"/>
                  </a:moveTo>
                  <a:cubicBezTo>
                    <a:pt x="152" y="44"/>
                    <a:pt x="152" y="44"/>
                    <a:pt x="152" y="44"/>
                  </a:cubicBezTo>
                  <a:cubicBezTo>
                    <a:pt x="151" y="44"/>
                    <a:pt x="150" y="43"/>
                    <a:pt x="150" y="41"/>
                  </a:cubicBezTo>
                  <a:cubicBezTo>
                    <a:pt x="150" y="19"/>
                    <a:pt x="150" y="19"/>
                    <a:pt x="150" y="19"/>
                  </a:cubicBezTo>
                  <a:cubicBezTo>
                    <a:pt x="150" y="18"/>
                    <a:pt x="151" y="17"/>
                    <a:pt x="152" y="17"/>
                  </a:cubicBezTo>
                  <a:cubicBezTo>
                    <a:pt x="167" y="17"/>
                    <a:pt x="167" y="17"/>
                    <a:pt x="167" y="17"/>
                  </a:cubicBezTo>
                  <a:cubicBezTo>
                    <a:pt x="169" y="17"/>
                    <a:pt x="169" y="18"/>
                    <a:pt x="169" y="19"/>
                  </a:cubicBezTo>
                  <a:cubicBezTo>
                    <a:pt x="172" y="41"/>
                    <a:pt x="172" y="41"/>
                    <a:pt x="172" y="41"/>
                  </a:cubicBezTo>
                  <a:cubicBezTo>
                    <a:pt x="172" y="43"/>
                    <a:pt x="171" y="44"/>
                    <a:pt x="170" y="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9" name="Oval 376"/>
            <p:cNvSpPr>
              <a:spLocks noChangeArrowheads="1"/>
            </p:cNvSpPr>
            <p:nvPr/>
          </p:nvSpPr>
          <p:spPr bwMode="auto">
            <a:xfrm>
              <a:off x="7118351" y="2278063"/>
              <a:ext cx="38100" cy="38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0" name="Oval 377"/>
            <p:cNvSpPr>
              <a:spLocks noChangeArrowheads="1"/>
            </p:cNvSpPr>
            <p:nvPr/>
          </p:nvSpPr>
          <p:spPr bwMode="auto">
            <a:xfrm>
              <a:off x="6950076" y="2276476"/>
              <a:ext cx="39688" cy="38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5" name="Oval 378"/>
            <p:cNvSpPr>
              <a:spLocks noChangeArrowheads="1"/>
            </p:cNvSpPr>
            <p:nvPr/>
          </p:nvSpPr>
          <p:spPr bwMode="auto">
            <a:xfrm>
              <a:off x="6888163" y="2276476"/>
              <a:ext cx="38100" cy="381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4624388" y="0"/>
            <a:ext cx="234950" cy="6853882"/>
          </a:xfrm>
          <a:prstGeom prst="rect">
            <a:avLst/>
          </a:prstGeom>
          <a:solidFill>
            <a:srgbClr val="1B89A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等线" panose="02010600030101010101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0" y="1696720"/>
            <a:ext cx="5028565" cy="3723640"/>
            <a:chOff x="0" y="1696994"/>
            <a:chExt cx="4456113" cy="3723503"/>
          </a:xfrm>
        </p:grpSpPr>
        <p:sp>
          <p:nvSpPr>
            <p:cNvPr id="15" name="矩形 14"/>
            <p:cNvSpPr/>
            <p:nvPr/>
          </p:nvSpPr>
          <p:spPr>
            <a:xfrm>
              <a:off x="0" y="1696994"/>
              <a:ext cx="4456113" cy="3723503"/>
            </a:xfrm>
            <a:prstGeom prst="rect">
              <a:avLst/>
            </a:prstGeom>
            <a:solidFill>
              <a:srgbClr val="155F7F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kern="0">
                <a:solidFill>
                  <a:prstClr val="white"/>
                </a:solidFill>
                <a:latin typeface="等线" panose="02010600030101010101" charset="-122"/>
              </a:endParaRPr>
            </a:p>
          </p:txBody>
        </p:sp>
        <p:sp>
          <p:nvSpPr>
            <p:cNvPr id="9" name="等腰三角形 8"/>
            <p:cNvSpPr/>
            <p:nvPr/>
          </p:nvSpPr>
          <p:spPr>
            <a:xfrm>
              <a:off x="3708615" y="4613190"/>
              <a:ext cx="747498" cy="807307"/>
            </a:xfrm>
            <a:custGeom>
              <a:avLst/>
              <a:gdLst>
                <a:gd name="connsiteX0" fmla="*/ 0 w 747498"/>
                <a:gd name="connsiteY0" fmla="*/ 749643 h 749643"/>
                <a:gd name="connsiteX1" fmla="*/ 373749 w 747498"/>
                <a:gd name="connsiteY1" fmla="*/ 0 h 749643"/>
                <a:gd name="connsiteX2" fmla="*/ 747498 w 747498"/>
                <a:gd name="connsiteY2" fmla="*/ 749643 h 749643"/>
                <a:gd name="connsiteX3" fmla="*/ 0 w 747498"/>
                <a:gd name="connsiteY3" fmla="*/ 749643 h 749643"/>
                <a:gd name="connsiteX0-1" fmla="*/ 0 w 747498"/>
                <a:gd name="connsiteY0-2" fmla="*/ 807307 h 807307"/>
                <a:gd name="connsiteX1-3" fmla="*/ 744452 w 747498"/>
                <a:gd name="connsiteY1-4" fmla="*/ 0 h 807307"/>
                <a:gd name="connsiteX2-5" fmla="*/ 747498 w 747498"/>
                <a:gd name="connsiteY2-6" fmla="*/ 807307 h 807307"/>
                <a:gd name="connsiteX3-7" fmla="*/ 0 w 747498"/>
                <a:gd name="connsiteY3-8" fmla="*/ 807307 h 807307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</a:cxnLst>
              <a:rect l="l" t="t" r="r" b="b"/>
              <a:pathLst>
                <a:path w="747498" h="807307">
                  <a:moveTo>
                    <a:pt x="0" y="807307"/>
                  </a:moveTo>
                  <a:lnTo>
                    <a:pt x="744452" y="0"/>
                  </a:lnTo>
                  <a:cubicBezTo>
                    <a:pt x="745467" y="269102"/>
                    <a:pt x="746483" y="538205"/>
                    <a:pt x="747498" y="807307"/>
                  </a:cubicBezTo>
                  <a:lnTo>
                    <a:pt x="0" y="807307"/>
                  </a:lnTo>
                  <a:close/>
                </a:path>
              </a:pathLst>
            </a:custGeom>
            <a:solidFill>
              <a:srgbClr val="62C3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0" y="653546"/>
            <a:ext cx="4456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目录 </a:t>
            </a:r>
            <a:r>
              <a:rPr lang="en-US" altLang="zh-CN" sz="44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|</a:t>
            </a:r>
            <a:r>
              <a:rPr lang="zh-CN" altLang="en-US" sz="44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 </a:t>
            </a:r>
            <a:r>
              <a:rPr lang="en-US" altLang="zh-CN" sz="32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CONTENTS</a:t>
            </a:r>
            <a:endParaRPr lang="zh-CN" altLang="en-US" sz="3200" dirty="0">
              <a:latin typeface="微软雅黑" panose="020B0503020204020204" pitchFamily="34" charset="-122"/>
              <a:ea typeface="微软雅黑" panose="020B0503020204020204" pitchFamily="34" charset="-122"/>
              <a:sym typeface="zihun54hao-xianhei" panose="00000500000000000000" pitchFamily="2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5029200" y="0"/>
            <a:ext cx="233363" cy="6853882"/>
          </a:xfrm>
          <a:prstGeom prst="rect">
            <a:avLst/>
          </a:prstGeom>
          <a:solidFill>
            <a:srgbClr val="1B89A0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等线" panose="02010600030101010101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5430838" y="0"/>
            <a:ext cx="233362" cy="6853882"/>
          </a:xfrm>
          <a:prstGeom prst="rect">
            <a:avLst/>
          </a:prstGeom>
          <a:solidFill>
            <a:srgbClr val="62C3D2">
              <a:alpha val="8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>
              <a:solidFill>
                <a:prstClr val="white"/>
              </a:solidFill>
              <a:latin typeface="等线" panose="02010600030101010101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3553316"/>
            <a:ext cx="44545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**概述</a:t>
            </a:r>
            <a:endParaRPr lang="zh-CN" altLang="en-US" sz="3200" b="1" dirty="0">
              <a:solidFill>
                <a:schemeClr val="bg1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346221" y="2243704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第一章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6573788" y="1963615"/>
            <a:ext cx="1838205" cy="688649"/>
            <a:chOff x="6837404" y="1963615"/>
            <a:chExt cx="1838205" cy="688649"/>
          </a:xfrm>
        </p:grpSpPr>
        <p:sp>
          <p:nvSpPr>
            <p:cNvPr id="19" name="任意多边形: 形状 18"/>
            <p:cNvSpPr/>
            <p:nvPr/>
          </p:nvSpPr>
          <p:spPr>
            <a:xfrm>
              <a:off x="6837404" y="1963615"/>
              <a:ext cx="688649" cy="688649"/>
            </a:xfrm>
            <a:custGeom>
              <a:avLst/>
              <a:gdLst>
                <a:gd name="connsiteX0" fmla="*/ 839310 w 1678620"/>
                <a:gd name="connsiteY0" fmla="*/ 0 h 1678620"/>
                <a:gd name="connsiteX1" fmla="*/ 1092846 w 1678620"/>
                <a:gd name="connsiteY1" fmla="*/ 105018 h 1678620"/>
                <a:gd name="connsiteX2" fmla="*/ 1573602 w 1678620"/>
                <a:gd name="connsiteY2" fmla="*/ 585774 h 1678620"/>
                <a:gd name="connsiteX3" fmla="*/ 1573602 w 1678620"/>
                <a:gd name="connsiteY3" fmla="*/ 1092846 h 1678620"/>
                <a:gd name="connsiteX4" fmla="*/ 1092846 w 1678620"/>
                <a:gd name="connsiteY4" fmla="*/ 1573602 h 1678620"/>
                <a:gd name="connsiteX5" fmla="*/ 585774 w 1678620"/>
                <a:gd name="connsiteY5" fmla="*/ 1573602 h 1678620"/>
                <a:gd name="connsiteX6" fmla="*/ 105018 w 1678620"/>
                <a:gd name="connsiteY6" fmla="*/ 1092846 h 1678620"/>
                <a:gd name="connsiteX7" fmla="*/ 105018 w 1678620"/>
                <a:gd name="connsiteY7" fmla="*/ 585774 h 1678620"/>
                <a:gd name="connsiteX8" fmla="*/ 585774 w 1678620"/>
                <a:gd name="connsiteY8" fmla="*/ 105018 h 1678620"/>
                <a:gd name="connsiteX9" fmla="*/ 839310 w 1678620"/>
                <a:gd name="connsiteY9" fmla="*/ 0 h 167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78620" h="1678620">
                  <a:moveTo>
                    <a:pt x="839310" y="0"/>
                  </a:moveTo>
                  <a:cubicBezTo>
                    <a:pt x="931072" y="0"/>
                    <a:pt x="1022834" y="35006"/>
                    <a:pt x="1092846" y="105018"/>
                  </a:cubicBezTo>
                  <a:lnTo>
                    <a:pt x="1573602" y="585774"/>
                  </a:lnTo>
                  <a:cubicBezTo>
                    <a:pt x="1713626" y="725798"/>
                    <a:pt x="1713626" y="952822"/>
                    <a:pt x="1573602" y="1092846"/>
                  </a:cubicBezTo>
                  <a:lnTo>
                    <a:pt x="1092846" y="1573602"/>
                  </a:lnTo>
                  <a:cubicBezTo>
                    <a:pt x="952822" y="1713627"/>
                    <a:pt x="725798" y="1713627"/>
                    <a:pt x="585774" y="1573602"/>
                  </a:cubicBezTo>
                  <a:lnTo>
                    <a:pt x="105018" y="1092846"/>
                  </a:lnTo>
                  <a:cubicBezTo>
                    <a:pt x="-35006" y="952822"/>
                    <a:pt x="-35006" y="725798"/>
                    <a:pt x="105018" y="585774"/>
                  </a:cubicBezTo>
                  <a:lnTo>
                    <a:pt x="585774" y="105018"/>
                  </a:lnTo>
                  <a:cubicBezTo>
                    <a:pt x="655786" y="35006"/>
                    <a:pt x="747548" y="0"/>
                    <a:pt x="839310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1.1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22" name="TextBox 37"/>
            <p:cNvSpPr txBox="1"/>
            <p:nvPr/>
          </p:nvSpPr>
          <p:spPr>
            <a:xfrm>
              <a:off x="7743944" y="2107884"/>
              <a:ext cx="9316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r>
                <a:rPr lang="zh-CN" altLang="en-US" sz="2000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**</a:t>
              </a:r>
              <a:r>
                <a:rPr lang="zh-CN" altLang="en-US" sz="2000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概述</a:t>
              </a:r>
              <a:endParaRPr lang="zh-CN" altLang="en-US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573788" y="3013814"/>
            <a:ext cx="1793321" cy="688649"/>
            <a:chOff x="6837404" y="3013814"/>
            <a:chExt cx="1793321" cy="688649"/>
          </a:xfrm>
        </p:grpSpPr>
        <p:sp>
          <p:nvSpPr>
            <p:cNvPr id="23" name="任意多边形: 形状 18"/>
            <p:cNvSpPr/>
            <p:nvPr/>
          </p:nvSpPr>
          <p:spPr>
            <a:xfrm>
              <a:off x="6837404" y="3013814"/>
              <a:ext cx="688649" cy="688649"/>
            </a:xfrm>
            <a:custGeom>
              <a:avLst/>
              <a:gdLst>
                <a:gd name="connsiteX0" fmla="*/ 839310 w 1678620"/>
                <a:gd name="connsiteY0" fmla="*/ 0 h 1678620"/>
                <a:gd name="connsiteX1" fmla="*/ 1092846 w 1678620"/>
                <a:gd name="connsiteY1" fmla="*/ 105018 h 1678620"/>
                <a:gd name="connsiteX2" fmla="*/ 1573602 w 1678620"/>
                <a:gd name="connsiteY2" fmla="*/ 585774 h 1678620"/>
                <a:gd name="connsiteX3" fmla="*/ 1573602 w 1678620"/>
                <a:gd name="connsiteY3" fmla="*/ 1092846 h 1678620"/>
                <a:gd name="connsiteX4" fmla="*/ 1092846 w 1678620"/>
                <a:gd name="connsiteY4" fmla="*/ 1573602 h 1678620"/>
                <a:gd name="connsiteX5" fmla="*/ 585774 w 1678620"/>
                <a:gd name="connsiteY5" fmla="*/ 1573602 h 1678620"/>
                <a:gd name="connsiteX6" fmla="*/ 105018 w 1678620"/>
                <a:gd name="connsiteY6" fmla="*/ 1092846 h 1678620"/>
                <a:gd name="connsiteX7" fmla="*/ 105018 w 1678620"/>
                <a:gd name="connsiteY7" fmla="*/ 585774 h 1678620"/>
                <a:gd name="connsiteX8" fmla="*/ 585774 w 1678620"/>
                <a:gd name="connsiteY8" fmla="*/ 105018 h 1678620"/>
                <a:gd name="connsiteX9" fmla="*/ 839310 w 1678620"/>
                <a:gd name="connsiteY9" fmla="*/ 0 h 167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78620" h="1678620">
                  <a:moveTo>
                    <a:pt x="839310" y="0"/>
                  </a:moveTo>
                  <a:cubicBezTo>
                    <a:pt x="931072" y="0"/>
                    <a:pt x="1022834" y="35006"/>
                    <a:pt x="1092846" y="105018"/>
                  </a:cubicBezTo>
                  <a:lnTo>
                    <a:pt x="1573602" y="585774"/>
                  </a:lnTo>
                  <a:cubicBezTo>
                    <a:pt x="1713626" y="725798"/>
                    <a:pt x="1713626" y="952822"/>
                    <a:pt x="1573602" y="1092846"/>
                  </a:cubicBezTo>
                  <a:lnTo>
                    <a:pt x="1092846" y="1573602"/>
                  </a:lnTo>
                  <a:cubicBezTo>
                    <a:pt x="952822" y="1713627"/>
                    <a:pt x="725798" y="1713627"/>
                    <a:pt x="585774" y="1573602"/>
                  </a:cubicBezTo>
                  <a:lnTo>
                    <a:pt x="105018" y="1092846"/>
                  </a:lnTo>
                  <a:cubicBezTo>
                    <a:pt x="-35006" y="952822"/>
                    <a:pt x="-35006" y="725798"/>
                    <a:pt x="105018" y="585774"/>
                  </a:cubicBezTo>
                  <a:lnTo>
                    <a:pt x="585774" y="105018"/>
                  </a:lnTo>
                  <a:cubicBezTo>
                    <a:pt x="655786" y="35006"/>
                    <a:pt x="747548" y="0"/>
                    <a:pt x="839310" y="0"/>
                  </a:cubicBezTo>
                  <a:close/>
                </a:path>
              </a:pathLst>
            </a:custGeom>
            <a:solidFill>
              <a:srgbClr val="155C7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1.2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25" name="TextBox 37"/>
            <p:cNvSpPr txBox="1"/>
            <p:nvPr/>
          </p:nvSpPr>
          <p:spPr>
            <a:xfrm>
              <a:off x="7743944" y="3153206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r>
                <a:rPr lang="zh-CN" altLang="en-US" sz="2000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******</a:t>
              </a:r>
              <a:endParaRPr lang="zh-CN" altLang="en-US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6573788" y="4064013"/>
            <a:ext cx="1793321" cy="688649"/>
            <a:chOff x="6837404" y="4064013"/>
            <a:chExt cx="1793321" cy="688649"/>
          </a:xfrm>
        </p:grpSpPr>
        <p:sp>
          <p:nvSpPr>
            <p:cNvPr id="26" name="任意多边形: 形状 18"/>
            <p:cNvSpPr/>
            <p:nvPr/>
          </p:nvSpPr>
          <p:spPr>
            <a:xfrm>
              <a:off x="6837404" y="4064013"/>
              <a:ext cx="688649" cy="688649"/>
            </a:xfrm>
            <a:custGeom>
              <a:avLst/>
              <a:gdLst>
                <a:gd name="connsiteX0" fmla="*/ 839310 w 1678620"/>
                <a:gd name="connsiteY0" fmla="*/ 0 h 1678620"/>
                <a:gd name="connsiteX1" fmla="*/ 1092846 w 1678620"/>
                <a:gd name="connsiteY1" fmla="*/ 105018 h 1678620"/>
                <a:gd name="connsiteX2" fmla="*/ 1573602 w 1678620"/>
                <a:gd name="connsiteY2" fmla="*/ 585774 h 1678620"/>
                <a:gd name="connsiteX3" fmla="*/ 1573602 w 1678620"/>
                <a:gd name="connsiteY3" fmla="*/ 1092846 h 1678620"/>
                <a:gd name="connsiteX4" fmla="*/ 1092846 w 1678620"/>
                <a:gd name="connsiteY4" fmla="*/ 1573602 h 1678620"/>
                <a:gd name="connsiteX5" fmla="*/ 585774 w 1678620"/>
                <a:gd name="connsiteY5" fmla="*/ 1573602 h 1678620"/>
                <a:gd name="connsiteX6" fmla="*/ 105018 w 1678620"/>
                <a:gd name="connsiteY6" fmla="*/ 1092846 h 1678620"/>
                <a:gd name="connsiteX7" fmla="*/ 105018 w 1678620"/>
                <a:gd name="connsiteY7" fmla="*/ 585774 h 1678620"/>
                <a:gd name="connsiteX8" fmla="*/ 585774 w 1678620"/>
                <a:gd name="connsiteY8" fmla="*/ 105018 h 1678620"/>
                <a:gd name="connsiteX9" fmla="*/ 839310 w 1678620"/>
                <a:gd name="connsiteY9" fmla="*/ 0 h 167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678620" h="1678620">
                  <a:moveTo>
                    <a:pt x="839310" y="0"/>
                  </a:moveTo>
                  <a:cubicBezTo>
                    <a:pt x="931072" y="0"/>
                    <a:pt x="1022834" y="35006"/>
                    <a:pt x="1092846" y="105018"/>
                  </a:cubicBezTo>
                  <a:lnTo>
                    <a:pt x="1573602" y="585774"/>
                  </a:lnTo>
                  <a:cubicBezTo>
                    <a:pt x="1713626" y="725798"/>
                    <a:pt x="1713626" y="952822"/>
                    <a:pt x="1573602" y="1092846"/>
                  </a:cubicBezTo>
                  <a:lnTo>
                    <a:pt x="1092846" y="1573602"/>
                  </a:lnTo>
                  <a:cubicBezTo>
                    <a:pt x="952822" y="1713627"/>
                    <a:pt x="725798" y="1713627"/>
                    <a:pt x="585774" y="1573602"/>
                  </a:cubicBezTo>
                  <a:lnTo>
                    <a:pt x="105018" y="1092846"/>
                  </a:lnTo>
                  <a:cubicBezTo>
                    <a:pt x="-35006" y="952822"/>
                    <a:pt x="-35006" y="725798"/>
                    <a:pt x="105018" y="585774"/>
                  </a:cubicBezTo>
                  <a:lnTo>
                    <a:pt x="585774" y="105018"/>
                  </a:lnTo>
                  <a:cubicBezTo>
                    <a:pt x="655786" y="35006"/>
                    <a:pt x="747548" y="0"/>
                    <a:pt x="839310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 smtClean="0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1.3</a:t>
              </a:r>
              <a:endPara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28" name="TextBox 37"/>
            <p:cNvSpPr txBox="1"/>
            <p:nvPr/>
          </p:nvSpPr>
          <p:spPr>
            <a:xfrm>
              <a:off x="7743944" y="4208282"/>
              <a:ext cx="8867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2800">
                  <a:gradFill>
                    <a:gsLst>
                      <a:gs pos="30000">
                        <a:srgbClr val="EAD3B8"/>
                      </a:gs>
                      <a:gs pos="100000">
                        <a:srgbClr val="C49766"/>
                      </a:gs>
                      <a:gs pos="0">
                        <a:srgbClr val="C49166"/>
                      </a:gs>
                      <a:gs pos="66000">
                        <a:srgbClr val="9B723B"/>
                      </a:gs>
                    </a:gsLst>
                    <a:lin ang="5400000" scaled="0"/>
                  </a:gradFill>
                  <a:latin typeface="HelveticaNeueLT Pro 55 Roman" pitchFamily="34" charset="0"/>
                </a:defRPr>
              </a:lvl1pPr>
            </a:lstStyle>
            <a:p>
              <a:r>
                <a:rPr lang="zh-CN" altLang="en-US" sz="2000" dirty="0" smtClean="0">
                  <a:solidFill>
                    <a:schemeClr val="accent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******</a:t>
              </a:r>
              <a:endParaRPr lang="zh-CN" altLang="en-US" sz="2000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</p:grpSp>
    </p:spTree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1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600"/>
                            </p:stCondLst>
                            <p:childTnLst>
                              <p:par>
                                <p:cTn id="2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100"/>
                            </p:stCondLst>
                            <p:childTnLst>
                              <p:par>
                                <p:cTn id="3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600"/>
                            </p:stCondLst>
                            <p:childTnLst>
                              <p:par>
                                <p:cTn id="36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5" t="869" r="46099" b="882"/>
          <a:stretch>
            <a:fillRect/>
          </a:stretch>
        </p:blipFill>
        <p:spPr>
          <a:xfrm flipH="1">
            <a:off x="3179234" y="0"/>
            <a:ext cx="9012766" cy="6858000"/>
          </a:xfrm>
          <a:prstGeom prst="rect">
            <a:avLst/>
          </a:prstGeom>
        </p:spPr>
      </p:pic>
      <p:sp>
        <p:nvSpPr>
          <p:cNvPr id="6" name="任意多边形: 形状 5"/>
          <p:cNvSpPr/>
          <p:nvPr/>
        </p:nvSpPr>
        <p:spPr>
          <a:xfrm>
            <a:off x="2629603" y="17387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1.1.1</a:t>
            </a: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矩形 42"/>
          <p:cNvSpPr>
            <a:spLocks noChangeArrowheads="1"/>
          </p:cNvSpPr>
          <p:nvPr/>
        </p:nvSpPr>
        <p:spPr bwMode="auto">
          <a:xfrm>
            <a:off x="1881" y="5451475"/>
            <a:ext cx="1623512" cy="76200"/>
          </a:xfrm>
          <a:prstGeom prst="rect">
            <a:avLst/>
          </a:prstGeom>
          <a:solidFill>
            <a:schemeClr val="accent1"/>
          </a:solidFill>
          <a:ln w="15875" algn="ctr">
            <a:noFill/>
            <a:miter lim="800000"/>
          </a:ln>
        </p:spPr>
        <p:txBody>
          <a:bodyPr lIns="115151" tIns="57576" rIns="115151" bIns="57576" anchor="ctr"/>
          <a:lstStyle/>
          <a:p>
            <a:pPr algn="ctr" defTabSz="1217295"/>
            <a:endParaRPr lang="zh-CN" altLang="en-US" sz="2400" dirty="0">
              <a:solidFill>
                <a:srgbClr val="FFFFFF"/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sp>
        <p:nvSpPr>
          <p:cNvPr id="50" name="Freeform 9"/>
          <p:cNvSpPr>
            <a:spLocks noEditPoints="1"/>
          </p:cNvSpPr>
          <p:nvPr/>
        </p:nvSpPr>
        <p:spPr bwMode="auto">
          <a:xfrm>
            <a:off x="541465" y="1541463"/>
            <a:ext cx="3105780" cy="3192463"/>
          </a:xfrm>
          <a:custGeom>
            <a:avLst/>
            <a:gdLst>
              <a:gd name="T0" fmla="*/ 2147483647 w 2676"/>
              <a:gd name="T1" fmla="*/ 2147483647 h 2848"/>
              <a:gd name="T2" fmla="*/ 2147483647 w 2676"/>
              <a:gd name="T3" fmla="*/ 2147483647 h 2848"/>
              <a:gd name="T4" fmla="*/ 2147483647 w 2676"/>
              <a:gd name="T5" fmla="*/ 2147483647 h 2848"/>
              <a:gd name="T6" fmla="*/ 0 w 2676"/>
              <a:gd name="T7" fmla="*/ 2147483647 h 2848"/>
              <a:gd name="T8" fmla="*/ 2147483647 w 2676"/>
              <a:gd name="T9" fmla="*/ 2147483647 h 2848"/>
              <a:gd name="T10" fmla="*/ 2147483647 w 2676"/>
              <a:gd name="T11" fmla="*/ 2147483647 h 2848"/>
              <a:gd name="T12" fmla="*/ 2147483647 w 2676"/>
              <a:gd name="T13" fmla="*/ 2147483647 h 2848"/>
              <a:gd name="T14" fmla="*/ 2147483647 w 2676"/>
              <a:gd name="T15" fmla="*/ 0 h 2848"/>
              <a:gd name="T16" fmla="*/ 2147483647 w 2676"/>
              <a:gd name="T17" fmla="*/ 2147483647 h 2848"/>
              <a:gd name="T18" fmla="*/ 2147483647 w 2676"/>
              <a:gd name="T19" fmla="*/ 2147483647 h 2848"/>
              <a:gd name="T20" fmla="*/ 2147483647 w 2676"/>
              <a:gd name="T21" fmla="*/ 2147483647 h 2848"/>
              <a:gd name="T22" fmla="*/ 2147483647 w 2676"/>
              <a:gd name="T23" fmla="*/ 2147483647 h 2848"/>
              <a:gd name="T24" fmla="*/ 2147483647 w 2676"/>
              <a:gd name="T25" fmla="*/ 2147483647 h 2848"/>
              <a:gd name="T26" fmla="*/ 2147483647 w 2676"/>
              <a:gd name="T27" fmla="*/ 2147483647 h 2848"/>
              <a:gd name="T28" fmla="*/ 2147483647 w 2676"/>
              <a:gd name="T29" fmla="*/ 2147483647 h 2848"/>
              <a:gd name="T30" fmla="*/ 2147483647 w 2676"/>
              <a:gd name="T31" fmla="*/ 2147483647 h 2848"/>
              <a:gd name="T32" fmla="*/ 2147483647 w 2676"/>
              <a:gd name="T33" fmla="*/ 2147483647 h 2848"/>
              <a:gd name="T34" fmla="*/ 2147483647 w 2676"/>
              <a:gd name="T35" fmla="*/ 2147483647 h 2848"/>
              <a:gd name="T36" fmla="*/ 2147483647 w 2676"/>
              <a:gd name="T37" fmla="*/ 2147483647 h 2848"/>
              <a:gd name="T38" fmla="*/ 2147483647 w 2676"/>
              <a:gd name="T39" fmla="*/ 2147483647 h 2848"/>
              <a:gd name="T40" fmla="*/ 2147483647 w 2676"/>
              <a:gd name="T41" fmla="*/ 2147483647 h 2848"/>
              <a:gd name="T42" fmla="*/ 2147483647 w 2676"/>
              <a:gd name="T43" fmla="*/ 2147483647 h 2848"/>
              <a:gd name="T44" fmla="*/ 2147483647 w 2676"/>
              <a:gd name="T45" fmla="*/ 2147483647 h 2848"/>
              <a:gd name="T46" fmla="*/ 2147483647 w 2676"/>
              <a:gd name="T47" fmla="*/ 2147483647 h 2848"/>
              <a:gd name="T48" fmla="*/ 2147483647 w 2676"/>
              <a:gd name="T49" fmla="*/ 2147483647 h 2848"/>
              <a:gd name="T50" fmla="*/ 2147483647 w 2676"/>
              <a:gd name="T51" fmla="*/ 2147483647 h 2848"/>
              <a:gd name="T52" fmla="*/ 2147483647 w 2676"/>
              <a:gd name="T53" fmla="*/ 2147483647 h 2848"/>
              <a:gd name="T54" fmla="*/ 2147483647 w 2676"/>
              <a:gd name="T55" fmla="*/ 2147483647 h 2848"/>
              <a:gd name="T56" fmla="*/ 2147483647 w 2676"/>
              <a:gd name="T57" fmla="*/ 2147483647 h 2848"/>
              <a:gd name="T58" fmla="*/ 2147483647 w 2676"/>
              <a:gd name="T59" fmla="*/ 2147483647 h 2848"/>
              <a:gd name="T60" fmla="*/ 2147483647 w 2676"/>
              <a:gd name="T61" fmla="*/ 2147483647 h 2848"/>
              <a:gd name="T62" fmla="*/ 2147483647 w 2676"/>
              <a:gd name="T63" fmla="*/ 2147483647 h 2848"/>
              <a:gd name="T64" fmla="*/ 2147483647 w 2676"/>
              <a:gd name="T65" fmla="*/ 2147483647 h 2848"/>
              <a:gd name="T66" fmla="*/ 2147483647 w 2676"/>
              <a:gd name="T67" fmla="*/ 2147483647 h 2848"/>
              <a:gd name="T68" fmla="*/ 2147483647 w 2676"/>
              <a:gd name="T69" fmla="*/ 2147483647 h 2848"/>
              <a:gd name="T70" fmla="*/ 2147483647 w 2676"/>
              <a:gd name="T71" fmla="*/ 2147483647 h 2848"/>
              <a:gd name="T72" fmla="*/ 2147483647 w 2676"/>
              <a:gd name="T73" fmla="*/ 2147483647 h 2848"/>
              <a:gd name="T74" fmla="*/ 2147483647 w 2676"/>
              <a:gd name="T75" fmla="*/ 2147483647 h 2848"/>
              <a:gd name="T76" fmla="*/ 2147483647 w 2676"/>
              <a:gd name="T77" fmla="*/ 2147483647 h 2848"/>
              <a:gd name="T78" fmla="*/ 2147483647 w 2676"/>
              <a:gd name="T79" fmla="*/ 2147483647 h 2848"/>
              <a:gd name="T80" fmla="*/ 2147483647 w 2676"/>
              <a:gd name="T81" fmla="*/ 2147483647 h 2848"/>
              <a:gd name="T82" fmla="*/ 2147483647 w 2676"/>
              <a:gd name="T83" fmla="*/ 2147483647 h 2848"/>
              <a:gd name="T84" fmla="*/ 2147483647 w 2676"/>
              <a:gd name="T85" fmla="*/ 2147483647 h 2848"/>
              <a:gd name="T86" fmla="*/ 2147483647 w 2676"/>
              <a:gd name="T87" fmla="*/ 2147483647 h 2848"/>
              <a:gd name="T88" fmla="*/ 2147483647 w 2676"/>
              <a:gd name="T89" fmla="*/ 2147483647 h 2848"/>
              <a:gd name="T90" fmla="*/ 2147483647 w 2676"/>
              <a:gd name="T91" fmla="*/ 2147483647 h 2848"/>
              <a:gd name="T92" fmla="*/ 2147483647 w 2676"/>
              <a:gd name="T93" fmla="*/ 2147483647 h 2848"/>
              <a:gd name="T94" fmla="*/ 2147483647 w 2676"/>
              <a:gd name="T95" fmla="*/ 2147483647 h 2848"/>
              <a:gd name="T96" fmla="*/ 2147483647 w 2676"/>
              <a:gd name="T97" fmla="*/ 2147483647 h 2848"/>
              <a:gd name="T98" fmla="*/ 2147483647 w 2676"/>
              <a:gd name="T99" fmla="*/ 2147483647 h 2848"/>
              <a:gd name="T100" fmla="*/ 2147483647 w 2676"/>
              <a:gd name="T101" fmla="*/ 2147483647 h 2848"/>
              <a:gd name="T102" fmla="*/ 2147483647 w 2676"/>
              <a:gd name="T103" fmla="*/ 2147483647 h 2848"/>
              <a:gd name="T104" fmla="*/ 2147483647 w 2676"/>
              <a:gd name="T105" fmla="*/ 2147483647 h 2848"/>
              <a:gd name="T106" fmla="*/ 2147483647 w 2676"/>
              <a:gd name="T107" fmla="*/ 2147483647 h 2848"/>
              <a:gd name="T108" fmla="*/ 2147483647 w 2676"/>
              <a:gd name="T109" fmla="*/ 2147483647 h 2848"/>
              <a:gd name="T110" fmla="*/ 2147483647 w 2676"/>
              <a:gd name="T111" fmla="*/ 2147483647 h 2848"/>
              <a:gd name="T112" fmla="*/ 2147483647 w 2676"/>
              <a:gd name="T113" fmla="*/ 2147483647 h 2848"/>
              <a:gd name="T114" fmla="*/ 2147483647 w 2676"/>
              <a:gd name="T115" fmla="*/ 2147483647 h 2848"/>
              <a:gd name="T116" fmla="*/ 2147483647 w 2676"/>
              <a:gd name="T117" fmla="*/ 2147483647 h 2848"/>
              <a:gd name="T118" fmla="*/ 2147483647 w 2676"/>
              <a:gd name="T119" fmla="*/ 2147483647 h 2848"/>
              <a:gd name="T120" fmla="*/ 2147483647 w 2676"/>
              <a:gd name="T121" fmla="*/ 2147483647 h 2848"/>
              <a:gd name="T122" fmla="*/ 2147483647 w 2676"/>
              <a:gd name="T123" fmla="*/ 2147483647 h 2848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2676"/>
              <a:gd name="T187" fmla="*/ 0 h 2848"/>
              <a:gd name="T188" fmla="*/ 2676 w 2676"/>
              <a:gd name="T189" fmla="*/ 2848 h 2848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2676" h="2848">
                <a:moveTo>
                  <a:pt x="764" y="1468"/>
                </a:moveTo>
                <a:lnTo>
                  <a:pt x="132" y="1468"/>
                </a:lnTo>
                <a:cubicBezTo>
                  <a:pt x="91" y="1468"/>
                  <a:pt x="58" y="1452"/>
                  <a:pt x="36" y="1427"/>
                </a:cubicBezTo>
                <a:cubicBezTo>
                  <a:pt x="12" y="1401"/>
                  <a:pt x="0" y="1365"/>
                  <a:pt x="0" y="1325"/>
                </a:cubicBezTo>
                <a:cubicBezTo>
                  <a:pt x="0" y="1220"/>
                  <a:pt x="16" y="1037"/>
                  <a:pt x="83" y="843"/>
                </a:cubicBezTo>
                <a:cubicBezTo>
                  <a:pt x="128" y="710"/>
                  <a:pt x="198" y="572"/>
                  <a:pt x="302" y="448"/>
                </a:cubicBezTo>
                <a:cubicBezTo>
                  <a:pt x="463" y="257"/>
                  <a:pt x="645" y="145"/>
                  <a:pt x="830" y="80"/>
                </a:cubicBezTo>
                <a:cubicBezTo>
                  <a:pt x="1014" y="16"/>
                  <a:pt x="1200" y="0"/>
                  <a:pt x="1369" y="0"/>
                </a:cubicBezTo>
                <a:cubicBezTo>
                  <a:pt x="1521" y="0"/>
                  <a:pt x="1738" y="26"/>
                  <a:pt x="1955" y="115"/>
                </a:cubicBezTo>
                <a:cubicBezTo>
                  <a:pt x="2115" y="180"/>
                  <a:pt x="2276" y="279"/>
                  <a:pt x="2412" y="426"/>
                </a:cubicBezTo>
                <a:cubicBezTo>
                  <a:pt x="2517" y="540"/>
                  <a:pt x="2583" y="667"/>
                  <a:pt x="2623" y="798"/>
                </a:cubicBezTo>
                <a:cubicBezTo>
                  <a:pt x="2669" y="953"/>
                  <a:pt x="2676" y="1113"/>
                  <a:pt x="2663" y="1258"/>
                </a:cubicBezTo>
                <a:cubicBezTo>
                  <a:pt x="2645" y="1440"/>
                  <a:pt x="2572" y="1589"/>
                  <a:pt x="2470" y="1716"/>
                </a:cubicBezTo>
                <a:cubicBezTo>
                  <a:pt x="2370" y="1841"/>
                  <a:pt x="2243" y="1944"/>
                  <a:pt x="2115" y="2036"/>
                </a:cubicBezTo>
                <a:cubicBezTo>
                  <a:pt x="1973" y="2139"/>
                  <a:pt x="1882" y="2230"/>
                  <a:pt x="1826" y="2320"/>
                </a:cubicBezTo>
                <a:cubicBezTo>
                  <a:pt x="1773" y="2408"/>
                  <a:pt x="1753" y="2497"/>
                  <a:pt x="1753" y="2597"/>
                </a:cubicBezTo>
                <a:lnTo>
                  <a:pt x="1753" y="2808"/>
                </a:lnTo>
                <a:lnTo>
                  <a:pt x="1753" y="2848"/>
                </a:lnTo>
                <a:lnTo>
                  <a:pt x="1713" y="2848"/>
                </a:lnTo>
                <a:lnTo>
                  <a:pt x="904" y="2848"/>
                </a:lnTo>
                <a:lnTo>
                  <a:pt x="864" y="2848"/>
                </a:lnTo>
                <a:lnTo>
                  <a:pt x="864" y="2808"/>
                </a:lnTo>
                <a:lnTo>
                  <a:pt x="864" y="2501"/>
                </a:lnTo>
                <a:cubicBezTo>
                  <a:pt x="864" y="2304"/>
                  <a:pt x="896" y="2146"/>
                  <a:pt x="963" y="2008"/>
                </a:cubicBezTo>
                <a:cubicBezTo>
                  <a:pt x="1029" y="1870"/>
                  <a:pt x="1127" y="1754"/>
                  <a:pt x="1258" y="1640"/>
                </a:cubicBezTo>
                <a:cubicBezTo>
                  <a:pt x="1295" y="1608"/>
                  <a:pt x="1342" y="1576"/>
                  <a:pt x="1391" y="1542"/>
                </a:cubicBezTo>
                <a:cubicBezTo>
                  <a:pt x="1526" y="1449"/>
                  <a:pt x="1684" y="1340"/>
                  <a:pt x="1684" y="1195"/>
                </a:cubicBezTo>
                <a:cubicBezTo>
                  <a:pt x="1684" y="1109"/>
                  <a:pt x="1649" y="1032"/>
                  <a:pt x="1585" y="977"/>
                </a:cubicBezTo>
                <a:cubicBezTo>
                  <a:pt x="1523" y="924"/>
                  <a:pt x="1435" y="891"/>
                  <a:pt x="1325" y="891"/>
                </a:cubicBezTo>
                <a:cubicBezTo>
                  <a:pt x="1211" y="891"/>
                  <a:pt x="1103" y="939"/>
                  <a:pt x="1020" y="1022"/>
                </a:cubicBezTo>
                <a:cubicBezTo>
                  <a:pt x="939" y="1103"/>
                  <a:pt x="882" y="1218"/>
                  <a:pt x="867" y="1355"/>
                </a:cubicBezTo>
                <a:cubicBezTo>
                  <a:pt x="865" y="1381"/>
                  <a:pt x="861" y="1405"/>
                  <a:pt x="848" y="1426"/>
                </a:cubicBezTo>
                <a:cubicBezTo>
                  <a:pt x="832" y="1452"/>
                  <a:pt x="807" y="1468"/>
                  <a:pt x="764" y="1468"/>
                </a:cubicBezTo>
                <a:close/>
                <a:moveTo>
                  <a:pt x="132" y="1388"/>
                </a:moveTo>
                <a:lnTo>
                  <a:pt x="764" y="1388"/>
                </a:lnTo>
                <a:cubicBezTo>
                  <a:pt x="774" y="1388"/>
                  <a:pt x="779" y="1387"/>
                  <a:pt x="780" y="1384"/>
                </a:cubicBezTo>
                <a:cubicBezTo>
                  <a:pt x="784" y="1378"/>
                  <a:pt x="786" y="1363"/>
                  <a:pt x="788" y="1347"/>
                </a:cubicBezTo>
                <a:cubicBezTo>
                  <a:pt x="805" y="1191"/>
                  <a:pt x="870" y="1059"/>
                  <a:pt x="963" y="966"/>
                </a:cubicBezTo>
                <a:cubicBezTo>
                  <a:pt x="1061" y="867"/>
                  <a:pt x="1190" y="811"/>
                  <a:pt x="1325" y="811"/>
                </a:cubicBezTo>
                <a:cubicBezTo>
                  <a:pt x="1455" y="811"/>
                  <a:pt x="1561" y="851"/>
                  <a:pt x="1637" y="916"/>
                </a:cubicBezTo>
                <a:cubicBezTo>
                  <a:pt x="1719" y="987"/>
                  <a:pt x="1764" y="1086"/>
                  <a:pt x="1764" y="1195"/>
                </a:cubicBezTo>
                <a:cubicBezTo>
                  <a:pt x="1764" y="1382"/>
                  <a:pt x="1588" y="1504"/>
                  <a:pt x="1436" y="1608"/>
                </a:cubicBezTo>
                <a:cubicBezTo>
                  <a:pt x="1389" y="1640"/>
                  <a:pt x="1344" y="1671"/>
                  <a:pt x="1311" y="1700"/>
                </a:cubicBezTo>
                <a:cubicBezTo>
                  <a:pt x="1187" y="1808"/>
                  <a:pt x="1095" y="1916"/>
                  <a:pt x="1034" y="2042"/>
                </a:cubicBezTo>
                <a:cubicBezTo>
                  <a:pt x="974" y="2169"/>
                  <a:pt x="944" y="2316"/>
                  <a:pt x="944" y="2501"/>
                </a:cubicBezTo>
                <a:lnTo>
                  <a:pt x="944" y="2768"/>
                </a:lnTo>
                <a:lnTo>
                  <a:pt x="1673" y="2768"/>
                </a:lnTo>
                <a:lnTo>
                  <a:pt x="1673" y="2597"/>
                </a:lnTo>
                <a:cubicBezTo>
                  <a:pt x="1673" y="2483"/>
                  <a:pt x="1696" y="2381"/>
                  <a:pt x="1758" y="2279"/>
                </a:cubicBezTo>
                <a:cubicBezTo>
                  <a:pt x="1819" y="2179"/>
                  <a:pt x="1917" y="2081"/>
                  <a:pt x="2069" y="1971"/>
                </a:cubicBezTo>
                <a:cubicBezTo>
                  <a:pt x="2191" y="1883"/>
                  <a:pt x="2313" y="1784"/>
                  <a:pt x="2408" y="1666"/>
                </a:cubicBezTo>
                <a:cubicBezTo>
                  <a:pt x="2500" y="1550"/>
                  <a:pt x="2567" y="1415"/>
                  <a:pt x="2583" y="1250"/>
                </a:cubicBezTo>
                <a:cubicBezTo>
                  <a:pt x="2596" y="1115"/>
                  <a:pt x="2590" y="966"/>
                  <a:pt x="2546" y="820"/>
                </a:cubicBezTo>
                <a:cubicBezTo>
                  <a:pt x="2510" y="701"/>
                  <a:pt x="2449" y="584"/>
                  <a:pt x="2353" y="481"/>
                </a:cubicBezTo>
                <a:cubicBezTo>
                  <a:pt x="2226" y="343"/>
                  <a:pt x="2075" y="250"/>
                  <a:pt x="1925" y="189"/>
                </a:cubicBezTo>
                <a:cubicBezTo>
                  <a:pt x="1719" y="105"/>
                  <a:pt x="1514" y="80"/>
                  <a:pt x="1369" y="80"/>
                </a:cubicBezTo>
                <a:cubicBezTo>
                  <a:pt x="1207" y="80"/>
                  <a:pt x="1030" y="95"/>
                  <a:pt x="857" y="156"/>
                </a:cubicBezTo>
                <a:cubicBezTo>
                  <a:pt x="684" y="216"/>
                  <a:pt x="514" y="321"/>
                  <a:pt x="363" y="500"/>
                </a:cubicBezTo>
                <a:cubicBezTo>
                  <a:pt x="266" y="614"/>
                  <a:pt x="201" y="744"/>
                  <a:pt x="158" y="869"/>
                </a:cubicBezTo>
                <a:cubicBezTo>
                  <a:pt x="95" y="1053"/>
                  <a:pt x="80" y="1226"/>
                  <a:pt x="80" y="1325"/>
                </a:cubicBezTo>
                <a:cubicBezTo>
                  <a:pt x="80" y="1346"/>
                  <a:pt x="85" y="1363"/>
                  <a:pt x="95" y="1374"/>
                </a:cubicBezTo>
                <a:cubicBezTo>
                  <a:pt x="103" y="1383"/>
                  <a:pt x="115" y="1388"/>
                  <a:pt x="132" y="1388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</a:ln>
        </p:spPr>
        <p:txBody>
          <a:bodyPr lIns="91412" tIns="45705" rIns="91412" bIns="45705"/>
          <a:lstStyle/>
          <a:p>
            <a:endParaRPr lang="zh-CN" altLang="en-US" sz="2400"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sp>
        <p:nvSpPr>
          <p:cNvPr id="51" name="矩形 50"/>
          <p:cNvSpPr>
            <a:spLocks noChangeArrowheads="1"/>
          </p:cNvSpPr>
          <p:nvPr/>
        </p:nvSpPr>
        <p:spPr bwMode="auto">
          <a:xfrm>
            <a:off x="2498248" y="5451475"/>
            <a:ext cx="9691872" cy="76200"/>
          </a:xfrm>
          <a:prstGeom prst="rect">
            <a:avLst/>
          </a:prstGeom>
          <a:solidFill>
            <a:schemeClr val="accent1"/>
          </a:solidFill>
          <a:ln w="15875" algn="ctr">
            <a:noFill/>
            <a:miter lim="800000"/>
          </a:ln>
        </p:spPr>
        <p:txBody>
          <a:bodyPr lIns="115151" tIns="57576" rIns="115151" bIns="57576" anchor="ctr"/>
          <a:lstStyle/>
          <a:p>
            <a:pPr algn="ctr" defTabSz="1217295"/>
            <a:endParaRPr lang="zh-CN" altLang="en-US" sz="2400" dirty="0">
              <a:solidFill>
                <a:srgbClr val="FFFFFF"/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sp>
        <p:nvSpPr>
          <p:cNvPr id="52" name="矩形 51"/>
          <p:cNvSpPr>
            <a:spLocks noChangeArrowheads="1"/>
          </p:cNvSpPr>
          <p:nvPr/>
        </p:nvSpPr>
        <p:spPr bwMode="auto">
          <a:xfrm>
            <a:off x="1538108" y="4918077"/>
            <a:ext cx="1045840" cy="77788"/>
          </a:xfrm>
          <a:prstGeom prst="rect">
            <a:avLst/>
          </a:prstGeom>
          <a:solidFill>
            <a:schemeClr val="accent1"/>
          </a:solidFill>
          <a:ln w="15875" algn="ctr">
            <a:noFill/>
            <a:miter lim="800000"/>
          </a:ln>
        </p:spPr>
        <p:txBody>
          <a:bodyPr lIns="115151" tIns="57576" rIns="115151" bIns="57576" anchor="ctr"/>
          <a:lstStyle/>
          <a:p>
            <a:pPr algn="ctr" defTabSz="1217295"/>
            <a:endParaRPr lang="zh-CN" altLang="en-US" sz="2400" dirty="0">
              <a:solidFill>
                <a:srgbClr val="FFFFFF"/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sp>
        <p:nvSpPr>
          <p:cNvPr id="53" name="矩形 52"/>
          <p:cNvSpPr>
            <a:spLocks noChangeArrowheads="1"/>
          </p:cNvSpPr>
          <p:nvPr/>
        </p:nvSpPr>
        <p:spPr bwMode="auto">
          <a:xfrm rot="5400000">
            <a:off x="1276951" y="5179233"/>
            <a:ext cx="609600" cy="87287"/>
          </a:xfrm>
          <a:prstGeom prst="rect">
            <a:avLst/>
          </a:prstGeom>
          <a:solidFill>
            <a:schemeClr val="accent1"/>
          </a:solidFill>
          <a:ln w="15875" algn="ctr">
            <a:noFill/>
            <a:miter lim="800000"/>
          </a:ln>
        </p:spPr>
        <p:txBody>
          <a:bodyPr rot="10800000" vert="eaVert" lIns="115151" tIns="57576" rIns="115151" bIns="57576" anchor="ctr"/>
          <a:lstStyle/>
          <a:p>
            <a:pPr algn="ctr" defTabSz="1217295"/>
            <a:endParaRPr lang="zh-CN" altLang="en-US" sz="2400" dirty="0">
              <a:solidFill>
                <a:srgbClr val="FFFFFF"/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sp>
        <p:nvSpPr>
          <p:cNvPr id="54" name="矩形 53"/>
          <p:cNvSpPr>
            <a:spLocks noChangeArrowheads="1"/>
          </p:cNvSpPr>
          <p:nvPr/>
        </p:nvSpPr>
        <p:spPr bwMode="auto">
          <a:xfrm rot="5400000">
            <a:off x="2236299" y="5180027"/>
            <a:ext cx="609600" cy="85699"/>
          </a:xfrm>
          <a:prstGeom prst="rect">
            <a:avLst/>
          </a:prstGeom>
          <a:solidFill>
            <a:schemeClr val="accent1"/>
          </a:solidFill>
          <a:ln w="15875" algn="ctr">
            <a:noFill/>
            <a:miter lim="800000"/>
          </a:ln>
        </p:spPr>
        <p:txBody>
          <a:bodyPr rot="10800000" vert="eaVert" lIns="115151" tIns="57576" rIns="115151" bIns="57576" anchor="ctr"/>
          <a:lstStyle/>
          <a:p>
            <a:pPr algn="ctr" defTabSz="1217295"/>
            <a:endParaRPr lang="zh-CN" altLang="en-US" sz="2400" dirty="0">
              <a:solidFill>
                <a:srgbClr val="FFFFFF"/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grpSp>
        <p:nvGrpSpPr>
          <p:cNvPr id="2" name="组合 54"/>
          <p:cNvGrpSpPr/>
          <p:nvPr/>
        </p:nvGrpSpPr>
        <p:grpSpPr bwMode="auto">
          <a:xfrm>
            <a:off x="3888470" y="5332415"/>
            <a:ext cx="350729" cy="314325"/>
            <a:chOff x="4971660" y="1569718"/>
            <a:chExt cx="144016" cy="144016"/>
          </a:xfrm>
        </p:grpSpPr>
        <p:sp>
          <p:nvSpPr>
            <p:cNvPr id="72733" name="椭圆 55"/>
            <p:cNvSpPr>
              <a:spLocks noChangeArrowheads="1"/>
            </p:cNvSpPr>
            <p:nvPr/>
          </p:nvSpPr>
          <p:spPr bwMode="auto">
            <a:xfrm>
              <a:off x="4971660" y="1569718"/>
              <a:ext cx="144016" cy="144016"/>
            </a:xfrm>
            <a:prstGeom prst="ellipse">
              <a:avLst/>
            </a:prstGeom>
            <a:solidFill>
              <a:schemeClr val="accent2"/>
            </a:solidFill>
            <a:ln w="15875" algn="ctr">
              <a:solidFill>
                <a:schemeClr val="accent2"/>
              </a:solidFill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72734" name="椭圆 56"/>
            <p:cNvSpPr>
              <a:spLocks noChangeArrowheads="1"/>
            </p:cNvSpPr>
            <p:nvPr/>
          </p:nvSpPr>
          <p:spPr bwMode="auto">
            <a:xfrm>
              <a:off x="5006027" y="1603875"/>
              <a:ext cx="75281" cy="75701"/>
            </a:xfrm>
            <a:prstGeom prst="ellipse">
              <a:avLst/>
            </a:prstGeom>
            <a:solidFill>
              <a:schemeClr val="bg1"/>
            </a:solidFill>
            <a:ln w="15875" algn="ctr">
              <a:noFill/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</p:grpSp>
      <p:cxnSp>
        <p:nvCxnSpPr>
          <p:cNvPr id="70" name="直接连接符 69"/>
          <p:cNvCxnSpPr>
            <a:cxnSpLocks noChangeShapeType="1"/>
          </p:cNvCxnSpPr>
          <p:nvPr/>
        </p:nvCxnSpPr>
        <p:spPr bwMode="auto">
          <a:xfrm>
            <a:off x="4050345" y="2155826"/>
            <a:ext cx="12696" cy="3000375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 type="oval" w="med" len="med"/>
          </a:ln>
        </p:spPr>
      </p:cxn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247134" y="2415007"/>
            <a:ext cx="1371177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defTabSz="1217295"/>
            <a:r>
              <a:rPr lang="zh-CN" altLang="en-US" sz="1600" dirty="0">
                <a:solidFill>
                  <a:schemeClr val="accent2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标题关键字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4176379" y="3085776"/>
            <a:ext cx="1667531" cy="11290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just" defTabSz="1217295">
              <a:lnSpc>
                <a:spcPts val="1765"/>
              </a:lnSpc>
            </a:pP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详写内容</a:t>
            </a:r>
            <a:r>
              <a:rPr lang="en-US" altLang="zh-CN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……</a:t>
            </a: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点击输入本栏的具体文字，简明扼要的说明分项内容，此为概念图解，请根据您的具体内容酌情修改</a:t>
            </a:r>
            <a:endParaRPr lang="en-US" altLang="zh-CN" sz="1065" dirty="0">
              <a:solidFill>
                <a:schemeClr val="bg1">
                  <a:lumMod val="65000"/>
                </a:schemeClr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grpSp>
        <p:nvGrpSpPr>
          <p:cNvPr id="3" name="组合 113"/>
          <p:cNvGrpSpPr/>
          <p:nvPr/>
        </p:nvGrpSpPr>
        <p:grpSpPr bwMode="auto">
          <a:xfrm>
            <a:off x="5830970" y="5332415"/>
            <a:ext cx="350729" cy="314325"/>
            <a:chOff x="4971660" y="1569718"/>
            <a:chExt cx="144016" cy="144016"/>
          </a:xfrm>
        </p:grpSpPr>
        <p:sp>
          <p:nvSpPr>
            <p:cNvPr id="72731" name="椭圆 114"/>
            <p:cNvSpPr>
              <a:spLocks noChangeArrowheads="1"/>
            </p:cNvSpPr>
            <p:nvPr/>
          </p:nvSpPr>
          <p:spPr bwMode="auto">
            <a:xfrm>
              <a:off x="4971660" y="1569718"/>
              <a:ext cx="144016" cy="144016"/>
            </a:xfrm>
            <a:prstGeom prst="ellipse">
              <a:avLst/>
            </a:prstGeom>
            <a:solidFill>
              <a:schemeClr val="accent3"/>
            </a:solidFill>
            <a:ln w="15875" algn="ctr">
              <a:solidFill>
                <a:schemeClr val="accent3"/>
              </a:solidFill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72732" name="椭圆 115"/>
            <p:cNvSpPr>
              <a:spLocks noChangeArrowheads="1"/>
            </p:cNvSpPr>
            <p:nvPr/>
          </p:nvSpPr>
          <p:spPr bwMode="auto">
            <a:xfrm>
              <a:off x="5006027" y="1603875"/>
              <a:ext cx="75281" cy="75701"/>
            </a:xfrm>
            <a:prstGeom prst="ellipse">
              <a:avLst/>
            </a:prstGeom>
            <a:solidFill>
              <a:schemeClr val="bg1"/>
            </a:solidFill>
            <a:ln w="15875" algn="ctr">
              <a:solidFill>
                <a:schemeClr val="accent3"/>
              </a:solidFill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</p:grpSp>
      <p:cxnSp>
        <p:nvCxnSpPr>
          <p:cNvPr id="117" name="直接连接符 116"/>
          <p:cNvCxnSpPr>
            <a:cxnSpLocks noChangeShapeType="1"/>
          </p:cNvCxnSpPr>
          <p:nvPr/>
        </p:nvCxnSpPr>
        <p:spPr bwMode="auto">
          <a:xfrm>
            <a:off x="5996022" y="2155826"/>
            <a:ext cx="28565" cy="3000375"/>
          </a:xfrm>
          <a:prstGeom prst="line">
            <a:avLst/>
          </a:prstGeom>
          <a:noFill/>
          <a:ln w="9525" algn="ctr">
            <a:solidFill>
              <a:schemeClr val="accent3"/>
            </a:solidFill>
            <a:prstDash val="dash"/>
            <a:round/>
            <a:headEnd type="oval" w="med" len="med"/>
          </a:ln>
        </p:spPr>
      </p:cxnSp>
      <p:sp>
        <p:nvSpPr>
          <p:cNvPr id="118" name="TextBox 117"/>
          <p:cNvSpPr txBox="1">
            <a:spLocks noChangeArrowheads="1"/>
          </p:cNvSpPr>
          <p:nvPr/>
        </p:nvSpPr>
        <p:spPr bwMode="auto">
          <a:xfrm>
            <a:off x="6189634" y="2415007"/>
            <a:ext cx="1371177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defTabSz="1217295"/>
            <a:r>
              <a:rPr lang="zh-CN" altLang="en-US" sz="1600" dirty="0">
                <a:solidFill>
                  <a:schemeClr val="accent3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标题关键字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6118880" y="3085776"/>
            <a:ext cx="1667531" cy="11290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just" defTabSz="1217295">
              <a:lnSpc>
                <a:spcPts val="1765"/>
              </a:lnSpc>
            </a:pP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详写内容</a:t>
            </a:r>
            <a:r>
              <a:rPr lang="en-US" altLang="zh-CN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……</a:t>
            </a: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点击输入本栏的具体文字，简明扼要的说明分项内容，此为概念图解，请根据您的具体内容酌情修改</a:t>
            </a:r>
            <a:endParaRPr lang="en-US" altLang="zh-CN" sz="1065" dirty="0">
              <a:solidFill>
                <a:schemeClr val="bg1">
                  <a:lumMod val="65000"/>
                </a:schemeClr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grpSp>
        <p:nvGrpSpPr>
          <p:cNvPr id="4" name="组合 119"/>
          <p:cNvGrpSpPr/>
          <p:nvPr/>
        </p:nvGrpSpPr>
        <p:grpSpPr bwMode="auto">
          <a:xfrm>
            <a:off x="7749667" y="5332415"/>
            <a:ext cx="352316" cy="314325"/>
            <a:chOff x="4971660" y="1569718"/>
            <a:chExt cx="144016" cy="144016"/>
          </a:xfrm>
        </p:grpSpPr>
        <p:sp>
          <p:nvSpPr>
            <p:cNvPr id="72729" name="椭圆 120"/>
            <p:cNvSpPr>
              <a:spLocks noChangeArrowheads="1"/>
            </p:cNvSpPr>
            <p:nvPr/>
          </p:nvSpPr>
          <p:spPr bwMode="auto">
            <a:xfrm>
              <a:off x="4971660" y="1569718"/>
              <a:ext cx="144016" cy="144016"/>
            </a:xfrm>
            <a:prstGeom prst="ellipse">
              <a:avLst/>
            </a:prstGeom>
            <a:solidFill>
              <a:schemeClr val="accent4"/>
            </a:solidFill>
            <a:ln w="15875" algn="ctr">
              <a:solidFill>
                <a:schemeClr val="accent4"/>
              </a:solidFill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72730" name="椭圆 121"/>
            <p:cNvSpPr>
              <a:spLocks noChangeArrowheads="1"/>
            </p:cNvSpPr>
            <p:nvPr/>
          </p:nvSpPr>
          <p:spPr bwMode="auto">
            <a:xfrm>
              <a:off x="5005833" y="1603875"/>
              <a:ext cx="75669" cy="75701"/>
            </a:xfrm>
            <a:prstGeom prst="ellipse">
              <a:avLst/>
            </a:prstGeom>
            <a:solidFill>
              <a:schemeClr val="bg1"/>
            </a:solidFill>
            <a:ln w="15875" algn="ctr">
              <a:noFill/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</p:grpSp>
      <p:cxnSp>
        <p:nvCxnSpPr>
          <p:cNvPr id="123" name="直接连接符 122"/>
          <p:cNvCxnSpPr>
            <a:cxnSpLocks noChangeShapeType="1"/>
          </p:cNvCxnSpPr>
          <p:nvPr/>
        </p:nvCxnSpPr>
        <p:spPr bwMode="auto">
          <a:xfrm>
            <a:off x="7922649" y="2155826"/>
            <a:ext cx="0" cy="2968625"/>
          </a:xfrm>
          <a:prstGeom prst="line">
            <a:avLst/>
          </a:prstGeom>
          <a:noFill/>
          <a:ln w="9525" algn="ctr">
            <a:solidFill>
              <a:schemeClr val="accent4"/>
            </a:solidFill>
            <a:prstDash val="dash"/>
            <a:round/>
            <a:headEnd type="oval" w="med" len="med"/>
          </a:ln>
        </p:spPr>
      </p:cxnSp>
      <p:sp>
        <p:nvSpPr>
          <p:cNvPr id="124" name="TextBox 123"/>
          <p:cNvSpPr txBox="1">
            <a:spLocks noChangeArrowheads="1"/>
          </p:cNvSpPr>
          <p:nvPr/>
        </p:nvSpPr>
        <p:spPr bwMode="auto">
          <a:xfrm>
            <a:off x="8108330" y="2415007"/>
            <a:ext cx="1371177" cy="22576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defTabSz="1217295"/>
            <a:r>
              <a:rPr lang="zh-CN" altLang="en-US" sz="1465" dirty="0">
                <a:solidFill>
                  <a:schemeClr val="accent4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标题关键字</a:t>
            </a:r>
          </a:p>
        </p:txBody>
      </p: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8037575" y="3085776"/>
            <a:ext cx="1667531" cy="11290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just" defTabSz="1217295">
              <a:lnSpc>
                <a:spcPts val="1765"/>
              </a:lnSpc>
            </a:pP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详写内容</a:t>
            </a:r>
            <a:r>
              <a:rPr lang="en-US" altLang="zh-CN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……</a:t>
            </a: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点击输入本栏的具体文字，简明扼要的说明分项内容，此为概念图解，请根据您的具体内容酌情修改</a:t>
            </a:r>
            <a:endParaRPr lang="en-US" altLang="zh-CN" sz="1065" dirty="0">
              <a:solidFill>
                <a:schemeClr val="bg1">
                  <a:lumMod val="65000"/>
                </a:schemeClr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grpSp>
        <p:nvGrpSpPr>
          <p:cNvPr id="5" name="组合 125"/>
          <p:cNvGrpSpPr/>
          <p:nvPr/>
        </p:nvGrpSpPr>
        <p:grpSpPr bwMode="auto">
          <a:xfrm>
            <a:off x="9669947" y="5332415"/>
            <a:ext cx="350731" cy="314325"/>
            <a:chOff x="4971660" y="1569718"/>
            <a:chExt cx="144016" cy="144016"/>
          </a:xfrm>
        </p:grpSpPr>
        <p:sp>
          <p:nvSpPr>
            <p:cNvPr id="72727" name="椭圆 126"/>
            <p:cNvSpPr>
              <a:spLocks noChangeArrowheads="1"/>
            </p:cNvSpPr>
            <p:nvPr/>
          </p:nvSpPr>
          <p:spPr bwMode="auto">
            <a:xfrm>
              <a:off x="4971660" y="1569718"/>
              <a:ext cx="144016" cy="144016"/>
            </a:xfrm>
            <a:prstGeom prst="ellipse">
              <a:avLst/>
            </a:prstGeom>
            <a:solidFill>
              <a:schemeClr val="accent2"/>
            </a:solidFill>
            <a:ln w="15875" algn="ctr">
              <a:solidFill>
                <a:schemeClr val="accent2"/>
              </a:solidFill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72728" name="椭圆 127"/>
            <p:cNvSpPr>
              <a:spLocks noChangeArrowheads="1"/>
            </p:cNvSpPr>
            <p:nvPr/>
          </p:nvSpPr>
          <p:spPr bwMode="auto">
            <a:xfrm>
              <a:off x="5006027" y="1603875"/>
              <a:ext cx="75281" cy="75701"/>
            </a:xfrm>
            <a:prstGeom prst="ellipse">
              <a:avLst/>
            </a:prstGeom>
            <a:solidFill>
              <a:schemeClr val="bg1"/>
            </a:solidFill>
            <a:ln w="15875" algn="ctr">
              <a:noFill/>
              <a:round/>
            </a:ln>
          </p:spPr>
          <p:txBody>
            <a:bodyPr lIns="153535" tIns="76767" rIns="153535" bIns="76767" anchor="ctr"/>
            <a:lstStyle/>
            <a:p>
              <a:pPr algn="ctr" defTabSz="1217295"/>
              <a:endParaRPr lang="zh-CN" altLang="en-US" sz="2400" dirty="0">
                <a:solidFill>
                  <a:srgbClr val="FFFFFF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</p:grpSp>
      <p:cxnSp>
        <p:nvCxnSpPr>
          <p:cNvPr id="129" name="直接连接符 128"/>
          <p:cNvCxnSpPr>
            <a:cxnSpLocks noChangeShapeType="1"/>
          </p:cNvCxnSpPr>
          <p:nvPr/>
        </p:nvCxnSpPr>
        <p:spPr bwMode="auto">
          <a:xfrm>
            <a:off x="9850867" y="2155826"/>
            <a:ext cx="0" cy="2967039"/>
          </a:xfrm>
          <a:prstGeom prst="line">
            <a:avLst/>
          </a:prstGeom>
          <a:noFill/>
          <a:ln w="9525" algn="ctr">
            <a:solidFill>
              <a:schemeClr val="accent2"/>
            </a:solidFill>
            <a:prstDash val="dash"/>
            <a:round/>
            <a:headEnd type="oval" w="med" len="med"/>
          </a:ln>
        </p:spPr>
      </p:cxnSp>
      <p:sp>
        <p:nvSpPr>
          <p:cNvPr id="130" name="TextBox 129"/>
          <p:cNvSpPr txBox="1">
            <a:spLocks noChangeArrowheads="1"/>
          </p:cNvSpPr>
          <p:nvPr/>
        </p:nvSpPr>
        <p:spPr bwMode="auto">
          <a:xfrm>
            <a:off x="10028612" y="2415007"/>
            <a:ext cx="1371177" cy="2462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>
            <a:spAutoFit/>
          </a:bodyPr>
          <a:lstStyle/>
          <a:p>
            <a:pPr defTabSz="1217295"/>
            <a:r>
              <a:rPr lang="zh-CN" altLang="en-US" sz="1600" dirty="0">
                <a:solidFill>
                  <a:schemeClr val="accent2"/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标题关键字</a:t>
            </a:r>
          </a:p>
        </p:txBody>
      </p:sp>
      <p:sp>
        <p:nvSpPr>
          <p:cNvPr id="131" name="TextBox 130"/>
          <p:cNvSpPr txBox="1">
            <a:spLocks noChangeArrowheads="1"/>
          </p:cNvSpPr>
          <p:nvPr/>
        </p:nvSpPr>
        <p:spPr bwMode="auto">
          <a:xfrm>
            <a:off x="9957856" y="3085776"/>
            <a:ext cx="1667531" cy="112902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0" tIns="0" rIns="0" bIns="0">
            <a:spAutoFit/>
          </a:bodyPr>
          <a:lstStyle/>
          <a:p>
            <a:pPr algn="just" defTabSz="1217295">
              <a:lnSpc>
                <a:spcPts val="1765"/>
              </a:lnSpc>
            </a:pP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详写内容</a:t>
            </a:r>
            <a:r>
              <a:rPr lang="en-US" altLang="zh-CN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……</a:t>
            </a:r>
            <a:r>
              <a:rPr lang="zh-CN" altLang="en-US" sz="1065" dirty="0">
                <a:solidFill>
                  <a:schemeClr val="bg1">
                    <a:lumMod val="65000"/>
                  </a:schemeClr>
                </a:solidFill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点击输入本栏的具体文字，简明扼要的说明分项内容，此为概念图解，请根据您的具体内容酌情修改</a:t>
            </a:r>
            <a:endParaRPr lang="en-US" altLang="zh-CN" sz="1065" dirty="0">
              <a:solidFill>
                <a:schemeClr val="bg1">
                  <a:lumMod val="65000"/>
                </a:schemeClr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28600" y="131248"/>
            <a:ext cx="3086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**概述</a:t>
            </a:r>
            <a:endParaRPr lang="zh-CN" altLang="en-US" sz="28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zihun54hao-xianhei" panose="00000500000000000000" pitchFamily="2" charset="-122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3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3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500"/>
                            </p:stCondLst>
                            <p:childTnLst>
                              <p:par>
                                <p:cTn id="60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3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3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2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7500"/>
                            </p:stCondLst>
                            <p:childTnLst>
                              <p:par>
                                <p:cTn id="8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3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3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73" grpId="0"/>
      <p:bldP spid="74" grpId="0"/>
      <p:bldP spid="118" grpId="0"/>
      <p:bldP spid="119" grpId="0"/>
      <p:bldP spid="124" grpId="0"/>
      <p:bldP spid="125" grpId="0"/>
      <p:bldP spid="130" grpId="0"/>
      <p:bldP spid="1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1281470" y="3893764"/>
            <a:ext cx="10052711" cy="1659473"/>
            <a:chOff x="961102" y="2920322"/>
            <a:chExt cx="7539533" cy="1244605"/>
          </a:xfrm>
        </p:grpSpPr>
        <p:grpSp>
          <p:nvGrpSpPr>
            <p:cNvPr id="5" name="Group 41"/>
            <p:cNvGrpSpPr/>
            <p:nvPr/>
          </p:nvGrpSpPr>
          <p:grpSpPr>
            <a:xfrm>
              <a:off x="5094060" y="2920322"/>
              <a:ext cx="3406575" cy="1244605"/>
              <a:chOff x="6784559" y="3825303"/>
              <a:chExt cx="4493041" cy="1641549"/>
            </a:xfrm>
            <a:effectLst/>
          </p:grpSpPr>
          <p:sp>
            <p:nvSpPr>
              <p:cNvPr id="18" name="Arrow: Right 42"/>
              <p:cNvSpPr/>
              <p:nvPr/>
            </p:nvSpPr>
            <p:spPr>
              <a:xfrm>
                <a:off x="7154779" y="3825303"/>
                <a:ext cx="4122821" cy="1641549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cs typeface="+mn-ea"/>
                  <a:sym typeface="zihun54hao-xianhei" panose="00000500000000000000" pitchFamily="2" charset="-122"/>
                </a:endParaRPr>
              </a:p>
            </p:txBody>
          </p:sp>
          <p:sp>
            <p:nvSpPr>
              <p:cNvPr id="19" name="Oval 43"/>
              <p:cNvSpPr/>
              <p:nvPr/>
            </p:nvSpPr>
            <p:spPr>
              <a:xfrm>
                <a:off x="6784559" y="4236883"/>
                <a:ext cx="818388" cy="818388"/>
              </a:xfrm>
              <a:prstGeom prst="ellipse">
                <a:avLst/>
              </a:prstGeom>
              <a:solidFill>
                <a:schemeClr val="accent2"/>
              </a:solidFill>
              <a:ln w="412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sz="3200">
                    <a:solidFill>
                      <a:srgbClr val="FFFFFF"/>
                    </a:solidFill>
                    <a:latin typeface="zihun54hao-xianhei" panose="00000500000000000000" pitchFamily="2" charset="-122"/>
                    <a:ea typeface="zihun54hao-xianhei" panose="00000500000000000000" pitchFamily="2" charset="-122"/>
                    <a:cs typeface="+mn-ea"/>
                    <a:sym typeface="zihun54hao-xianhei" panose="00000500000000000000" pitchFamily="2" charset="-122"/>
                  </a:rPr>
                  <a:t>02</a:t>
                </a:r>
              </a:p>
            </p:txBody>
          </p:sp>
        </p:grpSp>
        <p:grpSp>
          <p:nvGrpSpPr>
            <p:cNvPr id="7" name="Group 48"/>
            <p:cNvGrpSpPr/>
            <p:nvPr/>
          </p:nvGrpSpPr>
          <p:grpSpPr bwMode="auto">
            <a:xfrm>
              <a:off x="7797361" y="3371399"/>
              <a:ext cx="276773" cy="342447"/>
              <a:chOff x="0" y="0"/>
              <a:chExt cx="464" cy="573"/>
            </a:xfrm>
            <a:solidFill>
              <a:srgbClr val="FFFFFF"/>
            </a:solidFill>
            <a:effectLst/>
          </p:grpSpPr>
          <p:sp>
            <p:nvSpPr>
              <p:cNvPr id="14" name="Freeform: Shape 49"/>
              <p:cNvSpPr/>
              <p:nvPr/>
            </p:nvSpPr>
            <p:spPr bwMode="auto">
              <a:xfrm>
                <a:off x="88" y="24"/>
                <a:ext cx="376" cy="322"/>
              </a:xfrm>
              <a:custGeom>
                <a:avLst/>
                <a:gdLst>
                  <a:gd name="T0" fmla="*/ 0 w 21115"/>
                  <a:gd name="T1" fmla="*/ 0 h 18556"/>
                  <a:gd name="T2" fmla="*/ 0 w 21115"/>
                  <a:gd name="T3" fmla="*/ 0 h 18556"/>
                  <a:gd name="T4" fmla="*/ 0 w 21115"/>
                  <a:gd name="T5" fmla="*/ 0 h 18556"/>
                  <a:gd name="T6" fmla="*/ 0 w 21115"/>
                  <a:gd name="T7" fmla="*/ 0 h 18556"/>
                  <a:gd name="T8" fmla="*/ 0 w 21115"/>
                  <a:gd name="T9" fmla="*/ 0 h 18556"/>
                  <a:gd name="T10" fmla="*/ 0 w 21115"/>
                  <a:gd name="T11" fmla="*/ 0 h 18556"/>
                  <a:gd name="T12" fmla="*/ 0 w 21115"/>
                  <a:gd name="T13" fmla="*/ 0 h 18556"/>
                  <a:gd name="T14" fmla="*/ 0 w 21115"/>
                  <a:gd name="T15" fmla="*/ 0 h 18556"/>
                  <a:gd name="T16" fmla="*/ 0 w 21115"/>
                  <a:gd name="T17" fmla="*/ 0 h 18556"/>
                  <a:gd name="T18" fmla="*/ 0 w 21115"/>
                  <a:gd name="T19" fmla="*/ 0 h 18556"/>
                  <a:gd name="T20" fmla="*/ 0 w 21115"/>
                  <a:gd name="T21" fmla="*/ 0 h 185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115" h="18556">
                    <a:moveTo>
                      <a:pt x="20779" y="3635"/>
                    </a:moveTo>
                    <a:cubicBezTo>
                      <a:pt x="20779" y="3635"/>
                      <a:pt x="16054" y="3835"/>
                      <a:pt x="13538" y="4151"/>
                    </a:cubicBezTo>
                    <a:cubicBezTo>
                      <a:pt x="12114" y="4330"/>
                      <a:pt x="13006" y="1476"/>
                      <a:pt x="13006" y="911"/>
                    </a:cubicBezTo>
                    <a:cubicBezTo>
                      <a:pt x="13006" y="-1684"/>
                      <a:pt x="0" y="2094"/>
                      <a:pt x="0" y="2094"/>
                    </a:cubicBezTo>
                    <a:lnTo>
                      <a:pt x="0" y="17384"/>
                    </a:lnTo>
                    <a:cubicBezTo>
                      <a:pt x="0" y="17384"/>
                      <a:pt x="988" y="17824"/>
                      <a:pt x="2373" y="17286"/>
                    </a:cubicBezTo>
                    <a:cubicBezTo>
                      <a:pt x="5889" y="15919"/>
                      <a:pt x="11968" y="13959"/>
                      <a:pt x="10988" y="17189"/>
                    </a:cubicBezTo>
                    <a:cubicBezTo>
                      <a:pt x="10160" y="19916"/>
                      <a:pt x="20491" y="17722"/>
                      <a:pt x="20491" y="17722"/>
                    </a:cubicBezTo>
                    <a:cubicBezTo>
                      <a:pt x="20491" y="17722"/>
                      <a:pt x="19749" y="12037"/>
                      <a:pt x="20675" y="8735"/>
                    </a:cubicBezTo>
                    <a:cubicBezTo>
                      <a:pt x="21600" y="5433"/>
                      <a:pt x="20779" y="3635"/>
                      <a:pt x="20779" y="3635"/>
                    </a:cubicBezTo>
                    <a:close/>
                    <a:moveTo>
                      <a:pt x="20779" y="3635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cs typeface="+mn-ea"/>
                  <a:sym typeface="zihun54hao-xianhei" panose="00000500000000000000" pitchFamily="2" charset="-122"/>
                </a:endParaRPr>
              </a:p>
            </p:txBody>
          </p:sp>
          <p:sp>
            <p:nvSpPr>
              <p:cNvPr id="15" name="Freeform: Shape 50"/>
              <p:cNvSpPr/>
              <p:nvPr/>
            </p:nvSpPr>
            <p:spPr bwMode="auto">
              <a:xfrm>
                <a:off x="0" y="0"/>
                <a:ext cx="56" cy="5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21600" y="1065"/>
                    </a:moveTo>
                    <a:cubicBezTo>
                      <a:pt x="21600" y="477"/>
                      <a:pt x="16763" y="0"/>
                      <a:pt x="10802" y="0"/>
                    </a:cubicBezTo>
                    <a:cubicBezTo>
                      <a:pt x="4834" y="0"/>
                      <a:pt x="0" y="477"/>
                      <a:pt x="0" y="1065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065"/>
                    </a:lnTo>
                    <a:close/>
                    <a:moveTo>
                      <a:pt x="21600" y="1065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cs typeface="+mn-ea"/>
                  <a:sym typeface="zihun54hao-xianhei" panose="00000500000000000000" pitchFamily="2" charset="-122"/>
                </a:endParaRPr>
              </a:p>
            </p:txBody>
          </p:sp>
        </p:grpSp>
        <p:grpSp>
          <p:nvGrpSpPr>
            <p:cNvPr id="8" name="Group 3"/>
            <p:cNvGrpSpPr/>
            <p:nvPr/>
          </p:nvGrpSpPr>
          <p:grpSpPr>
            <a:xfrm>
              <a:off x="961102" y="3142891"/>
              <a:ext cx="4132958" cy="769265"/>
              <a:chOff x="2000166" y="4048590"/>
              <a:chExt cx="5510610" cy="1025684"/>
            </a:xfrm>
          </p:grpSpPr>
          <p:sp>
            <p:nvSpPr>
              <p:cNvPr id="12" name="Rectangle 44"/>
              <p:cNvSpPr/>
              <p:nvPr/>
            </p:nvSpPr>
            <p:spPr>
              <a:xfrm>
                <a:off x="5373304" y="4048590"/>
                <a:ext cx="2137472" cy="328680"/>
              </a:xfrm>
              <a:prstGeom prst="rect">
                <a:avLst/>
              </a:prstGeom>
              <a:effectLst/>
            </p:spPr>
            <p:txBody>
              <a:bodyPr wrap="none" lIns="192000" tIns="0" rIns="192000" bIns="0">
                <a:normAutofit/>
              </a:bodyPr>
              <a:lstStyle/>
              <a:p>
                <a:pPr algn="r"/>
                <a:r>
                  <a:rPr lang="zh-CN" altLang="en-US" sz="2135" b="1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  <a:t>标题文本预设</a:t>
                </a:r>
              </a:p>
            </p:txBody>
          </p:sp>
          <p:sp>
            <p:nvSpPr>
              <p:cNvPr id="13" name="Rectangle 2"/>
              <p:cNvSpPr/>
              <p:nvPr/>
            </p:nvSpPr>
            <p:spPr>
              <a:xfrm>
                <a:off x="2000166" y="4525406"/>
                <a:ext cx="5510610" cy="548868"/>
              </a:xfrm>
              <a:prstGeom prst="rect">
                <a:avLst/>
              </a:prstGeom>
            </p:spPr>
            <p:txBody>
              <a:bodyPr wrap="square" lIns="192000" tIns="0" rIns="192000" bIns="0">
                <a:normAutofit/>
              </a:bodyPr>
              <a:lstStyle/>
              <a:p>
                <a:pPr lvl="0" algn="r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  <a:t>此部分内容作为文字排版占位显示（建议使用主题字体）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  <a:t>如需更改请在（设置形状格式）菜单下（文本选项）中调整</a:t>
                </a: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857824" y="1888392"/>
            <a:ext cx="9687825" cy="1659473"/>
            <a:chOff x="643367" y="1416293"/>
            <a:chExt cx="7265869" cy="1244605"/>
          </a:xfrm>
        </p:grpSpPr>
        <p:grpSp>
          <p:nvGrpSpPr>
            <p:cNvPr id="4" name="Group 38"/>
            <p:cNvGrpSpPr/>
            <p:nvPr/>
          </p:nvGrpSpPr>
          <p:grpSpPr>
            <a:xfrm>
              <a:off x="643367" y="1416293"/>
              <a:ext cx="3132911" cy="1244605"/>
              <a:chOff x="914399" y="1841591"/>
              <a:chExt cx="4132096" cy="1641549"/>
            </a:xfrm>
            <a:effectLst/>
          </p:grpSpPr>
          <p:sp>
            <p:nvSpPr>
              <p:cNvPr id="20" name="Arrow: Right 39"/>
              <p:cNvSpPr/>
              <p:nvPr/>
            </p:nvSpPr>
            <p:spPr>
              <a:xfrm rot="10800000">
                <a:off x="914399" y="1841591"/>
                <a:ext cx="3705726" cy="1641549"/>
              </a:xfrm>
              <a:prstGeom prst="rightArrow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cs typeface="+mn-ea"/>
                  <a:sym typeface="zihun54hao-xianhei" panose="00000500000000000000" pitchFamily="2" charset="-122"/>
                </a:endParaRPr>
              </a:p>
            </p:txBody>
          </p:sp>
          <p:sp>
            <p:nvSpPr>
              <p:cNvPr id="21" name="Oval 40"/>
              <p:cNvSpPr/>
              <p:nvPr/>
            </p:nvSpPr>
            <p:spPr>
              <a:xfrm>
                <a:off x="4228107" y="2250566"/>
                <a:ext cx="818388" cy="818388"/>
              </a:xfrm>
              <a:prstGeom prst="ellipse">
                <a:avLst/>
              </a:prstGeom>
              <a:solidFill>
                <a:schemeClr val="accent1"/>
              </a:solidFill>
              <a:ln w="41275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r>
                  <a:rPr lang="en-US" sz="3200">
                    <a:solidFill>
                      <a:srgbClr val="FFFFFF"/>
                    </a:solidFill>
                    <a:latin typeface="zihun54hao-xianhei" panose="00000500000000000000" pitchFamily="2" charset="-122"/>
                    <a:ea typeface="zihun54hao-xianhei" panose="00000500000000000000" pitchFamily="2" charset="-122"/>
                    <a:cs typeface="+mn-ea"/>
                    <a:sym typeface="zihun54hao-xianhei" panose="00000500000000000000" pitchFamily="2" charset="-122"/>
                  </a:rPr>
                  <a:t>01</a:t>
                </a:r>
              </a:p>
            </p:txBody>
          </p:sp>
        </p:grpSp>
        <p:grpSp>
          <p:nvGrpSpPr>
            <p:cNvPr id="6" name="Group 45"/>
            <p:cNvGrpSpPr/>
            <p:nvPr/>
          </p:nvGrpSpPr>
          <p:grpSpPr bwMode="auto">
            <a:xfrm>
              <a:off x="1032450" y="1848490"/>
              <a:ext cx="342446" cy="342446"/>
              <a:chOff x="0" y="0"/>
              <a:chExt cx="575" cy="575"/>
            </a:xfrm>
            <a:solidFill>
              <a:srgbClr val="FFFFFF"/>
            </a:solidFill>
            <a:effectLst/>
          </p:grpSpPr>
          <p:sp>
            <p:nvSpPr>
              <p:cNvPr id="16" name="Freeform: Shape 46"/>
              <p:cNvSpPr/>
              <p:nvPr/>
            </p:nvSpPr>
            <p:spPr bwMode="auto">
              <a:xfrm>
                <a:off x="360" y="0"/>
                <a:ext cx="215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w 21600"/>
                  <a:gd name="T47" fmla="*/ 0 h 21600"/>
                  <a:gd name="T48" fmla="*/ 0 w 21600"/>
                  <a:gd name="T49" fmla="*/ 0 h 21600"/>
                  <a:gd name="T50" fmla="*/ 0 w 21600"/>
                  <a:gd name="T51" fmla="*/ 0 h 21600"/>
                  <a:gd name="T52" fmla="*/ 0 w 21600"/>
                  <a:gd name="T53" fmla="*/ 0 h 21600"/>
                  <a:gd name="T54" fmla="*/ 0 w 21600"/>
                  <a:gd name="T55" fmla="*/ 0 h 21600"/>
                  <a:gd name="T56" fmla="*/ 0 w 21600"/>
                  <a:gd name="T57" fmla="*/ 0 h 21600"/>
                  <a:gd name="T58" fmla="*/ 0 w 21600"/>
                  <a:gd name="T59" fmla="*/ 0 h 21600"/>
                  <a:gd name="T60" fmla="*/ 0 w 21600"/>
                  <a:gd name="T61" fmla="*/ 0 h 21600"/>
                  <a:gd name="T62" fmla="*/ 0 w 21600"/>
                  <a:gd name="T63" fmla="*/ 0 h 21600"/>
                  <a:gd name="T64" fmla="*/ 0 w 21600"/>
                  <a:gd name="T65" fmla="*/ 0 h 21600"/>
                  <a:gd name="T66" fmla="*/ 0 w 21600"/>
                  <a:gd name="T67" fmla="*/ 0 h 21600"/>
                  <a:gd name="T68" fmla="*/ 0 w 21600"/>
                  <a:gd name="T69" fmla="*/ 0 h 21600"/>
                  <a:gd name="T70" fmla="*/ 0 w 21600"/>
                  <a:gd name="T71" fmla="*/ 0 h 21600"/>
                  <a:gd name="T72" fmla="*/ 0 w 21600"/>
                  <a:gd name="T73" fmla="*/ 0 h 21600"/>
                  <a:gd name="T74" fmla="*/ 0 w 21600"/>
                  <a:gd name="T75" fmla="*/ 0 h 21600"/>
                  <a:gd name="T76" fmla="*/ 0 w 21600"/>
                  <a:gd name="T77" fmla="*/ 0 h 21600"/>
                  <a:gd name="T78" fmla="*/ 0 w 21600"/>
                  <a:gd name="T79" fmla="*/ 0 h 21600"/>
                  <a:gd name="T80" fmla="*/ 0 w 21600"/>
                  <a:gd name="T81" fmla="*/ 0 h 21600"/>
                  <a:gd name="T82" fmla="*/ 0 w 21600"/>
                  <a:gd name="T83" fmla="*/ 0 h 21600"/>
                  <a:gd name="T84" fmla="*/ 0 w 21600"/>
                  <a:gd name="T85" fmla="*/ 0 h 21600"/>
                  <a:gd name="T86" fmla="*/ 0 w 21600"/>
                  <a:gd name="T87" fmla="*/ 0 h 21600"/>
                  <a:gd name="T88" fmla="*/ 0 w 21600"/>
                  <a:gd name="T89" fmla="*/ 0 h 21600"/>
                  <a:gd name="T90" fmla="*/ 0 w 21600"/>
                  <a:gd name="T91" fmla="*/ 0 h 21600"/>
                  <a:gd name="T92" fmla="*/ 0 w 21600"/>
                  <a:gd name="T93" fmla="*/ 0 h 21600"/>
                  <a:gd name="T94" fmla="*/ 0 w 21600"/>
                  <a:gd name="T95" fmla="*/ 0 h 21600"/>
                  <a:gd name="T96" fmla="*/ 0 w 21600"/>
                  <a:gd name="T97" fmla="*/ 0 h 21600"/>
                  <a:gd name="T98" fmla="*/ 0 w 21600"/>
                  <a:gd name="T99" fmla="*/ 0 h 21600"/>
                  <a:gd name="T100" fmla="*/ 0 w 21600"/>
                  <a:gd name="T101" fmla="*/ 0 h 21600"/>
                  <a:gd name="T102" fmla="*/ 0 w 21600"/>
                  <a:gd name="T103" fmla="*/ 0 h 21600"/>
                  <a:gd name="T104" fmla="*/ 0 w 21600"/>
                  <a:gd name="T105" fmla="*/ 0 h 21600"/>
                  <a:gd name="T106" fmla="*/ 0 w 21600"/>
                  <a:gd name="T107" fmla="*/ 0 h 21600"/>
                  <a:gd name="T108" fmla="*/ 0 w 21600"/>
                  <a:gd name="T109" fmla="*/ 0 h 2160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21600" h="21600">
                    <a:moveTo>
                      <a:pt x="21031" y="8861"/>
                    </a:moveTo>
                    <a:lnTo>
                      <a:pt x="17805" y="8267"/>
                    </a:lnTo>
                    <a:cubicBezTo>
                      <a:pt x="17492" y="8210"/>
                      <a:pt x="17382" y="7947"/>
                      <a:pt x="17559" y="7682"/>
                    </a:cubicBezTo>
                    <a:lnTo>
                      <a:pt x="19409" y="4939"/>
                    </a:lnTo>
                    <a:cubicBezTo>
                      <a:pt x="19588" y="4676"/>
                      <a:pt x="19549" y="4276"/>
                      <a:pt x="19324" y="4051"/>
                    </a:cubicBezTo>
                    <a:lnTo>
                      <a:pt x="17549" y="2276"/>
                    </a:lnTo>
                    <a:cubicBezTo>
                      <a:pt x="17324" y="2052"/>
                      <a:pt x="16924" y="2013"/>
                      <a:pt x="16661" y="2191"/>
                    </a:cubicBezTo>
                    <a:lnTo>
                      <a:pt x="13918" y="4042"/>
                    </a:lnTo>
                    <a:cubicBezTo>
                      <a:pt x="13654" y="4220"/>
                      <a:pt x="13391" y="4109"/>
                      <a:pt x="13333" y="3796"/>
                    </a:cubicBezTo>
                    <a:lnTo>
                      <a:pt x="12739" y="569"/>
                    </a:lnTo>
                    <a:cubicBezTo>
                      <a:pt x="12681" y="255"/>
                      <a:pt x="12374" y="0"/>
                      <a:pt x="12056" y="0"/>
                    </a:cubicBezTo>
                    <a:lnTo>
                      <a:pt x="9545" y="0"/>
                    </a:lnTo>
                    <a:cubicBezTo>
                      <a:pt x="9227" y="0"/>
                      <a:pt x="8919" y="255"/>
                      <a:pt x="8861" y="569"/>
                    </a:cubicBezTo>
                    <a:lnTo>
                      <a:pt x="8267" y="3796"/>
                    </a:lnTo>
                    <a:cubicBezTo>
                      <a:pt x="8210" y="4109"/>
                      <a:pt x="7947" y="4219"/>
                      <a:pt x="7682" y="4041"/>
                    </a:cubicBezTo>
                    <a:lnTo>
                      <a:pt x="4939" y="2191"/>
                    </a:lnTo>
                    <a:cubicBezTo>
                      <a:pt x="4676" y="2013"/>
                      <a:pt x="4276" y="2052"/>
                      <a:pt x="4051" y="2276"/>
                    </a:cubicBezTo>
                    <a:lnTo>
                      <a:pt x="2276" y="4051"/>
                    </a:lnTo>
                    <a:cubicBezTo>
                      <a:pt x="2051" y="4277"/>
                      <a:pt x="2012" y="4677"/>
                      <a:pt x="2191" y="4939"/>
                    </a:cubicBezTo>
                    <a:lnTo>
                      <a:pt x="4041" y="7682"/>
                    </a:lnTo>
                    <a:cubicBezTo>
                      <a:pt x="4220" y="7946"/>
                      <a:pt x="4108" y="8209"/>
                      <a:pt x="3796" y="8267"/>
                    </a:cubicBezTo>
                    <a:lnTo>
                      <a:pt x="569" y="8861"/>
                    </a:lnTo>
                    <a:cubicBezTo>
                      <a:pt x="255" y="8919"/>
                      <a:pt x="0" y="9226"/>
                      <a:pt x="0" y="9545"/>
                    </a:cubicBezTo>
                    <a:lnTo>
                      <a:pt x="0" y="12055"/>
                    </a:lnTo>
                    <a:cubicBezTo>
                      <a:pt x="0" y="12373"/>
                      <a:pt x="255" y="12681"/>
                      <a:pt x="569" y="12739"/>
                    </a:cubicBezTo>
                    <a:lnTo>
                      <a:pt x="3796" y="13333"/>
                    </a:lnTo>
                    <a:cubicBezTo>
                      <a:pt x="4110" y="13390"/>
                      <a:pt x="4219" y="13653"/>
                      <a:pt x="4042" y="13917"/>
                    </a:cubicBezTo>
                    <a:lnTo>
                      <a:pt x="2191" y="16661"/>
                    </a:lnTo>
                    <a:cubicBezTo>
                      <a:pt x="2012" y="16925"/>
                      <a:pt x="2051" y="17324"/>
                      <a:pt x="2276" y="17549"/>
                    </a:cubicBezTo>
                    <a:lnTo>
                      <a:pt x="4051" y="19324"/>
                    </a:lnTo>
                    <a:cubicBezTo>
                      <a:pt x="4276" y="19549"/>
                      <a:pt x="4676" y="19589"/>
                      <a:pt x="4939" y="19410"/>
                    </a:cubicBezTo>
                    <a:lnTo>
                      <a:pt x="7682" y="17559"/>
                    </a:lnTo>
                    <a:cubicBezTo>
                      <a:pt x="7946" y="17381"/>
                      <a:pt x="8209" y="17492"/>
                      <a:pt x="8267" y="17804"/>
                    </a:cubicBezTo>
                    <a:lnTo>
                      <a:pt x="8861" y="21031"/>
                    </a:lnTo>
                    <a:cubicBezTo>
                      <a:pt x="8919" y="21345"/>
                      <a:pt x="9226" y="21600"/>
                      <a:pt x="9545" y="21600"/>
                    </a:cubicBezTo>
                    <a:lnTo>
                      <a:pt x="12056" y="21600"/>
                    </a:lnTo>
                    <a:cubicBezTo>
                      <a:pt x="12374" y="21600"/>
                      <a:pt x="12681" y="21345"/>
                      <a:pt x="12739" y="21031"/>
                    </a:cubicBezTo>
                    <a:lnTo>
                      <a:pt x="13333" y="17804"/>
                    </a:lnTo>
                    <a:cubicBezTo>
                      <a:pt x="13390" y="17492"/>
                      <a:pt x="13653" y="17382"/>
                      <a:pt x="13918" y="17559"/>
                    </a:cubicBezTo>
                    <a:lnTo>
                      <a:pt x="16661" y="19410"/>
                    </a:lnTo>
                    <a:cubicBezTo>
                      <a:pt x="16924" y="19589"/>
                      <a:pt x="17324" y="19549"/>
                      <a:pt x="17549" y="19324"/>
                    </a:cubicBezTo>
                    <a:lnTo>
                      <a:pt x="19324" y="17551"/>
                    </a:lnTo>
                    <a:cubicBezTo>
                      <a:pt x="19549" y="17324"/>
                      <a:pt x="19588" y="16925"/>
                      <a:pt x="19409" y="16661"/>
                    </a:cubicBezTo>
                    <a:lnTo>
                      <a:pt x="17559" y="13917"/>
                    </a:lnTo>
                    <a:cubicBezTo>
                      <a:pt x="17380" y="13654"/>
                      <a:pt x="17491" y="13391"/>
                      <a:pt x="17804" y="13333"/>
                    </a:cubicBezTo>
                    <a:lnTo>
                      <a:pt x="21031" y="12739"/>
                    </a:lnTo>
                    <a:cubicBezTo>
                      <a:pt x="21344" y="12681"/>
                      <a:pt x="21600" y="12374"/>
                      <a:pt x="21600" y="12055"/>
                    </a:cubicBezTo>
                    <a:lnTo>
                      <a:pt x="21600" y="9545"/>
                    </a:lnTo>
                    <a:cubicBezTo>
                      <a:pt x="21600" y="9227"/>
                      <a:pt x="21344" y="8919"/>
                      <a:pt x="21031" y="8861"/>
                    </a:cubicBezTo>
                    <a:close/>
                    <a:moveTo>
                      <a:pt x="10826" y="14160"/>
                    </a:moveTo>
                    <a:cubicBezTo>
                      <a:pt x="8974" y="14160"/>
                      <a:pt x="7473" y="12659"/>
                      <a:pt x="7473" y="10807"/>
                    </a:cubicBezTo>
                    <a:cubicBezTo>
                      <a:pt x="7473" y="8956"/>
                      <a:pt x="8974" y="7456"/>
                      <a:pt x="10826" y="7456"/>
                    </a:cubicBezTo>
                    <a:cubicBezTo>
                      <a:pt x="12677" y="7456"/>
                      <a:pt x="14178" y="8956"/>
                      <a:pt x="14178" y="10807"/>
                    </a:cubicBezTo>
                    <a:cubicBezTo>
                      <a:pt x="14178" y="12659"/>
                      <a:pt x="12677" y="14160"/>
                      <a:pt x="10826" y="14160"/>
                    </a:cubicBezTo>
                    <a:close/>
                    <a:moveTo>
                      <a:pt x="10826" y="14160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cs typeface="+mn-ea"/>
                  <a:sym typeface="zihun54hao-xianhei" panose="00000500000000000000" pitchFamily="2" charset="-122"/>
                </a:endParaRPr>
              </a:p>
            </p:txBody>
          </p:sp>
          <p:sp>
            <p:nvSpPr>
              <p:cNvPr id="17" name="Freeform: Shape 47"/>
              <p:cNvSpPr/>
              <p:nvPr/>
            </p:nvSpPr>
            <p:spPr bwMode="auto">
              <a:xfrm>
                <a:off x="0" y="143"/>
                <a:ext cx="431" cy="4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w 21600"/>
                  <a:gd name="T47" fmla="*/ 0 h 21600"/>
                  <a:gd name="T48" fmla="*/ 0 w 21600"/>
                  <a:gd name="T49" fmla="*/ 0 h 21600"/>
                  <a:gd name="T50" fmla="*/ 0 w 21600"/>
                  <a:gd name="T51" fmla="*/ 0 h 21600"/>
                  <a:gd name="T52" fmla="*/ 0 w 21600"/>
                  <a:gd name="T53" fmla="*/ 0 h 21600"/>
                  <a:gd name="T54" fmla="*/ 0 w 21600"/>
                  <a:gd name="T55" fmla="*/ 0 h 21600"/>
                  <a:gd name="T56" fmla="*/ 0 w 21600"/>
                  <a:gd name="T57" fmla="*/ 0 h 21600"/>
                  <a:gd name="T58" fmla="*/ 0 w 21600"/>
                  <a:gd name="T59" fmla="*/ 0 h 21600"/>
                  <a:gd name="T60" fmla="*/ 0 w 21600"/>
                  <a:gd name="T61" fmla="*/ 0 h 21600"/>
                  <a:gd name="T62" fmla="*/ 0 w 21600"/>
                  <a:gd name="T63" fmla="*/ 0 h 21600"/>
                  <a:gd name="T64" fmla="*/ 0 w 21600"/>
                  <a:gd name="T65" fmla="*/ 0 h 21600"/>
                  <a:gd name="T66" fmla="*/ 0 w 21600"/>
                  <a:gd name="T67" fmla="*/ 0 h 21600"/>
                  <a:gd name="T68" fmla="*/ 0 w 21600"/>
                  <a:gd name="T69" fmla="*/ 0 h 21600"/>
                  <a:gd name="T70" fmla="*/ 0 w 21600"/>
                  <a:gd name="T71" fmla="*/ 0 h 21600"/>
                  <a:gd name="T72" fmla="*/ 0 w 21600"/>
                  <a:gd name="T73" fmla="*/ 0 h 21600"/>
                  <a:gd name="T74" fmla="*/ 0 w 21600"/>
                  <a:gd name="T75" fmla="*/ 0 h 21600"/>
                  <a:gd name="T76" fmla="*/ 0 w 21600"/>
                  <a:gd name="T77" fmla="*/ 0 h 21600"/>
                  <a:gd name="T78" fmla="*/ 0 w 21600"/>
                  <a:gd name="T79" fmla="*/ 0 h 21600"/>
                  <a:gd name="T80" fmla="*/ 0 w 21600"/>
                  <a:gd name="T81" fmla="*/ 0 h 21600"/>
                  <a:gd name="T82" fmla="*/ 0 w 21600"/>
                  <a:gd name="T83" fmla="*/ 0 h 21600"/>
                  <a:gd name="T84" fmla="*/ 0 w 21600"/>
                  <a:gd name="T85" fmla="*/ 0 h 21600"/>
                  <a:gd name="T86" fmla="*/ 0 w 21600"/>
                  <a:gd name="T87" fmla="*/ 0 h 21600"/>
                  <a:gd name="T88" fmla="*/ 0 w 21600"/>
                  <a:gd name="T89" fmla="*/ 0 h 21600"/>
                  <a:gd name="T90" fmla="*/ 0 w 21600"/>
                  <a:gd name="T91" fmla="*/ 0 h 21600"/>
                  <a:gd name="T92" fmla="*/ 0 w 21600"/>
                  <a:gd name="T93" fmla="*/ 0 h 21600"/>
                  <a:gd name="T94" fmla="*/ 0 w 21600"/>
                  <a:gd name="T95" fmla="*/ 0 h 21600"/>
                  <a:gd name="T96" fmla="*/ 0 w 21600"/>
                  <a:gd name="T97" fmla="*/ 0 h 21600"/>
                  <a:gd name="T98" fmla="*/ 0 w 21600"/>
                  <a:gd name="T99" fmla="*/ 0 h 21600"/>
                  <a:gd name="T100" fmla="*/ 0 w 21600"/>
                  <a:gd name="T101" fmla="*/ 0 h 21600"/>
                  <a:gd name="T102" fmla="*/ 0 w 21600"/>
                  <a:gd name="T103" fmla="*/ 0 h 21600"/>
                  <a:gd name="T104" fmla="*/ 0 w 21600"/>
                  <a:gd name="T105" fmla="*/ 0 h 21600"/>
                  <a:gd name="T106" fmla="*/ 0 w 21600"/>
                  <a:gd name="T107" fmla="*/ 0 h 21600"/>
                  <a:gd name="T108" fmla="*/ 0 w 21600"/>
                  <a:gd name="T109" fmla="*/ 0 h 2160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21600" h="21600">
                    <a:moveTo>
                      <a:pt x="21032" y="8862"/>
                    </a:moveTo>
                    <a:lnTo>
                      <a:pt x="17805" y="8267"/>
                    </a:lnTo>
                    <a:cubicBezTo>
                      <a:pt x="17492" y="8210"/>
                      <a:pt x="17382" y="7947"/>
                      <a:pt x="17560" y="7684"/>
                    </a:cubicBezTo>
                    <a:lnTo>
                      <a:pt x="19410" y="4940"/>
                    </a:lnTo>
                    <a:cubicBezTo>
                      <a:pt x="19588" y="4676"/>
                      <a:pt x="19550" y="4276"/>
                      <a:pt x="19324" y="4051"/>
                    </a:cubicBezTo>
                    <a:lnTo>
                      <a:pt x="17549" y="2276"/>
                    </a:lnTo>
                    <a:cubicBezTo>
                      <a:pt x="17324" y="2051"/>
                      <a:pt x="16924" y="2013"/>
                      <a:pt x="16661" y="2191"/>
                    </a:cubicBezTo>
                    <a:lnTo>
                      <a:pt x="13917" y="4041"/>
                    </a:lnTo>
                    <a:cubicBezTo>
                      <a:pt x="13653" y="4219"/>
                      <a:pt x="13390" y="4108"/>
                      <a:pt x="13332" y="3796"/>
                    </a:cubicBezTo>
                    <a:lnTo>
                      <a:pt x="12739" y="569"/>
                    </a:lnTo>
                    <a:cubicBezTo>
                      <a:pt x="12681" y="256"/>
                      <a:pt x="12374" y="0"/>
                      <a:pt x="12055" y="0"/>
                    </a:cubicBezTo>
                    <a:lnTo>
                      <a:pt x="9545" y="0"/>
                    </a:lnTo>
                    <a:cubicBezTo>
                      <a:pt x="9226" y="0"/>
                      <a:pt x="8919" y="256"/>
                      <a:pt x="8861" y="569"/>
                    </a:cubicBezTo>
                    <a:lnTo>
                      <a:pt x="8268" y="3796"/>
                    </a:lnTo>
                    <a:cubicBezTo>
                      <a:pt x="8210" y="4108"/>
                      <a:pt x="7947" y="4219"/>
                      <a:pt x="7683" y="4041"/>
                    </a:cubicBezTo>
                    <a:lnTo>
                      <a:pt x="4940" y="2191"/>
                    </a:lnTo>
                    <a:cubicBezTo>
                      <a:pt x="4676" y="2013"/>
                      <a:pt x="4276" y="2051"/>
                      <a:pt x="4051" y="2276"/>
                    </a:cubicBezTo>
                    <a:lnTo>
                      <a:pt x="2276" y="4051"/>
                    </a:lnTo>
                    <a:cubicBezTo>
                      <a:pt x="2051" y="4276"/>
                      <a:pt x="2012" y="4677"/>
                      <a:pt x="2190" y="4940"/>
                    </a:cubicBezTo>
                    <a:lnTo>
                      <a:pt x="4040" y="7684"/>
                    </a:lnTo>
                    <a:cubicBezTo>
                      <a:pt x="4218" y="7947"/>
                      <a:pt x="4108" y="8210"/>
                      <a:pt x="3795" y="8267"/>
                    </a:cubicBezTo>
                    <a:lnTo>
                      <a:pt x="568" y="8862"/>
                    </a:lnTo>
                    <a:cubicBezTo>
                      <a:pt x="256" y="8920"/>
                      <a:pt x="0" y="9227"/>
                      <a:pt x="0" y="9545"/>
                    </a:cubicBezTo>
                    <a:lnTo>
                      <a:pt x="0" y="12055"/>
                    </a:lnTo>
                    <a:cubicBezTo>
                      <a:pt x="0" y="12374"/>
                      <a:pt x="256" y="12681"/>
                      <a:pt x="568" y="12738"/>
                    </a:cubicBezTo>
                    <a:lnTo>
                      <a:pt x="3796" y="13333"/>
                    </a:lnTo>
                    <a:cubicBezTo>
                      <a:pt x="4108" y="13391"/>
                      <a:pt x="4219" y="13654"/>
                      <a:pt x="4041" y="13917"/>
                    </a:cubicBezTo>
                    <a:lnTo>
                      <a:pt x="2190" y="16661"/>
                    </a:lnTo>
                    <a:cubicBezTo>
                      <a:pt x="2012" y="16924"/>
                      <a:pt x="2050" y="17324"/>
                      <a:pt x="2276" y="17549"/>
                    </a:cubicBezTo>
                    <a:lnTo>
                      <a:pt x="4051" y="19324"/>
                    </a:lnTo>
                    <a:cubicBezTo>
                      <a:pt x="4276" y="19549"/>
                      <a:pt x="4676" y="19588"/>
                      <a:pt x="4940" y="19410"/>
                    </a:cubicBezTo>
                    <a:lnTo>
                      <a:pt x="7683" y="17560"/>
                    </a:lnTo>
                    <a:cubicBezTo>
                      <a:pt x="7947" y="17382"/>
                      <a:pt x="8210" y="17493"/>
                      <a:pt x="8268" y="17805"/>
                    </a:cubicBezTo>
                    <a:lnTo>
                      <a:pt x="8861" y="21031"/>
                    </a:lnTo>
                    <a:cubicBezTo>
                      <a:pt x="8919" y="21344"/>
                      <a:pt x="9226" y="21600"/>
                      <a:pt x="9545" y="21600"/>
                    </a:cubicBezTo>
                    <a:lnTo>
                      <a:pt x="12055" y="21600"/>
                    </a:lnTo>
                    <a:cubicBezTo>
                      <a:pt x="12374" y="21600"/>
                      <a:pt x="12681" y="21344"/>
                      <a:pt x="12739" y="21031"/>
                    </a:cubicBezTo>
                    <a:lnTo>
                      <a:pt x="13332" y="17805"/>
                    </a:lnTo>
                    <a:cubicBezTo>
                      <a:pt x="13390" y="17492"/>
                      <a:pt x="13653" y="17381"/>
                      <a:pt x="13917" y="17560"/>
                    </a:cubicBezTo>
                    <a:lnTo>
                      <a:pt x="16661" y="19410"/>
                    </a:lnTo>
                    <a:cubicBezTo>
                      <a:pt x="16924" y="19588"/>
                      <a:pt x="17324" y="19550"/>
                      <a:pt x="17549" y="19324"/>
                    </a:cubicBezTo>
                    <a:lnTo>
                      <a:pt x="19324" y="17550"/>
                    </a:lnTo>
                    <a:cubicBezTo>
                      <a:pt x="19549" y="17324"/>
                      <a:pt x="19588" y="16924"/>
                      <a:pt x="19410" y="16661"/>
                    </a:cubicBezTo>
                    <a:lnTo>
                      <a:pt x="17559" y="13917"/>
                    </a:lnTo>
                    <a:cubicBezTo>
                      <a:pt x="17381" y="13654"/>
                      <a:pt x="17492" y="13391"/>
                      <a:pt x="17804" y="13333"/>
                    </a:cubicBezTo>
                    <a:lnTo>
                      <a:pt x="21032" y="12738"/>
                    </a:lnTo>
                    <a:cubicBezTo>
                      <a:pt x="21344" y="12681"/>
                      <a:pt x="21600" y="12374"/>
                      <a:pt x="21600" y="12055"/>
                    </a:cubicBezTo>
                    <a:lnTo>
                      <a:pt x="21600" y="9545"/>
                    </a:lnTo>
                    <a:cubicBezTo>
                      <a:pt x="21600" y="9227"/>
                      <a:pt x="21344" y="8920"/>
                      <a:pt x="21032" y="8862"/>
                    </a:cubicBezTo>
                    <a:close/>
                    <a:moveTo>
                      <a:pt x="10799" y="14712"/>
                    </a:moveTo>
                    <a:cubicBezTo>
                      <a:pt x="8643" y="14712"/>
                      <a:pt x="6896" y="12964"/>
                      <a:pt x="6896" y="10809"/>
                    </a:cubicBezTo>
                    <a:cubicBezTo>
                      <a:pt x="6896" y="8654"/>
                      <a:pt x="8643" y="6907"/>
                      <a:pt x="10799" y="6907"/>
                    </a:cubicBezTo>
                    <a:cubicBezTo>
                      <a:pt x="12954" y="6907"/>
                      <a:pt x="14701" y="8654"/>
                      <a:pt x="14701" y="10809"/>
                    </a:cubicBezTo>
                    <a:cubicBezTo>
                      <a:pt x="14701" y="12964"/>
                      <a:pt x="12954" y="14712"/>
                      <a:pt x="10799" y="14712"/>
                    </a:cubicBezTo>
                    <a:close/>
                    <a:moveTo>
                      <a:pt x="10799" y="14712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cs typeface="+mn-ea"/>
                  <a:sym typeface="zihun54hao-xianhei" panose="00000500000000000000" pitchFamily="2" charset="-122"/>
                </a:endParaRPr>
              </a:p>
            </p:txBody>
          </p:sp>
        </p:grpSp>
        <p:grpSp>
          <p:nvGrpSpPr>
            <p:cNvPr id="9" name="Group 19"/>
            <p:cNvGrpSpPr/>
            <p:nvPr/>
          </p:nvGrpSpPr>
          <p:grpSpPr>
            <a:xfrm>
              <a:off x="3776278" y="1651806"/>
              <a:ext cx="4132958" cy="763512"/>
              <a:chOff x="2000166" y="4043376"/>
              <a:chExt cx="5510610" cy="1018015"/>
            </a:xfrm>
          </p:grpSpPr>
          <p:sp>
            <p:nvSpPr>
              <p:cNvPr id="10" name="Rectangle 20"/>
              <p:cNvSpPr/>
              <p:nvPr/>
            </p:nvSpPr>
            <p:spPr>
              <a:xfrm>
                <a:off x="2000166" y="4043376"/>
                <a:ext cx="2137472" cy="328680"/>
              </a:xfrm>
              <a:prstGeom prst="rect">
                <a:avLst/>
              </a:prstGeom>
              <a:effectLst/>
            </p:spPr>
            <p:txBody>
              <a:bodyPr wrap="none" lIns="192000" tIns="0" rIns="192000" bIns="0">
                <a:noAutofit/>
              </a:bodyPr>
              <a:lstStyle/>
              <a:p>
                <a:r>
                  <a:rPr lang="zh-CN" altLang="en-US" sz="2135" b="1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  <a:t>标题文本预设</a:t>
                </a:r>
              </a:p>
            </p:txBody>
          </p:sp>
          <p:sp>
            <p:nvSpPr>
              <p:cNvPr id="11" name="Rectangle 21"/>
              <p:cNvSpPr/>
              <p:nvPr/>
            </p:nvSpPr>
            <p:spPr>
              <a:xfrm>
                <a:off x="2000166" y="4512523"/>
                <a:ext cx="5510610" cy="548868"/>
              </a:xfrm>
              <a:prstGeom prst="rect">
                <a:avLst/>
              </a:prstGeom>
            </p:spPr>
            <p:txBody>
              <a:bodyPr wrap="square" lIns="192000" tIns="0" rIns="192000" bIns="0">
                <a:normAutofit/>
              </a:bodyPr>
              <a:lstStyle/>
              <a:p>
                <a:pPr lvl="0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  <a:t>此部分内容作为文字排版占位显示（建议使用主题字体）</a:t>
                </a:r>
                <a:b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</a:br>
                <a:r>
                  <a:rPr lang="zh-CN" altLang="en-US" sz="1200" dirty="0">
                    <a:solidFill>
                      <a:schemeClr val="bg1">
                        <a:lumMod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zihun54hao-xianhei" panose="00000500000000000000" pitchFamily="2" charset="-122"/>
                  </a:rPr>
                  <a:t>如需更改请在（设置形状格式）菜单下（文本选项）中调整</a:t>
                </a:r>
              </a:p>
            </p:txBody>
          </p:sp>
        </p:grpSp>
      </p:grpSp>
      <p:sp>
        <p:nvSpPr>
          <p:cNvPr id="24" name="文本框 23"/>
          <p:cNvSpPr txBox="1"/>
          <p:nvPr/>
        </p:nvSpPr>
        <p:spPr>
          <a:xfrm>
            <a:off x="228600" y="131248"/>
            <a:ext cx="3086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**概述</a:t>
            </a:r>
            <a:endParaRPr lang="zh-CN" altLang="en-US" sz="28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zihun54hao-xianhei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55" t="869" r="46099" b="882"/>
          <a:stretch>
            <a:fillRect/>
          </a:stretch>
        </p:blipFill>
        <p:spPr>
          <a:xfrm flipH="1">
            <a:off x="3179234" y="0"/>
            <a:ext cx="9012766" cy="6858000"/>
          </a:xfrm>
          <a:prstGeom prst="rect">
            <a:avLst/>
          </a:prstGeom>
        </p:spPr>
      </p:pic>
      <p:sp>
        <p:nvSpPr>
          <p:cNvPr id="6" name="任意多边形: 形状 5"/>
          <p:cNvSpPr/>
          <p:nvPr/>
        </p:nvSpPr>
        <p:spPr>
          <a:xfrm>
            <a:off x="2629603" y="1738789"/>
            <a:ext cx="1678620" cy="1678620"/>
          </a:xfrm>
          <a:custGeom>
            <a:avLst/>
            <a:gdLst>
              <a:gd name="connsiteX0" fmla="*/ 839310 w 1678620"/>
              <a:gd name="connsiteY0" fmla="*/ 0 h 1678620"/>
              <a:gd name="connsiteX1" fmla="*/ 1092846 w 1678620"/>
              <a:gd name="connsiteY1" fmla="*/ 105018 h 1678620"/>
              <a:gd name="connsiteX2" fmla="*/ 1573602 w 1678620"/>
              <a:gd name="connsiteY2" fmla="*/ 585774 h 1678620"/>
              <a:gd name="connsiteX3" fmla="*/ 1573602 w 1678620"/>
              <a:gd name="connsiteY3" fmla="*/ 1092846 h 1678620"/>
              <a:gd name="connsiteX4" fmla="*/ 1092846 w 1678620"/>
              <a:gd name="connsiteY4" fmla="*/ 1573602 h 1678620"/>
              <a:gd name="connsiteX5" fmla="*/ 585774 w 1678620"/>
              <a:gd name="connsiteY5" fmla="*/ 1573602 h 1678620"/>
              <a:gd name="connsiteX6" fmla="*/ 105018 w 1678620"/>
              <a:gd name="connsiteY6" fmla="*/ 1092846 h 1678620"/>
              <a:gd name="connsiteX7" fmla="*/ 105018 w 1678620"/>
              <a:gd name="connsiteY7" fmla="*/ 585774 h 1678620"/>
              <a:gd name="connsiteX8" fmla="*/ 585774 w 1678620"/>
              <a:gd name="connsiteY8" fmla="*/ 105018 h 1678620"/>
              <a:gd name="connsiteX9" fmla="*/ 839310 w 1678620"/>
              <a:gd name="connsiteY9" fmla="*/ 0 h 16786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678620" h="1678620">
                <a:moveTo>
                  <a:pt x="839310" y="0"/>
                </a:moveTo>
                <a:cubicBezTo>
                  <a:pt x="931072" y="0"/>
                  <a:pt x="1022834" y="35006"/>
                  <a:pt x="1092846" y="105018"/>
                </a:cubicBezTo>
                <a:lnTo>
                  <a:pt x="1573602" y="585774"/>
                </a:lnTo>
                <a:cubicBezTo>
                  <a:pt x="1713626" y="725798"/>
                  <a:pt x="1713626" y="952822"/>
                  <a:pt x="1573602" y="1092846"/>
                </a:cubicBezTo>
                <a:lnTo>
                  <a:pt x="1092846" y="1573602"/>
                </a:lnTo>
                <a:cubicBezTo>
                  <a:pt x="952822" y="1713627"/>
                  <a:pt x="725798" y="1713627"/>
                  <a:pt x="585774" y="1573602"/>
                </a:cubicBezTo>
                <a:lnTo>
                  <a:pt x="105018" y="1092846"/>
                </a:lnTo>
                <a:cubicBezTo>
                  <a:pt x="-35006" y="952822"/>
                  <a:pt x="-35006" y="725798"/>
                  <a:pt x="105018" y="585774"/>
                </a:cubicBezTo>
                <a:lnTo>
                  <a:pt x="585774" y="105018"/>
                </a:lnTo>
                <a:cubicBezTo>
                  <a:pt x="655786" y="35006"/>
                  <a:pt x="747548" y="0"/>
                  <a:pt x="83931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000" dirty="0" smtClean="0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1.1.2</a:t>
            </a:r>
          </a:p>
        </p:txBody>
      </p:sp>
      <p:sp>
        <p:nvSpPr>
          <p:cNvPr id="7" name="TextBox 37"/>
          <p:cNvSpPr txBox="1"/>
          <p:nvPr/>
        </p:nvSpPr>
        <p:spPr>
          <a:xfrm>
            <a:off x="2700113" y="3752709"/>
            <a:ext cx="15376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2800">
                <a:gradFill>
                  <a:gsLst>
                    <a:gs pos="30000">
                      <a:srgbClr val="EAD3B8"/>
                    </a:gs>
                    <a:gs pos="100000">
                      <a:srgbClr val="C49766"/>
                    </a:gs>
                    <a:gs pos="0">
                      <a:srgbClr val="C49166"/>
                    </a:gs>
                    <a:gs pos="66000">
                      <a:srgbClr val="9B723B"/>
                    </a:gs>
                  </a:gsLst>
                  <a:lin ang="5400000" scaled="0"/>
                </a:gradFill>
                <a:latin typeface="HelveticaNeueLT Pro 55 Roman" pitchFamily="34" charset="0"/>
              </a:defRPr>
            </a:lvl1pPr>
          </a:lstStyle>
          <a:p>
            <a:pPr algn="ctr"/>
            <a:r>
              <a:rPr lang="zh-CN" altLang="en-US" sz="5400" b="1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****</a:t>
            </a:r>
            <a:endParaRPr lang="zh-CN" altLang="en-US" sz="54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zihun54hao-xianhei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73733bf4-062b-4be4-beff-36a42eaec55c"/>
          <p:cNvGrpSpPr>
            <a:grpSpLocks noChangeAspect="1"/>
          </p:cNvGrpSpPr>
          <p:nvPr/>
        </p:nvGrpSpPr>
        <p:grpSpPr>
          <a:xfrm>
            <a:off x="723063" y="2112073"/>
            <a:ext cx="10747840" cy="2964864"/>
            <a:chOff x="723063" y="2112073"/>
            <a:chExt cx="10747840" cy="2964864"/>
          </a:xfrm>
        </p:grpSpPr>
        <p:sp>
          <p:nvSpPr>
            <p:cNvPr id="4" name="Freeform: Shape 3"/>
            <p:cNvSpPr/>
            <p:nvPr/>
          </p:nvSpPr>
          <p:spPr bwMode="auto">
            <a:xfrm>
              <a:off x="2927466" y="4441805"/>
              <a:ext cx="3168534" cy="635132"/>
            </a:xfrm>
            <a:custGeom>
              <a:avLst/>
              <a:gdLst>
                <a:gd name="T0" fmla="*/ 3799 w 3804"/>
                <a:gd name="T1" fmla="*/ 0 h 1355"/>
                <a:gd name="T2" fmla="*/ 372 w 3804"/>
                <a:gd name="T3" fmla="*/ 0 h 1355"/>
                <a:gd name="T4" fmla="*/ 0 w 3804"/>
                <a:gd name="T5" fmla="*/ 679 h 1355"/>
                <a:gd name="T6" fmla="*/ 372 w 3804"/>
                <a:gd name="T7" fmla="*/ 1355 h 1355"/>
                <a:gd name="T8" fmla="*/ 3804 w 3804"/>
                <a:gd name="T9" fmla="*/ 1355 h 1355"/>
                <a:gd name="T10" fmla="*/ 3799 w 3804"/>
                <a:gd name="T11" fmla="*/ 0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04" h="1355">
                  <a:moveTo>
                    <a:pt x="3799" y="0"/>
                  </a:moveTo>
                  <a:lnTo>
                    <a:pt x="372" y="0"/>
                  </a:lnTo>
                  <a:lnTo>
                    <a:pt x="0" y="679"/>
                  </a:lnTo>
                  <a:lnTo>
                    <a:pt x="372" y="1355"/>
                  </a:lnTo>
                  <a:lnTo>
                    <a:pt x="3804" y="1355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none" lIns="121920" tIns="60960" rIns="121920" bIns="60960" anchor="ctr" anchorCtr="0" compatLnSpc="1">
              <a:norm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5" name="Freeform: Shape 22"/>
            <p:cNvSpPr/>
            <p:nvPr/>
          </p:nvSpPr>
          <p:spPr>
            <a:xfrm>
              <a:off x="5786485" y="2112074"/>
              <a:ext cx="179917" cy="930727"/>
            </a:xfrm>
            <a:custGeom>
              <a:avLst/>
              <a:gdLst>
                <a:gd name="connsiteX0" fmla="*/ 303644 w 304800"/>
                <a:gd name="connsiteY0" fmla="*/ 0 h 1576759"/>
                <a:gd name="connsiteX1" fmla="*/ 304800 w 304800"/>
                <a:gd name="connsiteY1" fmla="*/ 0 h 1576759"/>
                <a:gd name="connsiteX2" fmla="*/ 304800 w 304800"/>
                <a:gd name="connsiteY2" fmla="*/ 1192125 h 1576759"/>
                <a:gd name="connsiteX3" fmla="*/ 0 w 304800"/>
                <a:gd name="connsiteY3" fmla="*/ 1576759 h 1576759"/>
                <a:gd name="connsiteX4" fmla="*/ 0 w 304800"/>
                <a:gd name="connsiteY4" fmla="*/ 375069 h 1576759"/>
                <a:gd name="connsiteX5" fmla="*/ 3947 w 304800"/>
                <a:gd name="connsiteY5" fmla="*/ 378196 h 157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" h="1576759">
                  <a:moveTo>
                    <a:pt x="303644" y="0"/>
                  </a:moveTo>
                  <a:lnTo>
                    <a:pt x="304800" y="0"/>
                  </a:lnTo>
                  <a:lnTo>
                    <a:pt x="304800" y="1192125"/>
                  </a:lnTo>
                  <a:lnTo>
                    <a:pt x="0" y="1576759"/>
                  </a:lnTo>
                  <a:lnTo>
                    <a:pt x="0" y="375069"/>
                  </a:lnTo>
                  <a:lnTo>
                    <a:pt x="3947" y="37819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6" name="Freeform: Shape 23"/>
            <p:cNvSpPr/>
            <p:nvPr/>
          </p:nvSpPr>
          <p:spPr>
            <a:xfrm>
              <a:off x="5963672" y="2112074"/>
              <a:ext cx="263231" cy="705227"/>
            </a:xfrm>
            <a:custGeom>
              <a:avLst/>
              <a:gdLst>
                <a:gd name="connsiteX0" fmla="*/ 0 w 445945"/>
                <a:gd name="connsiteY0" fmla="*/ 0 h 1194737"/>
                <a:gd name="connsiteX1" fmla="*/ 445945 w 445945"/>
                <a:gd name="connsiteY1" fmla="*/ 0 h 1194737"/>
                <a:gd name="connsiteX2" fmla="*/ 445945 w 445945"/>
                <a:gd name="connsiteY2" fmla="*/ 1194737 h 1194737"/>
                <a:gd name="connsiteX3" fmla="*/ 0 w 445945"/>
                <a:gd name="connsiteY3" fmla="*/ 1194737 h 11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5945" h="1194737">
                  <a:moveTo>
                    <a:pt x="0" y="0"/>
                  </a:moveTo>
                  <a:lnTo>
                    <a:pt x="445945" y="0"/>
                  </a:lnTo>
                  <a:lnTo>
                    <a:pt x="445945" y="1194737"/>
                  </a:lnTo>
                  <a:lnTo>
                    <a:pt x="0" y="119473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7" name="Freeform: Shape 24"/>
            <p:cNvSpPr/>
            <p:nvPr/>
          </p:nvSpPr>
          <p:spPr>
            <a:xfrm flipH="1">
              <a:off x="6227309" y="2112073"/>
              <a:ext cx="179917" cy="930727"/>
            </a:xfrm>
            <a:custGeom>
              <a:avLst/>
              <a:gdLst>
                <a:gd name="connsiteX0" fmla="*/ 303644 w 304800"/>
                <a:gd name="connsiteY0" fmla="*/ 0 h 1576759"/>
                <a:gd name="connsiteX1" fmla="*/ 304800 w 304800"/>
                <a:gd name="connsiteY1" fmla="*/ 0 h 1576759"/>
                <a:gd name="connsiteX2" fmla="*/ 304800 w 304800"/>
                <a:gd name="connsiteY2" fmla="*/ 1192125 h 1576759"/>
                <a:gd name="connsiteX3" fmla="*/ 0 w 304800"/>
                <a:gd name="connsiteY3" fmla="*/ 1576759 h 1576759"/>
                <a:gd name="connsiteX4" fmla="*/ 0 w 304800"/>
                <a:gd name="connsiteY4" fmla="*/ 375069 h 1576759"/>
                <a:gd name="connsiteX5" fmla="*/ 3947 w 304800"/>
                <a:gd name="connsiteY5" fmla="*/ 378196 h 157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" h="1576759">
                  <a:moveTo>
                    <a:pt x="303644" y="0"/>
                  </a:moveTo>
                  <a:lnTo>
                    <a:pt x="304800" y="0"/>
                  </a:lnTo>
                  <a:lnTo>
                    <a:pt x="304800" y="1192125"/>
                  </a:lnTo>
                  <a:lnTo>
                    <a:pt x="0" y="1576759"/>
                  </a:lnTo>
                  <a:lnTo>
                    <a:pt x="0" y="375069"/>
                  </a:lnTo>
                  <a:lnTo>
                    <a:pt x="3947" y="378196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8" name="Freeform: Shape 19"/>
            <p:cNvSpPr/>
            <p:nvPr/>
          </p:nvSpPr>
          <p:spPr>
            <a:xfrm>
              <a:off x="5786935" y="2807382"/>
              <a:ext cx="179917" cy="930727"/>
            </a:xfrm>
            <a:custGeom>
              <a:avLst/>
              <a:gdLst>
                <a:gd name="connsiteX0" fmla="*/ 303644 w 304800"/>
                <a:gd name="connsiteY0" fmla="*/ 0 h 1576759"/>
                <a:gd name="connsiteX1" fmla="*/ 304800 w 304800"/>
                <a:gd name="connsiteY1" fmla="*/ 0 h 1576759"/>
                <a:gd name="connsiteX2" fmla="*/ 304800 w 304800"/>
                <a:gd name="connsiteY2" fmla="*/ 1192125 h 1576759"/>
                <a:gd name="connsiteX3" fmla="*/ 0 w 304800"/>
                <a:gd name="connsiteY3" fmla="*/ 1576759 h 1576759"/>
                <a:gd name="connsiteX4" fmla="*/ 0 w 304800"/>
                <a:gd name="connsiteY4" fmla="*/ 375069 h 1576759"/>
                <a:gd name="connsiteX5" fmla="*/ 3947 w 304800"/>
                <a:gd name="connsiteY5" fmla="*/ 378196 h 157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" h="1576759">
                  <a:moveTo>
                    <a:pt x="303644" y="0"/>
                  </a:moveTo>
                  <a:lnTo>
                    <a:pt x="304800" y="0"/>
                  </a:lnTo>
                  <a:lnTo>
                    <a:pt x="304800" y="1192125"/>
                  </a:lnTo>
                  <a:lnTo>
                    <a:pt x="0" y="1576759"/>
                  </a:lnTo>
                  <a:lnTo>
                    <a:pt x="0" y="375069"/>
                  </a:lnTo>
                  <a:lnTo>
                    <a:pt x="3947" y="37819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9" name="Freeform: Shape 20"/>
            <p:cNvSpPr/>
            <p:nvPr/>
          </p:nvSpPr>
          <p:spPr>
            <a:xfrm>
              <a:off x="5964122" y="2807382"/>
              <a:ext cx="263231" cy="705227"/>
            </a:xfrm>
            <a:custGeom>
              <a:avLst/>
              <a:gdLst>
                <a:gd name="connsiteX0" fmla="*/ 0 w 445945"/>
                <a:gd name="connsiteY0" fmla="*/ 0 h 1194737"/>
                <a:gd name="connsiteX1" fmla="*/ 445945 w 445945"/>
                <a:gd name="connsiteY1" fmla="*/ 0 h 1194737"/>
                <a:gd name="connsiteX2" fmla="*/ 445945 w 445945"/>
                <a:gd name="connsiteY2" fmla="*/ 1194737 h 1194737"/>
                <a:gd name="connsiteX3" fmla="*/ 0 w 445945"/>
                <a:gd name="connsiteY3" fmla="*/ 1194737 h 11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5945" h="1194737">
                  <a:moveTo>
                    <a:pt x="0" y="0"/>
                  </a:moveTo>
                  <a:lnTo>
                    <a:pt x="445945" y="0"/>
                  </a:lnTo>
                  <a:lnTo>
                    <a:pt x="445945" y="1194737"/>
                  </a:lnTo>
                  <a:lnTo>
                    <a:pt x="0" y="119473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10" name="Freeform: Shape 21"/>
            <p:cNvSpPr/>
            <p:nvPr/>
          </p:nvSpPr>
          <p:spPr>
            <a:xfrm flipH="1">
              <a:off x="6227759" y="2807381"/>
              <a:ext cx="179917" cy="930727"/>
            </a:xfrm>
            <a:custGeom>
              <a:avLst/>
              <a:gdLst>
                <a:gd name="connsiteX0" fmla="*/ 303644 w 304800"/>
                <a:gd name="connsiteY0" fmla="*/ 0 h 1576759"/>
                <a:gd name="connsiteX1" fmla="*/ 304800 w 304800"/>
                <a:gd name="connsiteY1" fmla="*/ 0 h 1576759"/>
                <a:gd name="connsiteX2" fmla="*/ 304800 w 304800"/>
                <a:gd name="connsiteY2" fmla="*/ 1192125 h 1576759"/>
                <a:gd name="connsiteX3" fmla="*/ 0 w 304800"/>
                <a:gd name="connsiteY3" fmla="*/ 1576759 h 1576759"/>
                <a:gd name="connsiteX4" fmla="*/ 0 w 304800"/>
                <a:gd name="connsiteY4" fmla="*/ 375069 h 1576759"/>
                <a:gd name="connsiteX5" fmla="*/ 3947 w 304800"/>
                <a:gd name="connsiteY5" fmla="*/ 378196 h 157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" h="1576759">
                  <a:moveTo>
                    <a:pt x="303644" y="0"/>
                  </a:moveTo>
                  <a:lnTo>
                    <a:pt x="304800" y="0"/>
                  </a:lnTo>
                  <a:lnTo>
                    <a:pt x="304800" y="1192125"/>
                  </a:lnTo>
                  <a:lnTo>
                    <a:pt x="0" y="1576759"/>
                  </a:lnTo>
                  <a:lnTo>
                    <a:pt x="0" y="375069"/>
                  </a:lnTo>
                  <a:lnTo>
                    <a:pt x="3947" y="37819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11" name="Freeform: Shape 6"/>
            <p:cNvSpPr/>
            <p:nvPr/>
          </p:nvSpPr>
          <p:spPr>
            <a:xfrm>
              <a:off x="5785618" y="3506119"/>
              <a:ext cx="179917" cy="930727"/>
            </a:xfrm>
            <a:custGeom>
              <a:avLst/>
              <a:gdLst>
                <a:gd name="connsiteX0" fmla="*/ 303644 w 304800"/>
                <a:gd name="connsiteY0" fmla="*/ 0 h 1576759"/>
                <a:gd name="connsiteX1" fmla="*/ 304800 w 304800"/>
                <a:gd name="connsiteY1" fmla="*/ 0 h 1576759"/>
                <a:gd name="connsiteX2" fmla="*/ 304800 w 304800"/>
                <a:gd name="connsiteY2" fmla="*/ 1192125 h 1576759"/>
                <a:gd name="connsiteX3" fmla="*/ 0 w 304800"/>
                <a:gd name="connsiteY3" fmla="*/ 1576759 h 1576759"/>
                <a:gd name="connsiteX4" fmla="*/ 0 w 304800"/>
                <a:gd name="connsiteY4" fmla="*/ 375069 h 1576759"/>
                <a:gd name="connsiteX5" fmla="*/ 3947 w 304800"/>
                <a:gd name="connsiteY5" fmla="*/ 378196 h 157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" h="1576759">
                  <a:moveTo>
                    <a:pt x="303644" y="0"/>
                  </a:moveTo>
                  <a:lnTo>
                    <a:pt x="304800" y="0"/>
                  </a:lnTo>
                  <a:lnTo>
                    <a:pt x="304800" y="1192125"/>
                  </a:lnTo>
                  <a:lnTo>
                    <a:pt x="0" y="1576759"/>
                  </a:lnTo>
                  <a:lnTo>
                    <a:pt x="0" y="375069"/>
                  </a:lnTo>
                  <a:lnTo>
                    <a:pt x="3947" y="37819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12" name="Freeform: Shape 7"/>
            <p:cNvSpPr/>
            <p:nvPr/>
          </p:nvSpPr>
          <p:spPr>
            <a:xfrm>
              <a:off x="5962805" y="3506119"/>
              <a:ext cx="263231" cy="705227"/>
            </a:xfrm>
            <a:custGeom>
              <a:avLst/>
              <a:gdLst>
                <a:gd name="connsiteX0" fmla="*/ 0 w 445945"/>
                <a:gd name="connsiteY0" fmla="*/ 0 h 1194737"/>
                <a:gd name="connsiteX1" fmla="*/ 445945 w 445945"/>
                <a:gd name="connsiteY1" fmla="*/ 0 h 1194737"/>
                <a:gd name="connsiteX2" fmla="*/ 445945 w 445945"/>
                <a:gd name="connsiteY2" fmla="*/ 1194737 h 1194737"/>
                <a:gd name="connsiteX3" fmla="*/ 0 w 445945"/>
                <a:gd name="connsiteY3" fmla="*/ 1194737 h 11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5945" h="1194737">
                  <a:moveTo>
                    <a:pt x="0" y="0"/>
                  </a:moveTo>
                  <a:lnTo>
                    <a:pt x="445945" y="0"/>
                  </a:lnTo>
                  <a:lnTo>
                    <a:pt x="445945" y="1194737"/>
                  </a:lnTo>
                  <a:lnTo>
                    <a:pt x="0" y="119473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13" name="Freeform: Shape 8"/>
            <p:cNvSpPr/>
            <p:nvPr/>
          </p:nvSpPr>
          <p:spPr>
            <a:xfrm flipH="1">
              <a:off x="6226442" y="3506118"/>
              <a:ext cx="179917" cy="930727"/>
            </a:xfrm>
            <a:custGeom>
              <a:avLst/>
              <a:gdLst>
                <a:gd name="connsiteX0" fmla="*/ 303644 w 304800"/>
                <a:gd name="connsiteY0" fmla="*/ 0 h 1576759"/>
                <a:gd name="connsiteX1" fmla="*/ 304800 w 304800"/>
                <a:gd name="connsiteY1" fmla="*/ 0 h 1576759"/>
                <a:gd name="connsiteX2" fmla="*/ 304800 w 304800"/>
                <a:gd name="connsiteY2" fmla="*/ 1192125 h 1576759"/>
                <a:gd name="connsiteX3" fmla="*/ 0 w 304800"/>
                <a:gd name="connsiteY3" fmla="*/ 1576759 h 1576759"/>
                <a:gd name="connsiteX4" fmla="*/ 0 w 304800"/>
                <a:gd name="connsiteY4" fmla="*/ 375069 h 1576759"/>
                <a:gd name="connsiteX5" fmla="*/ 3947 w 304800"/>
                <a:gd name="connsiteY5" fmla="*/ 378196 h 15767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00" h="1576759">
                  <a:moveTo>
                    <a:pt x="303644" y="0"/>
                  </a:moveTo>
                  <a:lnTo>
                    <a:pt x="304800" y="0"/>
                  </a:lnTo>
                  <a:lnTo>
                    <a:pt x="304800" y="1192125"/>
                  </a:lnTo>
                  <a:lnTo>
                    <a:pt x="0" y="1576759"/>
                  </a:lnTo>
                  <a:lnTo>
                    <a:pt x="0" y="375069"/>
                  </a:lnTo>
                  <a:lnTo>
                    <a:pt x="3947" y="378196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grpSp>
          <p:nvGrpSpPr>
            <p:cNvPr id="14" name="Group 9"/>
            <p:cNvGrpSpPr/>
            <p:nvPr/>
          </p:nvGrpSpPr>
          <p:grpSpPr>
            <a:xfrm>
              <a:off x="5962608" y="4201427"/>
              <a:ext cx="263878" cy="759478"/>
              <a:chOff x="4469832" y="3408828"/>
              <a:chExt cx="263878" cy="759478"/>
            </a:xfrm>
            <a:solidFill>
              <a:schemeClr val="accent4"/>
            </a:solidFill>
          </p:grpSpPr>
          <p:sp>
            <p:nvSpPr>
              <p:cNvPr id="27" name="Freeform: Shape 15"/>
              <p:cNvSpPr/>
              <p:nvPr/>
            </p:nvSpPr>
            <p:spPr>
              <a:xfrm>
                <a:off x="4470479" y="3408828"/>
                <a:ext cx="263231" cy="705227"/>
              </a:xfrm>
              <a:custGeom>
                <a:avLst/>
                <a:gdLst>
                  <a:gd name="connsiteX0" fmla="*/ 0 w 445945"/>
                  <a:gd name="connsiteY0" fmla="*/ 0 h 1194737"/>
                  <a:gd name="connsiteX1" fmla="*/ 445945 w 445945"/>
                  <a:gd name="connsiteY1" fmla="*/ 0 h 1194737"/>
                  <a:gd name="connsiteX2" fmla="*/ 445945 w 445945"/>
                  <a:gd name="connsiteY2" fmla="*/ 1194737 h 1194737"/>
                  <a:gd name="connsiteX3" fmla="*/ 0 w 445945"/>
                  <a:gd name="connsiteY3" fmla="*/ 1194737 h 11947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5945" h="1194737">
                    <a:moveTo>
                      <a:pt x="0" y="0"/>
                    </a:moveTo>
                    <a:lnTo>
                      <a:pt x="445945" y="0"/>
                    </a:lnTo>
                    <a:lnTo>
                      <a:pt x="445945" y="1194737"/>
                    </a:lnTo>
                    <a:lnTo>
                      <a:pt x="0" y="119473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sym typeface="zihun54hao-xianhei" panose="00000500000000000000" pitchFamily="2" charset="-122"/>
                </a:endParaRPr>
              </a:p>
            </p:txBody>
          </p:sp>
          <p:sp>
            <p:nvSpPr>
              <p:cNvPr id="28" name="Freeform: Shape 16"/>
              <p:cNvSpPr/>
              <p:nvPr/>
            </p:nvSpPr>
            <p:spPr>
              <a:xfrm>
                <a:off x="4469832" y="4115863"/>
                <a:ext cx="263231" cy="52443"/>
              </a:xfrm>
              <a:custGeom>
                <a:avLst/>
                <a:gdLst>
                  <a:gd name="connsiteX0" fmla="*/ 0 w 413533"/>
                  <a:gd name="connsiteY0" fmla="*/ 0 h 82388"/>
                  <a:gd name="connsiteX1" fmla="*/ 413533 w 413533"/>
                  <a:gd name="connsiteY1" fmla="*/ 0 h 82388"/>
                  <a:gd name="connsiteX2" fmla="*/ 410293 w 413533"/>
                  <a:gd name="connsiteY2" fmla="*/ 4444 h 82388"/>
                  <a:gd name="connsiteX3" fmla="*/ 206766 w 413533"/>
                  <a:gd name="connsiteY3" fmla="*/ 82388 h 82388"/>
                  <a:gd name="connsiteX4" fmla="*/ 3240 w 413533"/>
                  <a:gd name="connsiteY4" fmla="*/ 4444 h 82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13533" h="82388">
                    <a:moveTo>
                      <a:pt x="0" y="0"/>
                    </a:moveTo>
                    <a:lnTo>
                      <a:pt x="413533" y="0"/>
                    </a:lnTo>
                    <a:lnTo>
                      <a:pt x="410293" y="4444"/>
                    </a:lnTo>
                    <a:cubicBezTo>
                      <a:pt x="358206" y="52602"/>
                      <a:pt x="286248" y="82388"/>
                      <a:pt x="206766" y="82388"/>
                    </a:cubicBezTo>
                    <a:cubicBezTo>
                      <a:pt x="127284" y="82388"/>
                      <a:pt x="55327" y="52602"/>
                      <a:pt x="3240" y="444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sym typeface="zihun54hao-xianhei" panose="00000500000000000000" pitchFamily="2" charset="-122"/>
                </a:endParaRPr>
              </a:p>
            </p:txBody>
          </p:sp>
        </p:grpSp>
        <p:sp>
          <p:nvSpPr>
            <p:cNvPr id="15" name="Freeform: Shape 10"/>
            <p:cNvSpPr/>
            <p:nvPr/>
          </p:nvSpPr>
          <p:spPr>
            <a:xfrm rot="20560681">
              <a:off x="5683023" y="4244326"/>
              <a:ext cx="399216" cy="720509"/>
            </a:xfrm>
            <a:custGeom>
              <a:avLst/>
              <a:gdLst>
                <a:gd name="connsiteX0" fmla="*/ 398565 w 399216"/>
                <a:gd name="connsiteY0" fmla="*/ 0 h 720509"/>
                <a:gd name="connsiteX1" fmla="*/ 399216 w 399216"/>
                <a:gd name="connsiteY1" fmla="*/ 203 h 720509"/>
                <a:gd name="connsiteX2" fmla="*/ 189700 w 399216"/>
                <a:gd name="connsiteY2" fmla="*/ 671975 h 720509"/>
                <a:gd name="connsiteX3" fmla="*/ 187218 w 399216"/>
                <a:gd name="connsiteY3" fmla="*/ 673667 h 720509"/>
                <a:gd name="connsiteX4" fmla="*/ 189945 w 399216"/>
                <a:gd name="connsiteY4" fmla="*/ 673667 h 720509"/>
                <a:gd name="connsiteX5" fmla="*/ 188471 w 399216"/>
                <a:gd name="connsiteY5" fmla="*/ 676194 h 720509"/>
                <a:gd name="connsiteX6" fmla="*/ 95893 w 399216"/>
                <a:gd name="connsiteY6" fmla="*/ 720509 h 720509"/>
                <a:gd name="connsiteX7" fmla="*/ 3316 w 399216"/>
                <a:gd name="connsiteY7" fmla="*/ 676194 h 720509"/>
                <a:gd name="connsiteX8" fmla="*/ 3158 w 399216"/>
                <a:gd name="connsiteY8" fmla="*/ 675923 h 720509"/>
                <a:gd name="connsiteX9" fmla="*/ 0 w 399216"/>
                <a:gd name="connsiteY9" fmla="*/ 675934 h 720509"/>
                <a:gd name="connsiteX10" fmla="*/ 161540 w 399216"/>
                <a:gd name="connsiteY10" fmla="*/ 157989 h 720509"/>
                <a:gd name="connsiteX11" fmla="*/ 163215 w 399216"/>
                <a:gd name="connsiteY11" fmla="*/ 160445 h 720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9216" h="720509">
                  <a:moveTo>
                    <a:pt x="398565" y="0"/>
                  </a:moveTo>
                  <a:lnTo>
                    <a:pt x="399216" y="203"/>
                  </a:lnTo>
                  <a:lnTo>
                    <a:pt x="189700" y="671975"/>
                  </a:lnTo>
                  <a:lnTo>
                    <a:pt x="187218" y="673667"/>
                  </a:lnTo>
                  <a:lnTo>
                    <a:pt x="189945" y="673667"/>
                  </a:lnTo>
                  <a:lnTo>
                    <a:pt x="188471" y="676194"/>
                  </a:lnTo>
                  <a:cubicBezTo>
                    <a:pt x="164779" y="703574"/>
                    <a:pt x="132047" y="720509"/>
                    <a:pt x="95893" y="720509"/>
                  </a:cubicBezTo>
                  <a:cubicBezTo>
                    <a:pt x="59739" y="720509"/>
                    <a:pt x="27009" y="703574"/>
                    <a:pt x="3316" y="676194"/>
                  </a:cubicBezTo>
                  <a:lnTo>
                    <a:pt x="3158" y="675923"/>
                  </a:lnTo>
                  <a:lnTo>
                    <a:pt x="0" y="675934"/>
                  </a:lnTo>
                  <a:lnTo>
                    <a:pt x="161540" y="157989"/>
                  </a:lnTo>
                  <a:lnTo>
                    <a:pt x="163215" y="160445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16" name="Freeform: Shape 11"/>
            <p:cNvSpPr/>
            <p:nvPr/>
          </p:nvSpPr>
          <p:spPr>
            <a:xfrm rot="1039319" flipH="1">
              <a:off x="6109760" y="4239368"/>
              <a:ext cx="399216" cy="720509"/>
            </a:xfrm>
            <a:custGeom>
              <a:avLst/>
              <a:gdLst>
                <a:gd name="connsiteX0" fmla="*/ 398565 w 399216"/>
                <a:gd name="connsiteY0" fmla="*/ 0 h 720509"/>
                <a:gd name="connsiteX1" fmla="*/ 399216 w 399216"/>
                <a:gd name="connsiteY1" fmla="*/ 203 h 720509"/>
                <a:gd name="connsiteX2" fmla="*/ 189700 w 399216"/>
                <a:gd name="connsiteY2" fmla="*/ 671975 h 720509"/>
                <a:gd name="connsiteX3" fmla="*/ 187218 w 399216"/>
                <a:gd name="connsiteY3" fmla="*/ 673667 h 720509"/>
                <a:gd name="connsiteX4" fmla="*/ 189945 w 399216"/>
                <a:gd name="connsiteY4" fmla="*/ 673667 h 720509"/>
                <a:gd name="connsiteX5" fmla="*/ 188471 w 399216"/>
                <a:gd name="connsiteY5" fmla="*/ 676194 h 720509"/>
                <a:gd name="connsiteX6" fmla="*/ 95893 w 399216"/>
                <a:gd name="connsiteY6" fmla="*/ 720509 h 720509"/>
                <a:gd name="connsiteX7" fmla="*/ 3316 w 399216"/>
                <a:gd name="connsiteY7" fmla="*/ 676194 h 720509"/>
                <a:gd name="connsiteX8" fmla="*/ 3158 w 399216"/>
                <a:gd name="connsiteY8" fmla="*/ 675923 h 720509"/>
                <a:gd name="connsiteX9" fmla="*/ 0 w 399216"/>
                <a:gd name="connsiteY9" fmla="*/ 675934 h 720509"/>
                <a:gd name="connsiteX10" fmla="*/ 161540 w 399216"/>
                <a:gd name="connsiteY10" fmla="*/ 157989 h 720509"/>
                <a:gd name="connsiteX11" fmla="*/ 163215 w 399216"/>
                <a:gd name="connsiteY11" fmla="*/ 160445 h 720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9216" h="720509">
                  <a:moveTo>
                    <a:pt x="398565" y="0"/>
                  </a:moveTo>
                  <a:lnTo>
                    <a:pt x="399216" y="203"/>
                  </a:lnTo>
                  <a:lnTo>
                    <a:pt x="189700" y="671975"/>
                  </a:lnTo>
                  <a:lnTo>
                    <a:pt x="187218" y="673667"/>
                  </a:lnTo>
                  <a:lnTo>
                    <a:pt x="189945" y="673667"/>
                  </a:lnTo>
                  <a:lnTo>
                    <a:pt x="188471" y="676194"/>
                  </a:lnTo>
                  <a:cubicBezTo>
                    <a:pt x="164779" y="703574"/>
                    <a:pt x="132047" y="720509"/>
                    <a:pt x="95893" y="720509"/>
                  </a:cubicBezTo>
                  <a:cubicBezTo>
                    <a:pt x="59739" y="720509"/>
                    <a:pt x="27009" y="703574"/>
                    <a:pt x="3316" y="676194"/>
                  </a:cubicBezTo>
                  <a:lnTo>
                    <a:pt x="3158" y="675923"/>
                  </a:lnTo>
                  <a:lnTo>
                    <a:pt x="0" y="675934"/>
                  </a:lnTo>
                  <a:lnTo>
                    <a:pt x="161540" y="157989"/>
                  </a:lnTo>
                  <a:lnTo>
                    <a:pt x="163215" y="160445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endParaRPr>
            </a:p>
          </p:txBody>
        </p:sp>
        <p:grpSp>
          <p:nvGrpSpPr>
            <p:cNvPr id="17" name="Group 12"/>
            <p:cNvGrpSpPr/>
            <p:nvPr/>
          </p:nvGrpSpPr>
          <p:grpSpPr>
            <a:xfrm>
              <a:off x="5785618" y="4832689"/>
              <a:ext cx="612414" cy="244247"/>
              <a:chOff x="4292842" y="4040090"/>
              <a:chExt cx="612414" cy="244247"/>
            </a:xfrm>
          </p:grpSpPr>
          <p:sp>
            <p:nvSpPr>
              <p:cNvPr id="25" name="Oval 13"/>
              <p:cNvSpPr/>
              <p:nvPr/>
            </p:nvSpPr>
            <p:spPr>
              <a:xfrm>
                <a:off x="4292842" y="4040090"/>
                <a:ext cx="612414" cy="244247"/>
              </a:xfrm>
              <a:prstGeom prst="ellipse">
                <a:avLst/>
              </a:prstGeom>
              <a:solidFill>
                <a:srgbClr val="F2A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sym typeface="zihun54hao-xianhei" panose="00000500000000000000" pitchFamily="2" charset="-122"/>
                </a:endParaRPr>
              </a:p>
            </p:txBody>
          </p:sp>
          <p:sp>
            <p:nvSpPr>
              <p:cNvPr id="26" name="Oval 14"/>
              <p:cNvSpPr/>
              <p:nvPr/>
            </p:nvSpPr>
            <p:spPr>
              <a:xfrm>
                <a:off x="4469832" y="4112952"/>
                <a:ext cx="277584" cy="110708"/>
              </a:xfrm>
              <a:prstGeom prst="ellipse">
                <a:avLst/>
              </a:prstGeom>
              <a:solidFill>
                <a:srgbClr val="40404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sz="2400">
                  <a:latin typeface="zihun54hao-xianhei" panose="00000500000000000000" pitchFamily="2" charset="-122"/>
                  <a:ea typeface="zihun54hao-xianhei" panose="00000500000000000000" pitchFamily="2" charset="-122"/>
                  <a:sym typeface="zihun54hao-xianhei" panose="00000500000000000000" pitchFamily="2" charset="-122"/>
                </a:endParaRPr>
              </a:p>
            </p:txBody>
          </p:sp>
        </p:grpSp>
        <p:sp>
          <p:nvSpPr>
            <p:cNvPr id="18" name="Freeform: Shape 25"/>
            <p:cNvSpPr/>
            <p:nvPr/>
          </p:nvSpPr>
          <p:spPr bwMode="auto">
            <a:xfrm>
              <a:off x="2912324" y="3042800"/>
              <a:ext cx="2883257" cy="675897"/>
            </a:xfrm>
            <a:custGeom>
              <a:avLst/>
              <a:gdLst>
                <a:gd name="T0" fmla="*/ 3799 w 3804"/>
                <a:gd name="T1" fmla="*/ 0 h 1355"/>
                <a:gd name="T2" fmla="*/ 372 w 3804"/>
                <a:gd name="T3" fmla="*/ 0 h 1355"/>
                <a:gd name="T4" fmla="*/ 0 w 3804"/>
                <a:gd name="T5" fmla="*/ 679 h 1355"/>
                <a:gd name="T6" fmla="*/ 372 w 3804"/>
                <a:gd name="T7" fmla="*/ 1355 h 1355"/>
                <a:gd name="T8" fmla="*/ 3804 w 3804"/>
                <a:gd name="T9" fmla="*/ 1355 h 1355"/>
                <a:gd name="T10" fmla="*/ 3799 w 3804"/>
                <a:gd name="T11" fmla="*/ 0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04" h="1355">
                  <a:moveTo>
                    <a:pt x="3799" y="0"/>
                  </a:moveTo>
                  <a:lnTo>
                    <a:pt x="372" y="0"/>
                  </a:lnTo>
                  <a:lnTo>
                    <a:pt x="0" y="679"/>
                  </a:lnTo>
                  <a:lnTo>
                    <a:pt x="372" y="1355"/>
                  </a:lnTo>
                  <a:lnTo>
                    <a:pt x="3804" y="1355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none" lIns="121920" tIns="60960" rIns="121920" bIns="60960" anchor="ctr" anchorCtr="0" compatLnSpc="1">
              <a:norm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19" name="Freeform: Shape 26"/>
            <p:cNvSpPr/>
            <p:nvPr/>
          </p:nvSpPr>
          <p:spPr bwMode="auto">
            <a:xfrm flipH="1">
              <a:off x="6404539" y="2349214"/>
              <a:ext cx="2883257" cy="675897"/>
            </a:xfrm>
            <a:custGeom>
              <a:avLst/>
              <a:gdLst>
                <a:gd name="T0" fmla="*/ 3799 w 3804"/>
                <a:gd name="T1" fmla="*/ 0 h 1355"/>
                <a:gd name="T2" fmla="*/ 372 w 3804"/>
                <a:gd name="T3" fmla="*/ 0 h 1355"/>
                <a:gd name="T4" fmla="*/ 0 w 3804"/>
                <a:gd name="T5" fmla="*/ 679 h 1355"/>
                <a:gd name="T6" fmla="*/ 372 w 3804"/>
                <a:gd name="T7" fmla="*/ 1355 h 1355"/>
                <a:gd name="T8" fmla="*/ 3804 w 3804"/>
                <a:gd name="T9" fmla="*/ 1355 h 1355"/>
                <a:gd name="T10" fmla="*/ 3799 w 3804"/>
                <a:gd name="T11" fmla="*/ 0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04" h="1355">
                  <a:moveTo>
                    <a:pt x="3799" y="0"/>
                  </a:moveTo>
                  <a:lnTo>
                    <a:pt x="372" y="0"/>
                  </a:lnTo>
                  <a:lnTo>
                    <a:pt x="0" y="679"/>
                  </a:lnTo>
                  <a:lnTo>
                    <a:pt x="372" y="1355"/>
                  </a:lnTo>
                  <a:lnTo>
                    <a:pt x="3804" y="1355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none" lIns="121920" tIns="60960" rIns="121920" bIns="60960" anchor="ctr" anchorCtr="0" compatLnSpc="1">
              <a:norm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20" name="Freeform: Shape 27"/>
            <p:cNvSpPr/>
            <p:nvPr/>
          </p:nvSpPr>
          <p:spPr bwMode="auto">
            <a:xfrm flipH="1">
              <a:off x="6404539" y="3770315"/>
              <a:ext cx="2883257" cy="675897"/>
            </a:xfrm>
            <a:custGeom>
              <a:avLst/>
              <a:gdLst>
                <a:gd name="T0" fmla="*/ 3799 w 3804"/>
                <a:gd name="T1" fmla="*/ 0 h 1355"/>
                <a:gd name="T2" fmla="*/ 372 w 3804"/>
                <a:gd name="T3" fmla="*/ 0 h 1355"/>
                <a:gd name="T4" fmla="*/ 0 w 3804"/>
                <a:gd name="T5" fmla="*/ 679 h 1355"/>
                <a:gd name="T6" fmla="*/ 372 w 3804"/>
                <a:gd name="T7" fmla="*/ 1355 h 1355"/>
                <a:gd name="T8" fmla="*/ 3804 w 3804"/>
                <a:gd name="T9" fmla="*/ 1355 h 1355"/>
                <a:gd name="T10" fmla="*/ 3799 w 3804"/>
                <a:gd name="T11" fmla="*/ 0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04" h="1355">
                  <a:moveTo>
                    <a:pt x="3799" y="0"/>
                  </a:moveTo>
                  <a:lnTo>
                    <a:pt x="372" y="0"/>
                  </a:lnTo>
                  <a:lnTo>
                    <a:pt x="0" y="679"/>
                  </a:lnTo>
                  <a:lnTo>
                    <a:pt x="372" y="1355"/>
                  </a:lnTo>
                  <a:lnTo>
                    <a:pt x="3804" y="1355"/>
                  </a:lnTo>
                  <a:lnTo>
                    <a:pt x="379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none" lIns="121920" tIns="60960" rIns="121920" bIns="60960" anchor="ctr" anchorCtr="0" compatLnSpc="1">
              <a:normAutofit/>
            </a:bodyPr>
            <a:lstStyle/>
            <a:p>
              <a:pPr algn="ctr"/>
              <a:r>
                <a:rPr lang="zh-CN" altLang="en-US" sz="240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21" name="TextBox 28"/>
            <p:cNvSpPr txBox="1"/>
            <p:nvPr/>
          </p:nvSpPr>
          <p:spPr>
            <a:xfrm>
              <a:off x="9367366" y="2352674"/>
              <a:ext cx="2103537" cy="690125"/>
            </a:xfrm>
            <a:prstGeom prst="rect">
              <a:avLst/>
            </a:prstGeom>
          </p:spPr>
          <p:txBody>
            <a:bodyPr vert="horz" wrap="square" lIns="0" tIns="0" rIns="0" bIns="0">
              <a:normAutofit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此部分内容作为文字排版占位显示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  <p:sp>
          <p:nvSpPr>
            <p:cNvPr id="22" name="TextBox 33"/>
            <p:cNvSpPr txBox="1"/>
            <p:nvPr/>
          </p:nvSpPr>
          <p:spPr>
            <a:xfrm>
              <a:off x="9367366" y="3746720"/>
              <a:ext cx="2103537" cy="690125"/>
            </a:xfrm>
            <a:prstGeom prst="rect">
              <a:avLst/>
            </a:prstGeom>
          </p:spPr>
          <p:txBody>
            <a:bodyPr vert="horz" wrap="square" lIns="0" tIns="0" rIns="0" bIns="0">
              <a:normAutofit lnSpcReduction="1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此部分内容作为文字排版占位显示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  <p:sp>
          <p:nvSpPr>
            <p:cNvPr id="23" name="TextBox 34"/>
            <p:cNvSpPr txBox="1"/>
            <p:nvPr/>
          </p:nvSpPr>
          <p:spPr>
            <a:xfrm>
              <a:off x="723063" y="3024663"/>
              <a:ext cx="2103537" cy="690125"/>
            </a:xfrm>
            <a:prstGeom prst="rect">
              <a:avLst/>
            </a:prstGeom>
          </p:spPr>
          <p:txBody>
            <a:bodyPr vert="horz" wrap="square" lIns="0" tIns="0" rIns="0" bIns="0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此部分内容作为文字排版占位显示</a:t>
              </a:r>
              <a:b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  <p:sp>
          <p:nvSpPr>
            <p:cNvPr id="24" name="TextBox 35"/>
            <p:cNvSpPr txBox="1"/>
            <p:nvPr/>
          </p:nvSpPr>
          <p:spPr>
            <a:xfrm>
              <a:off x="723063" y="4386811"/>
              <a:ext cx="2103537" cy="690125"/>
            </a:xfrm>
            <a:prstGeom prst="rect">
              <a:avLst/>
            </a:prstGeom>
          </p:spPr>
          <p:txBody>
            <a:bodyPr vert="horz" wrap="square" lIns="0" tIns="0" rIns="0" bIns="0">
              <a:normAutofit lnSpcReduction="1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此部分内容作为文字排版占位显示</a:t>
              </a:r>
              <a:b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</p:grpSp>
      <p:sp>
        <p:nvSpPr>
          <p:cNvPr id="30" name="文本框 29"/>
          <p:cNvSpPr txBox="1"/>
          <p:nvPr/>
        </p:nvSpPr>
        <p:spPr>
          <a:xfrm>
            <a:off x="228600" y="131248"/>
            <a:ext cx="3086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****</a:t>
            </a:r>
            <a:endParaRPr lang="zh-CN" altLang="en-US" sz="28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zihun54hao-xianhei" panose="00000500000000000000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8"/>
          <p:cNvSpPr/>
          <p:nvPr/>
        </p:nvSpPr>
        <p:spPr bwMode="auto">
          <a:xfrm>
            <a:off x="0" y="3677117"/>
            <a:ext cx="12192000" cy="1522020"/>
          </a:xfrm>
          <a:prstGeom prst="rect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sz="2400">
              <a:solidFill>
                <a:schemeClr val="bg1">
                  <a:lumMod val="50000"/>
                </a:schemeClr>
              </a:solidFill>
              <a:latin typeface="zihun54hao-xianhei" panose="00000500000000000000" pitchFamily="2" charset="-122"/>
              <a:ea typeface="zihun54hao-xianhei" panose="00000500000000000000" pitchFamily="2" charset="-122"/>
              <a:sym typeface="zihun54hao-xianhei" panose="00000500000000000000" pitchFamily="2" charset="-122"/>
            </a:endParaRPr>
          </a:p>
        </p:txBody>
      </p:sp>
      <p:sp>
        <p:nvSpPr>
          <p:cNvPr id="5" name="Oval 3"/>
          <p:cNvSpPr/>
          <p:nvPr/>
        </p:nvSpPr>
        <p:spPr>
          <a:xfrm>
            <a:off x="1486523" y="3018573"/>
            <a:ext cx="504967" cy="504967"/>
          </a:xfrm>
          <a:prstGeom prst="ellipse">
            <a:avLst/>
          </a:prstGeom>
          <a:solidFill>
            <a:schemeClr val="accent6"/>
          </a:solidFill>
          <a:ln w="12700">
            <a:solidFill>
              <a:srgbClr val="F0F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 fontScale="92500" lnSpcReduction="10000"/>
          </a:bodyPr>
          <a:lstStyle/>
          <a:p>
            <a:pPr algn="ctr"/>
            <a:r>
              <a:rPr lang="en-GB" sz="2665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01</a:t>
            </a:r>
          </a:p>
        </p:txBody>
      </p:sp>
      <p:sp>
        <p:nvSpPr>
          <p:cNvPr id="6" name="Oval 4"/>
          <p:cNvSpPr/>
          <p:nvPr/>
        </p:nvSpPr>
        <p:spPr>
          <a:xfrm>
            <a:off x="3612867" y="3018573"/>
            <a:ext cx="504967" cy="504967"/>
          </a:xfrm>
          <a:prstGeom prst="ellipse">
            <a:avLst/>
          </a:prstGeom>
          <a:solidFill>
            <a:schemeClr val="accent1"/>
          </a:solidFill>
          <a:ln w="12700">
            <a:solidFill>
              <a:srgbClr val="F0F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 fontScale="92500" lnSpcReduction="10000"/>
          </a:bodyPr>
          <a:lstStyle/>
          <a:p>
            <a:pPr algn="ctr"/>
            <a:r>
              <a:rPr lang="en-GB" sz="2665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02</a:t>
            </a:r>
          </a:p>
        </p:txBody>
      </p:sp>
      <p:sp>
        <p:nvSpPr>
          <p:cNvPr id="7" name="Oval 5"/>
          <p:cNvSpPr/>
          <p:nvPr/>
        </p:nvSpPr>
        <p:spPr>
          <a:xfrm>
            <a:off x="5739210" y="3018573"/>
            <a:ext cx="504967" cy="504967"/>
          </a:xfrm>
          <a:prstGeom prst="ellipse">
            <a:avLst/>
          </a:prstGeom>
          <a:solidFill>
            <a:schemeClr val="accent3"/>
          </a:solidFill>
          <a:ln w="12700">
            <a:solidFill>
              <a:srgbClr val="F0F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 fontScale="92500" lnSpcReduction="10000"/>
          </a:bodyPr>
          <a:lstStyle/>
          <a:p>
            <a:pPr algn="ctr"/>
            <a:r>
              <a:rPr lang="en-GB" sz="2665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03</a:t>
            </a:r>
          </a:p>
        </p:txBody>
      </p:sp>
      <p:sp>
        <p:nvSpPr>
          <p:cNvPr id="8" name="Oval 6"/>
          <p:cNvSpPr/>
          <p:nvPr/>
        </p:nvSpPr>
        <p:spPr>
          <a:xfrm>
            <a:off x="7865553" y="3018571"/>
            <a:ext cx="504967" cy="504967"/>
          </a:xfrm>
          <a:prstGeom prst="ellipse">
            <a:avLst/>
          </a:prstGeom>
          <a:solidFill>
            <a:schemeClr val="accent4"/>
          </a:solidFill>
          <a:ln w="12700">
            <a:solidFill>
              <a:srgbClr val="F0F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 fontScale="92500" lnSpcReduction="10000"/>
          </a:bodyPr>
          <a:lstStyle/>
          <a:p>
            <a:pPr algn="ctr"/>
            <a:r>
              <a:rPr lang="en-GB" sz="2665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04</a:t>
            </a:r>
          </a:p>
        </p:txBody>
      </p:sp>
      <p:sp>
        <p:nvSpPr>
          <p:cNvPr id="9" name="Oval 7"/>
          <p:cNvSpPr/>
          <p:nvPr/>
        </p:nvSpPr>
        <p:spPr>
          <a:xfrm>
            <a:off x="9991895" y="3018570"/>
            <a:ext cx="504967" cy="504967"/>
          </a:xfrm>
          <a:prstGeom prst="ellipse">
            <a:avLst/>
          </a:prstGeom>
          <a:solidFill>
            <a:schemeClr val="bg2">
              <a:lumMod val="75000"/>
            </a:schemeClr>
          </a:solidFill>
          <a:ln w="12700">
            <a:solidFill>
              <a:srgbClr val="F0F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 fontScale="92500" lnSpcReduction="10000"/>
          </a:bodyPr>
          <a:lstStyle/>
          <a:p>
            <a:pPr algn="ctr"/>
            <a:r>
              <a:rPr lang="en-GB" sz="2665">
                <a:latin typeface="zihun54hao-xianhei" panose="00000500000000000000" pitchFamily="2" charset="-122"/>
                <a:ea typeface="zihun54hao-xianhei" panose="00000500000000000000" pitchFamily="2" charset="-122"/>
                <a:sym typeface="zihun54hao-xianhei" panose="00000500000000000000" pitchFamily="2" charset="-122"/>
              </a:rPr>
              <a:t>05</a:t>
            </a:r>
          </a:p>
        </p:txBody>
      </p:sp>
      <p:grpSp>
        <p:nvGrpSpPr>
          <p:cNvPr id="10" name="Group 32"/>
          <p:cNvGrpSpPr/>
          <p:nvPr/>
        </p:nvGrpSpPr>
        <p:grpSpPr>
          <a:xfrm>
            <a:off x="750825" y="2183895"/>
            <a:ext cx="1976360" cy="546100"/>
            <a:chOff x="750825" y="1708484"/>
            <a:chExt cx="1976360" cy="546100"/>
          </a:xfrm>
        </p:grpSpPr>
        <p:sp>
          <p:nvSpPr>
            <p:cNvPr id="54" name="Rectangle 9"/>
            <p:cNvSpPr>
              <a:spLocks noChangeAspect="1"/>
            </p:cNvSpPr>
            <p:nvPr/>
          </p:nvSpPr>
          <p:spPr bwMode="auto">
            <a:xfrm>
              <a:off x="752992" y="1708484"/>
              <a:ext cx="1974193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5" name="Freeform: Shape 10"/>
            <p:cNvSpPr/>
            <p:nvPr/>
          </p:nvSpPr>
          <p:spPr bwMode="auto">
            <a:xfrm>
              <a:off x="2344699" y="1888350"/>
              <a:ext cx="382486" cy="364067"/>
            </a:xfrm>
            <a:custGeom>
              <a:avLst/>
              <a:gdLst>
                <a:gd name="T0" fmla="*/ 0 w 353"/>
                <a:gd name="T1" fmla="*/ 336 h 336"/>
                <a:gd name="T2" fmla="*/ 263 w 353"/>
                <a:gd name="T3" fmla="*/ 336 h 336"/>
                <a:gd name="T4" fmla="*/ 353 w 353"/>
                <a:gd name="T5" fmla="*/ 0 h 336"/>
                <a:gd name="T6" fmla="*/ 78 w 353"/>
                <a:gd name="T7" fmla="*/ 0 h 336"/>
                <a:gd name="T8" fmla="*/ 0 w 353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336">
                  <a:moveTo>
                    <a:pt x="0" y="336"/>
                  </a:moveTo>
                  <a:lnTo>
                    <a:pt x="263" y="336"/>
                  </a:lnTo>
                  <a:lnTo>
                    <a:pt x="353" y="0"/>
                  </a:lnTo>
                  <a:lnTo>
                    <a:pt x="78" y="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6" name="Freeform: Shape 11"/>
            <p:cNvSpPr/>
            <p:nvPr/>
          </p:nvSpPr>
          <p:spPr bwMode="auto">
            <a:xfrm>
              <a:off x="2344699" y="2064966"/>
              <a:ext cx="195036" cy="178783"/>
            </a:xfrm>
            <a:custGeom>
              <a:avLst/>
              <a:gdLst>
                <a:gd name="T0" fmla="*/ 40 w 180"/>
                <a:gd name="T1" fmla="*/ 0 h 165"/>
                <a:gd name="T2" fmla="*/ 0 w 180"/>
                <a:gd name="T3" fmla="*/ 165 h 165"/>
                <a:gd name="T4" fmla="*/ 180 w 180"/>
                <a:gd name="T5" fmla="*/ 0 h 165"/>
                <a:gd name="T6" fmla="*/ 40 w 180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65">
                  <a:moveTo>
                    <a:pt x="40" y="0"/>
                  </a:moveTo>
                  <a:lnTo>
                    <a:pt x="0" y="165"/>
                  </a:lnTo>
                  <a:lnTo>
                    <a:pt x="18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7" name="Freeform: Shape 12"/>
            <p:cNvSpPr/>
            <p:nvPr/>
          </p:nvSpPr>
          <p:spPr bwMode="auto">
            <a:xfrm>
              <a:off x="750825" y="1888350"/>
              <a:ext cx="380319" cy="364067"/>
            </a:xfrm>
            <a:custGeom>
              <a:avLst/>
              <a:gdLst>
                <a:gd name="T0" fmla="*/ 351 w 351"/>
                <a:gd name="T1" fmla="*/ 336 h 336"/>
                <a:gd name="T2" fmla="*/ 90 w 351"/>
                <a:gd name="T3" fmla="*/ 336 h 336"/>
                <a:gd name="T4" fmla="*/ 0 w 351"/>
                <a:gd name="T5" fmla="*/ 0 h 336"/>
                <a:gd name="T6" fmla="*/ 275 w 351"/>
                <a:gd name="T7" fmla="*/ 0 h 336"/>
                <a:gd name="T8" fmla="*/ 351 w 351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36">
                  <a:moveTo>
                    <a:pt x="351" y="336"/>
                  </a:moveTo>
                  <a:lnTo>
                    <a:pt x="90" y="336"/>
                  </a:lnTo>
                  <a:lnTo>
                    <a:pt x="0" y="0"/>
                  </a:lnTo>
                  <a:lnTo>
                    <a:pt x="275" y="0"/>
                  </a:lnTo>
                  <a:lnTo>
                    <a:pt x="351" y="33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8" name="Freeform: Shape 13"/>
            <p:cNvSpPr/>
            <p:nvPr/>
          </p:nvSpPr>
          <p:spPr bwMode="auto">
            <a:xfrm>
              <a:off x="938276" y="2064966"/>
              <a:ext cx="192868" cy="178783"/>
            </a:xfrm>
            <a:custGeom>
              <a:avLst/>
              <a:gdLst>
                <a:gd name="T0" fmla="*/ 140 w 178"/>
                <a:gd name="T1" fmla="*/ 0 h 165"/>
                <a:gd name="T2" fmla="*/ 178 w 178"/>
                <a:gd name="T3" fmla="*/ 165 h 165"/>
                <a:gd name="T4" fmla="*/ 0 w 178"/>
                <a:gd name="T5" fmla="*/ 0 h 165"/>
                <a:gd name="T6" fmla="*/ 140 w 178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65">
                  <a:moveTo>
                    <a:pt x="140" y="0"/>
                  </a:moveTo>
                  <a:lnTo>
                    <a:pt x="178" y="165"/>
                  </a:lnTo>
                  <a:lnTo>
                    <a:pt x="0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9" name="Freeform: Shape 14"/>
            <p:cNvSpPr/>
            <p:nvPr/>
          </p:nvSpPr>
          <p:spPr>
            <a:xfrm>
              <a:off x="845092" y="1710651"/>
              <a:ext cx="1784575" cy="482172"/>
            </a:xfrm>
            <a:custGeom>
              <a:avLst/>
              <a:gdLst>
                <a:gd name="connsiteX0" fmla="*/ 0 w 1784575"/>
                <a:gd name="connsiteY0" fmla="*/ 0 h 482172"/>
                <a:gd name="connsiteX1" fmla="*/ 1784575 w 1784575"/>
                <a:gd name="connsiteY1" fmla="*/ 0 h 482172"/>
                <a:gd name="connsiteX2" fmla="*/ 1692475 w 1784575"/>
                <a:gd name="connsiteY2" fmla="*/ 354315 h 482172"/>
                <a:gd name="connsiteX3" fmla="*/ 1536769 w 1784575"/>
                <a:gd name="connsiteY3" fmla="*/ 354315 h 482172"/>
                <a:gd name="connsiteX4" fmla="*/ 1488168 w 1784575"/>
                <a:gd name="connsiteY4" fmla="*/ 402759 h 482172"/>
                <a:gd name="connsiteX5" fmla="*/ 892830 w 1784575"/>
                <a:gd name="connsiteY5" fmla="*/ 482172 h 482172"/>
                <a:gd name="connsiteX6" fmla="*/ 297492 w 1784575"/>
                <a:gd name="connsiteY6" fmla="*/ 402759 h 482172"/>
                <a:gd name="connsiteX7" fmla="*/ 248891 w 1784575"/>
                <a:gd name="connsiteY7" fmla="*/ 354315 h 482172"/>
                <a:gd name="connsiteX8" fmla="*/ 93183 w 1784575"/>
                <a:gd name="connsiteY8" fmla="*/ 354315 h 482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4575" h="482172">
                  <a:moveTo>
                    <a:pt x="0" y="0"/>
                  </a:moveTo>
                  <a:lnTo>
                    <a:pt x="1784575" y="0"/>
                  </a:lnTo>
                  <a:lnTo>
                    <a:pt x="1692475" y="354315"/>
                  </a:lnTo>
                  <a:lnTo>
                    <a:pt x="1536769" y="354315"/>
                  </a:lnTo>
                  <a:lnTo>
                    <a:pt x="1488168" y="402759"/>
                  </a:lnTo>
                  <a:cubicBezTo>
                    <a:pt x="1390083" y="449427"/>
                    <a:pt x="1160459" y="482172"/>
                    <a:pt x="892830" y="482172"/>
                  </a:cubicBezTo>
                  <a:cubicBezTo>
                    <a:pt x="625202" y="482172"/>
                    <a:pt x="395577" y="449427"/>
                    <a:pt x="297492" y="402759"/>
                  </a:cubicBezTo>
                  <a:lnTo>
                    <a:pt x="248891" y="354315"/>
                  </a:lnTo>
                  <a:lnTo>
                    <a:pt x="93183" y="35431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144000" anchor="t" anchorCtr="1">
              <a:normAutofit/>
            </a:bodyPr>
            <a:lstStyle/>
            <a:p>
              <a:pPr algn="ctr"/>
              <a:r>
                <a:rPr lang="zh-CN" altLang="en-US" sz="1465" b="1" dirty="0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</p:grpSp>
      <p:grpSp>
        <p:nvGrpSpPr>
          <p:cNvPr id="11" name="Group 24"/>
          <p:cNvGrpSpPr/>
          <p:nvPr/>
        </p:nvGrpSpPr>
        <p:grpSpPr>
          <a:xfrm>
            <a:off x="2952560" y="2184022"/>
            <a:ext cx="1976360" cy="546100"/>
            <a:chOff x="2952560" y="1708610"/>
            <a:chExt cx="1976360" cy="546100"/>
          </a:xfrm>
        </p:grpSpPr>
        <p:sp>
          <p:nvSpPr>
            <p:cNvPr id="48" name="Rectangle 16"/>
            <p:cNvSpPr>
              <a:spLocks noChangeAspect="1"/>
            </p:cNvSpPr>
            <p:nvPr/>
          </p:nvSpPr>
          <p:spPr bwMode="auto">
            <a:xfrm>
              <a:off x="2954727" y="1708610"/>
              <a:ext cx="1974193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9" name="Freeform: Shape 17"/>
            <p:cNvSpPr/>
            <p:nvPr/>
          </p:nvSpPr>
          <p:spPr bwMode="auto">
            <a:xfrm>
              <a:off x="4546434" y="1888476"/>
              <a:ext cx="382486" cy="364067"/>
            </a:xfrm>
            <a:custGeom>
              <a:avLst/>
              <a:gdLst>
                <a:gd name="T0" fmla="*/ 0 w 353"/>
                <a:gd name="T1" fmla="*/ 336 h 336"/>
                <a:gd name="T2" fmla="*/ 263 w 353"/>
                <a:gd name="T3" fmla="*/ 336 h 336"/>
                <a:gd name="T4" fmla="*/ 353 w 353"/>
                <a:gd name="T5" fmla="*/ 0 h 336"/>
                <a:gd name="T6" fmla="*/ 78 w 353"/>
                <a:gd name="T7" fmla="*/ 0 h 336"/>
                <a:gd name="T8" fmla="*/ 0 w 353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336">
                  <a:moveTo>
                    <a:pt x="0" y="336"/>
                  </a:moveTo>
                  <a:lnTo>
                    <a:pt x="263" y="336"/>
                  </a:lnTo>
                  <a:lnTo>
                    <a:pt x="353" y="0"/>
                  </a:lnTo>
                  <a:lnTo>
                    <a:pt x="78" y="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0" name="Freeform: Shape 18"/>
            <p:cNvSpPr/>
            <p:nvPr/>
          </p:nvSpPr>
          <p:spPr bwMode="auto">
            <a:xfrm>
              <a:off x="4546434" y="2065092"/>
              <a:ext cx="195036" cy="178783"/>
            </a:xfrm>
            <a:custGeom>
              <a:avLst/>
              <a:gdLst>
                <a:gd name="T0" fmla="*/ 40 w 180"/>
                <a:gd name="T1" fmla="*/ 0 h 165"/>
                <a:gd name="T2" fmla="*/ 0 w 180"/>
                <a:gd name="T3" fmla="*/ 165 h 165"/>
                <a:gd name="T4" fmla="*/ 180 w 180"/>
                <a:gd name="T5" fmla="*/ 0 h 165"/>
                <a:gd name="T6" fmla="*/ 40 w 180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65">
                  <a:moveTo>
                    <a:pt x="40" y="0"/>
                  </a:moveTo>
                  <a:lnTo>
                    <a:pt x="0" y="165"/>
                  </a:lnTo>
                  <a:lnTo>
                    <a:pt x="18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1" name="Freeform: Shape 19"/>
            <p:cNvSpPr/>
            <p:nvPr/>
          </p:nvSpPr>
          <p:spPr bwMode="auto">
            <a:xfrm>
              <a:off x="2952560" y="1888476"/>
              <a:ext cx="380319" cy="364067"/>
            </a:xfrm>
            <a:custGeom>
              <a:avLst/>
              <a:gdLst>
                <a:gd name="T0" fmla="*/ 351 w 351"/>
                <a:gd name="T1" fmla="*/ 336 h 336"/>
                <a:gd name="T2" fmla="*/ 90 w 351"/>
                <a:gd name="T3" fmla="*/ 336 h 336"/>
                <a:gd name="T4" fmla="*/ 0 w 351"/>
                <a:gd name="T5" fmla="*/ 0 h 336"/>
                <a:gd name="T6" fmla="*/ 275 w 351"/>
                <a:gd name="T7" fmla="*/ 0 h 336"/>
                <a:gd name="T8" fmla="*/ 351 w 351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36">
                  <a:moveTo>
                    <a:pt x="351" y="336"/>
                  </a:moveTo>
                  <a:lnTo>
                    <a:pt x="90" y="336"/>
                  </a:lnTo>
                  <a:lnTo>
                    <a:pt x="0" y="0"/>
                  </a:lnTo>
                  <a:lnTo>
                    <a:pt x="275" y="0"/>
                  </a:lnTo>
                  <a:lnTo>
                    <a:pt x="351" y="336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2" name="Freeform: Shape 20"/>
            <p:cNvSpPr/>
            <p:nvPr/>
          </p:nvSpPr>
          <p:spPr bwMode="auto">
            <a:xfrm>
              <a:off x="3140011" y="2065092"/>
              <a:ext cx="192868" cy="178783"/>
            </a:xfrm>
            <a:custGeom>
              <a:avLst/>
              <a:gdLst>
                <a:gd name="T0" fmla="*/ 140 w 178"/>
                <a:gd name="T1" fmla="*/ 0 h 165"/>
                <a:gd name="T2" fmla="*/ 178 w 178"/>
                <a:gd name="T3" fmla="*/ 165 h 165"/>
                <a:gd name="T4" fmla="*/ 0 w 178"/>
                <a:gd name="T5" fmla="*/ 0 h 165"/>
                <a:gd name="T6" fmla="*/ 140 w 178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65">
                  <a:moveTo>
                    <a:pt x="140" y="0"/>
                  </a:moveTo>
                  <a:lnTo>
                    <a:pt x="178" y="165"/>
                  </a:lnTo>
                  <a:lnTo>
                    <a:pt x="0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53" name="Freeform: Shape 21"/>
            <p:cNvSpPr/>
            <p:nvPr/>
          </p:nvSpPr>
          <p:spPr>
            <a:xfrm>
              <a:off x="3046827" y="1710777"/>
              <a:ext cx="1784575" cy="482172"/>
            </a:xfrm>
            <a:custGeom>
              <a:avLst/>
              <a:gdLst>
                <a:gd name="connsiteX0" fmla="*/ 0 w 1784575"/>
                <a:gd name="connsiteY0" fmla="*/ 0 h 482172"/>
                <a:gd name="connsiteX1" fmla="*/ 1784575 w 1784575"/>
                <a:gd name="connsiteY1" fmla="*/ 0 h 482172"/>
                <a:gd name="connsiteX2" fmla="*/ 1692475 w 1784575"/>
                <a:gd name="connsiteY2" fmla="*/ 354315 h 482172"/>
                <a:gd name="connsiteX3" fmla="*/ 1536769 w 1784575"/>
                <a:gd name="connsiteY3" fmla="*/ 354315 h 482172"/>
                <a:gd name="connsiteX4" fmla="*/ 1488168 w 1784575"/>
                <a:gd name="connsiteY4" fmla="*/ 402759 h 482172"/>
                <a:gd name="connsiteX5" fmla="*/ 892830 w 1784575"/>
                <a:gd name="connsiteY5" fmla="*/ 482172 h 482172"/>
                <a:gd name="connsiteX6" fmla="*/ 297492 w 1784575"/>
                <a:gd name="connsiteY6" fmla="*/ 402759 h 482172"/>
                <a:gd name="connsiteX7" fmla="*/ 248891 w 1784575"/>
                <a:gd name="connsiteY7" fmla="*/ 354315 h 482172"/>
                <a:gd name="connsiteX8" fmla="*/ 93183 w 1784575"/>
                <a:gd name="connsiteY8" fmla="*/ 354315 h 482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4575" h="482172">
                  <a:moveTo>
                    <a:pt x="0" y="0"/>
                  </a:moveTo>
                  <a:lnTo>
                    <a:pt x="1784575" y="0"/>
                  </a:lnTo>
                  <a:lnTo>
                    <a:pt x="1692475" y="354315"/>
                  </a:lnTo>
                  <a:lnTo>
                    <a:pt x="1536769" y="354315"/>
                  </a:lnTo>
                  <a:lnTo>
                    <a:pt x="1488168" y="402759"/>
                  </a:lnTo>
                  <a:cubicBezTo>
                    <a:pt x="1390083" y="449427"/>
                    <a:pt x="1160459" y="482172"/>
                    <a:pt x="892830" y="482172"/>
                  </a:cubicBezTo>
                  <a:cubicBezTo>
                    <a:pt x="625202" y="482172"/>
                    <a:pt x="395577" y="449427"/>
                    <a:pt x="297492" y="402759"/>
                  </a:cubicBezTo>
                  <a:lnTo>
                    <a:pt x="248891" y="354315"/>
                  </a:lnTo>
                  <a:lnTo>
                    <a:pt x="93183" y="35431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144000" anchor="t" anchorCtr="1">
              <a:normAutofit/>
            </a:bodyPr>
            <a:lstStyle/>
            <a:p>
              <a:pPr algn="ctr"/>
              <a:r>
                <a:rPr lang="zh-CN" altLang="en-US" sz="1465" b="1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</p:grpSp>
      <p:grpSp>
        <p:nvGrpSpPr>
          <p:cNvPr id="12" name="Group 15"/>
          <p:cNvGrpSpPr/>
          <p:nvPr/>
        </p:nvGrpSpPr>
        <p:grpSpPr>
          <a:xfrm>
            <a:off x="5088027" y="2184022"/>
            <a:ext cx="1976360" cy="546100"/>
            <a:chOff x="5088027" y="1708610"/>
            <a:chExt cx="1976360" cy="546100"/>
          </a:xfrm>
        </p:grpSpPr>
        <p:sp>
          <p:nvSpPr>
            <p:cNvPr id="42" name="Rectangle 25"/>
            <p:cNvSpPr>
              <a:spLocks noChangeAspect="1"/>
            </p:cNvSpPr>
            <p:nvPr/>
          </p:nvSpPr>
          <p:spPr bwMode="auto">
            <a:xfrm>
              <a:off x="5090194" y="1708610"/>
              <a:ext cx="1974193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3" name="Freeform: Shape 26"/>
            <p:cNvSpPr/>
            <p:nvPr/>
          </p:nvSpPr>
          <p:spPr bwMode="auto">
            <a:xfrm>
              <a:off x="6681901" y="1888476"/>
              <a:ext cx="382486" cy="364067"/>
            </a:xfrm>
            <a:custGeom>
              <a:avLst/>
              <a:gdLst>
                <a:gd name="T0" fmla="*/ 0 w 353"/>
                <a:gd name="T1" fmla="*/ 336 h 336"/>
                <a:gd name="T2" fmla="*/ 263 w 353"/>
                <a:gd name="T3" fmla="*/ 336 h 336"/>
                <a:gd name="T4" fmla="*/ 353 w 353"/>
                <a:gd name="T5" fmla="*/ 0 h 336"/>
                <a:gd name="T6" fmla="*/ 78 w 353"/>
                <a:gd name="T7" fmla="*/ 0 h 336"/>
                <a:gd name="T8" fmla="*/ 0 w 353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336">
                  <a:moveTo>
                    <a:pt x="0" y="336"/>
                  </a:moveTo>
                  <a:lnTo>
                    <a:pt x="263" y="336"/>
                  </a:lnTo>
                  <a:lnTo>
                    <a:pt x="353" y="0"/>
                  </a:lnTo>
                  <a:lnTo>
                    <a:pt x="78" y="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4" name="Freeform: Shape 27"/>
            <p:cNvSpPr/>
            <p:nvPr/>
          </p:nvSpPr>
          <p:spPr bwMode="auto">
            <a:xfrm>
              <a:off x="6681901" y="2065092"/>
              <a:ext cx="195036" cy="178783"/>
            </a:xfrm>
            <a:custGeom>
              <a:avLst/>
              <a:gdLst>
                <a:gd name="T0" fmla="*/ 40 w 180"/>
                <a:gd name="T1" fmla="*/ 0 h 165"/>
                <a:gd name="T2" fmla="*/ 0 w 180"/>
                <a:gd name="T3" fmla="*/ 165 h 165"/>
                <a:gd name="T4" fmla="*/ 180 w 180"/>
                <a:gd name="T5" fmla="*/ 0 h 165"/>
                <a:gd name="T6" fmla="*/ 40 w 180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65">
                  <a:moveTo>
                    <a:pt x="40" y="0"/>
                  </a:moveTo>
                  <a:lnTo>
                    <a:pt x="0" y="165"/>
                  </a:lnTo>
                  <a:lnTo>
                    <a:pt x="18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5" name="Freeform: Shape 28"/>
            <p:cNvSpPr/>
            <p:nvPr/>
          </p:nvSpPr>
          <p:spPr bwMode="auto">
            <a:xfrm>
              <a:off x="5088027" y="1888476"/>
              <a:ext cx="380319" cy="364067"/>
            </a:xfrm>
            <a:custGeom>
              <a:avLst/>
              <a:gdLst>
                <a:gd name="T0" fmla="*/ 351 w 351"/>
                <a:gd name="T1" fmla="*/ 336 h 336"/>
                <a:gd name="T2" fmla="*/ 90 w 351"/>
                <a:gd name="T3" fmla="*/ 336 h 336"/>
                <a:gd name="T4" fmla="*/ 0 w 351"/>
                <a:gd name="T5" fmla="*/ 0 h 336"/>
                <a:gd name="T6" fmla="*/ 275 w 351"/>
                <a:gd name="T7" fmla="*/ 0 h 336"/>
                <a:gd name="T8" fmla="*/ 351 w 351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36">
                  <a:moveTo>
                    <a:pt x="351" y="336"/>
                  </a:moveTo>
                  <a:lnTo>
                    <a:pt x="90" y="336"/>
                  </a:lnTo>
                  <a:lnTo>
                    <a:pt x="0" y="0"/>
                  </a:lnTo>
                  <a:lnTo>
                    <a:pt x="275" y="0"/>
                  </a:lnTo>
                  <a:lnTo>
                    <a:pt x="351" y="33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6" name="Freeform: Shape 29"/>
            <p:cNvSpPr/>
            <p:nvPr/>
          </p:nvSpPr>
          <p:spPr bwMode="auto">
            <a:xfrm>
              <a:off x="5275478" y="2065092"/>
              <a:ext cx="192868" cy="178783"/>
            </a:xfrm>
            <a:custGeom>
              <a:avLst/>
              <a:gdLst>
                <a:gd name="T0" fmla="*/ 140 w 178"/>
                <a:gd name="T1" fmla="*/ 0 h 165"/>
                <a:gd name="T2" fmla="*/ 178 w 178"/>
                <a:gd name="T3" fmla="*/ 165 h 165"/>
                <a:gd name="T4" fmla="*/ 0 w 178"/>
                <a:gd name="T5" fmla="*/ 0 h 165"/>
                <a:gd name="T6" fmla="*/ 140 w 178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65">
                  <a:moveTo>
                    <a:pt x="140" y="0"/>
                  </a:moveTo>
                  <a:lnTo>
                    <a:pt x="178" y="165"/>
                  </a:lnTo>
                  <a:lnTo>
                    <a:pt x="0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7" name="Freeform: Shape 30"/>
            <p:cNvSpPr/>
            <p:nvPr/>
          </p:nvSpPr>
          <p:spPr>
            <a:xfrm>
              <a:off x="5182294" y="1710777"/>
              <a:ext cx="1784575" cy="482172"/>
            </a:xfrm>
            <a:custGeom>
              <a:avLst/>
              <a:gdLst>
                <a:gd name="connsiteX0" fmla="*/ 0 w 1784575"/>
                <a:gd name="connsiteY0" fmla="*/ 0 h 482172"/>
                <a:gd name="connsiteX1" fmla="*/ 1784575 w 1784575"/>
                <a:gd name="connsiteY1" fmla="*/ 0 h 482172"/>
                <a:gd name="connsiteX2" fmla="*/ 1692475 w 1784575"/>
                <a:gd name="connsiteY2" fmla="*/ 354315 h 482172"/>
                <a:gd name="connsiteX3" fmla="*/ 1536769 w 1784575"/>
                <a:gd name="connsiteY3" fmla="*/ 354315 h 482172"/>
                <a:gd name="connsiteX4" fmla="*/ 1488168 w 1784575"/>
                <a:gd name="connsiteY4" fmla="*/ 402759 h 482172"/>
                <a:gd name="connsiteX5" fmla="*/ 892830 w 1784575"/>
                <a:gd name="connsiteY5" fmla="*/ 482172 h 482172"/>
                <a:gd name="connsiteX6" fmla="*/ 297492 w 1784575"/>
                <a:gd name="connsiteY6" fmla="*/ 402759 h 482172"/>
                <a:gd name="connsiteX7" fmla="*/ 248891 w 1784575"/>
                <a:gd name="connsiteY7" fmla="*/ 354315 h 482172"/>
                <a:gd name="connsiteX8" fmla="*/ 93183 w 1784575"/>
                <a:gd name="connsiteY8" fmla="*/ 354315 h 482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4575" h="482172">
                  <a:moveTo>
                    <a:pt x="0" y="0"/>
                  </a:moveTo>
                  <a:lnTo>
                    <a:pt x="1784575" y="0"/>
                  </a:lnTo>
                  <a:lnTo>
                    <a:pt x="1692475" y="354315"/>
                  </a:lnTo>
                  <a:lnTo>
                    <a:pt x="1536769" y="354315"/>
                  </a:lnTo>
                  <a:lnTo>
                    <a:pt x="1488168" y="402759"/>
                  </a:lnTo>
                  <a:cubicBezTo>
                    <a:pt x="1390083" y="449427"/>
                    <a:pt x="1160459" y="482172"/>
                    <a:pt x="892830" y="482172"/>
                  </a:cubicBezTo>
                  <a:cubicBezTo>
                    <a:pt x="625202" y="482172"/>
                    <a:pt x="395577" y="449427"/>
                    <a:pt x="297492" y="402759"/>
                  </a:cubicBezTo>
                  <a:lnTo>
                    <a:pt x="248891" y="354315"/>
                  </a:lnTo>
                  <a:lnTo>
                    <a:pt x="93183" y="35431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144000" anchor="t" anchorCtr="1">
              <a:normAutofit/>
            </a:bodyPr>
            <a:lstStyle/>
            <a:p>
              <a:pPr algn="ctr"/>
              <a:r>
                <a:rPr lang="zh-CN" altLang="en-US" sz="1465" b="1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</p:grpSp>
      <p:grpSp>
        <p:nvGrpSpPr>
          <p:cNvPr id="13" name="Group 2"/>
          <p:cNvGrpSpPr/>
          <p:nvPr/>
        </p:nvGrpSpPr>
        <p:grpSpPr>
          <a:xfrm>
            <a:off x="7198227" y="2183895"/>
            <a:ext cx="1976360" cy="546100"/>
            <a:chOff x="7198227" y="1708484"/>
            <a:chExt cx="1976360" cy="546100"/>
          </a:xfrm>
        </p:grpSpPr>
        <p:sp>
          <p:nvSpPr>
            <p:cNvPr id="36" name="Rectangle 33"/>
            <p:cNvSpPr>
              <a:spLocks noChangeAspect="1"/>
            </p:cNvSpPr>
            <p:nvPr/>
          </p:nvSpPr>
          <p:spPr bwMode="auto">
            <a:xfrm>
              <a:off x="7200394" y="1708484"/>
              <a:ext cx="1974193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7" name="Freeform: Shape 34"/>
            <p:cNvSpPr/>
            <p:nvPr/>
          </p:nvSpPr>
          <p:spPr bwMode="auto">
            <a:xfrm>
              <a:off x="8792101" y="1888350"/>
              <a:ext cx="382486" cy="364067"/>
            </a:xfrm>
            <a:custGeom>
              <a:avLst/>
              <a:gdLst>
                <a:gd name="T0" fmla="*/ 0 w 353"/>
                <a:gd name="T1" fmla="*/ 336 h 336"/>
                <a:gd name="T2" fmla="*/ 263 w 353"/>
                <a:gd name="T3" fmla="*/ 336 h 336"/>
                <a:gd name="T4" fmla="*/ 353 w 353"/>
                <a:gd name="T5" fmla="*/ 0 h 336"/>
                <a:gd name="T6" fmla="*/ 78 w 353"/>
                <a:gd name="T7" fmla="*/ 0 h 336"/>
                <a:gd name="T8" fmla="*/ 0 w 353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336">
                  <a:moveTo>
                    <a:pt x="0" y="336"/>
                  </a:moveTo>
                  <a:lnTo>
                    <a:pt x="263" y="336"/>
                  </a:lnTo>
                  <a:lnTo>
                    <a:pt x="353" y="0"/>
                  </a:lnTo>
                  <a:lnTo>
                    <a:pt x="78" y="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8" name="Freeform: Shape 35"/>
            <p:cNvSpPr/>
            <p:nvPr/>
          </p:nvSpPr>
          <p:spPr bwMode="auto">
            <a:xfrm>
              <a:off x="8792101" y="2064966"/>
              <a:ext cx="195036" cy="178783"/>
            </a:xfrm>
            <a:custGeom>
              <a:avLst/>
              <a:gdLst>
                <a:gd name="T0" fmla="*/ 40 w 180"/>
                <a:gd name="T1" fmla="*/ 0 h 165"/>
                <a:gd name="T2" fmla="*/ 0 w 180"/>
                <a:gd name="T3" fmla="*/ 165 h 165"/>
                <a:gd name="T4" fmla="*/ 180 w 180"/>
                <a:gd name="T5" fmla="*/ 0 h 165"/>
                <a:gd name="T6" fmla="*/ 40 w 180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65">
                  <a:moveTo>
                    <a:pt x="40" y="0"/>
                  </a:moveTo>
                  <a:lnTo>
                    <a:pt x="0" y="165"/>
                  </a:lnTo>
                  <a:lnTo>
                    <a:pt x="18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9" name="Freeform: Shape 36"/>
            <p:cNvSpPr/>
            <p:nvPr/>
          </p:nvSpPr>
          <p:spPr bwMode="auto">
            <a:xfrm>
              <a:off x="7198227" y="1888350"/>
              <a:ext cx="380319" cy="364067"/>
            </a:xfrm>
            <a:custGeom>
              <a:avLst/>
              <a:gdLst>
                <a:gd name="T0" fmla="*/ 351 w 351"/>
                <a:gd name="T1" fmla="*/ 336 h 336"/>
                <a:gd name="T2" fmla="*/ 90 w 351"/>
                <a:gd name="T3" fmla="*/ 336 h 336"/>
                <a:gd name="T4" fmla="*/ 0 w 351"/>
                <a:gd name="T5" fmla="*/ 0 h 336"/>
                <a:gd name="T6" fmla="*/ 275 w 351"/>
                <a:gd name="T7" fmla="*/ 0 h 336"/>
                <a:gd name="T8" fmla="*/ 351 w 351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36">
                  <a:moveTo>
                    <a:pt x="351" y="336"/>
                  </a:moveTo>
                  <a:lnTo>
                    <a:pt x="90" y="336"/>
                  </a:lnTo>
                  <a:lnTo>
                    <a:pt x="0" y="0"/>
                  </a:lnTo>
                  <a:lnTo>
                    <a:pt x="275" y="0"/>
                  </a:lnTo>
                  <a:lnTo>
                    <a:pt x="351" y="336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0" name="Freeform: Shape 37"/>
            <p:cNvSpPr/>
            <p:nvPr/>
          </p:nvSpPr>
          <p:spPr bwMode="auto">
            <a:xfrm>
              <a:off x="7385678" y="2064966"/>
              <a:ext cx="192868" cy="178783"/>
            </a:xfrm>
            <a:custGeom>
              <a:avLst/>
              <a:gdLst>
                <a:gd name="T0" fmla="*/ 140 w 178"/>
                <a:gd name="T1" fmla="*/ 0 h 165"/>
                <a:gd name="T2" fmla="*/ 178 w 178"/>
                <a:gd name="T3" fmla="*/ 165 h 165"/>
                <a:gd name="T4" fmla="*/ 0 w 178"/>
                <a:gd name="T5" fmla="*/ 0 h 165"/>
                <a:gd name="T6" fmla="*/ 140 w 178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65">
                  <a:moveTo>
                    <a:pt x="140" y="0"/>
                  </a:moveTo>
                  <a:lnTo>
                    <a:pt x="178" y="165"/>
                  </a:lnTo>
                  <a:lnTo>
                    <a:pt x="0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41" name="Freeform: Shape 38"/>
            <p:cNvSpPr/>
            <p:nvPr/>
          </p:nvSpPr>
          <p:spPr>
            <a:xfrm>
              <a:off x="7292494" y="1710651"/>
              <a:ext cx="1784575" cy="482172"/>
            </a:xfrm>
            <a:custGeom>
              <a:avLst/>
              <a:gdLst>
                <a:gd name="connsiteX0" fmla="*/ 0 w 1784575"/>
                <a:gd name="connsiteY0" fmla="*/ 0 h 482172"/>
                <a:gd name="connsiteX1" fmla="*/ 1784575 w 1784575"/>
                <a:gd name="connsiteY1" fmla="*/ 0 h 482172"/>
                <a:gd name="connsiteX2" fmla="*/ 1692475 w 1784575"/>
                <a:gd name="connsiteY2" fmla="*/ 354315 h 482172"/>
                <a:gd name="connsiteX3" fmla="*/ 1536769 w 1784575"/>
                <a:gd name="connsiteY3" fmla="*/ 354315 h 482172"/>
                <a:gd name="connsiteX4" fmla="*/ 1488168 w 1784575"/>
                <a:gd name="connsiteY4" fmla="*/ 402759 h 482172"/>
                <a:gd name="connsiteX5" fmla="*/ 892830 w 1784575"/>
                <a:gd name="connsiteY5" fmla="*/ 482172 h 482172"/>
                <a:gd name="connsiteX6" fmla="*/ 297492 w 1784575"/>
                <a:gd name="connsiteY6" fmla="*/ 402759 h 482172"/>
                <a:gd name="connsiteX7" fmla="*/ 248891 w 1784575"/>
                <a:gd name="connsiteY7" fmla="*/ 354315 h 482172"/>
                <a:gd name="connsiteX8" fmla="*/ 93183 w 1784575"/>
                <a:gd name="connsiteY8" fmla="*/ 354315 h 482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4575" h="482172">
                  <a:moveTo>
                    <a:pt x="0" y="0"/>
                  </a:moveTo>
                  <a:lnTo>
                    <a:pt x="1784575" y="0"/>
                  </a:lnTo>
                  <a:lnTo>
                    <a:pt x="1692475" y="354315"/>
                  </a:lnTo>
                  <a:lnTo>
                    <a:pt x="1536769" y="354315"/>
                  </a:lnTo>
                  <a:lnTo>
                    <a:pt x="1488168" y="402759"/>
                  </a:lnTo>
                  <a:cubicBezTo>
                    <a:pt x="1390083" y="449427"/>
                    <a:pt x="1160459" y="482172"/>
                    <a:pt x="892830" y="482172"/>
                  </a:cubicBezTo>
                  <a:cubicBezTo>
                    <a:pt x="625202" y="482172"/>
                    <a:pt x="395577" y="449427"/>
                    <a:pt x="297492" y="402759"/>
                  </a:cubicBezTo>
                  <a:lnTo>
                    <a:pt x="248891" y="354315"/>
                  </a:lnTo>
                  <a:lnTo>
                    <a:pt x="93183" y="35431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144000" anchor="t" anchorCtr="1">
              <a:normAutofit/>
            </a:bodyPr>
            <a:lstStyle/>
            <a:p>
              <a:pPr algn="ctr"/>
              <a:r>
                <a:rPr lang="zh-CN" altLang="en-US" sz="1465" b="1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</p:grpSp>
      <p:grpSp>
        <p:nvGrpSpPr>
          <p:cNvPr id="14" name="Group 1"/>
          <p:cNvGrpSpPr/>
          <p:nvPr/>
        </p:nvGrpSpPr>
        <p:grpSpPr>
          <a:xfrm>
            <a:off x="9331427" y="2183895"/>
            <a:ext cx="1976360" cy="546100"/>
            <a:chOff x="9331426" y="1708484"/>
            <a:chExt cx="1976360" cy="546100"/>
          </a:xfrm>
        </p:grpSpPr>
        <p:sp>
          <p:nvSpPr>
            <p:cNvPr id="30" name="Rectangle 41"/>
            <p:cNvSpPr>
              <a:spLocks noChangeAspect="1"/>
            </p:cNvSpPr>
            <p:nvPr/>
          </p:nvSpPr>
          <p:spPr bwMode="auto">
            <a:xfrm>
              <a:off x="9333593" y="1708484"/>
              <a:ext cx="1974193" cy="546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1" name="Freeform: Shape 42"/>
            <p:cNvSpPr/>
            <p:nvPr/>
          </p:nvSpPr>
          <p:spPr bwMode="auto">
            <a:xfrm>
              <a:off x="10925300" y="1888350"/>
              <a:ext cx="382486" cy="364067"/>
            </a:xfrm>
            <a:custGeom>
              <a:avLst/>
              <a:gdLst>
                <a:gd name="T0" fmla="*/ 0 w 353"/>
                <a:gd name="T1" fmla="*/ 336 h 336"/>
                <a:gd name="T2" fmla="*/ 263 w 353"/>
                <a:gd name="T3" fmla="*/ 336 h 336"/>
                <a:gd name="T4" fmla="*/ 353 w 353"/>
                <a:gd name="T5" fmla="*/ 0 h 336"/>
                <a:gd name="T6" fmla="*/ 78 w 353"/>
                <a:gd name="T7" fmla="*/ 0 h 336"/>
                <a:gd name="T8" fmla="*/ 0 w 353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336">
                  <a:moveTo>
                    <a:pt x="0" y="336"/>
                  </a:moveTo>
                  <a:lnTo>
                    <a:pt x="263" y="336"/>
                  </a:lnTo>
                  <a:lnTo>
                    <a:pt x="353" y="0"/>
                  </a:lnTo>
                  <a:lnTo>
                    <a:pt x="78" y="0"/>
                  </a:lnTo>
                  <a:lnTo>
                    <a:pt x="0" y="33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2" name="Freeform: Shape 43"/>
            <p:cNvSpPr/>
            <p:nvPr/>
          </p:nvSpPr>
          <p:spPr bwMode="auto">
            <a:xfrm>
              <a:off x="10925300" y="2064966"/>
              <a:ext cx="195036" cy="178783"/>
            </a:xfrm>
            <a:custGeom>
              <a:avLst/>
              <a:gdLst>
                <a:gd name="T0" fmla="*/ 40 w 180"/>
                <a:gd name="T1" fmla="*/ 0 h 165"/>
                <a:gd name="T2" fmla="*/ 0 w 180"/>
                <a:gd name="T3" fmla="*/ 165 h 165"/>
                <a:gd name="T4" fmla="*/ 180 w 180"/>
                <a:gd name="T5" fmla="*/ 0 h 165"/>
                <a:gd name="T6" fmla="*/ 40 w 180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65">
                  <a:moveTo>
                    <a:pt x="40" y="0"/>
                  </a:moveTo>
                  <a:lnTo>
                    <a:pt x="0" y="165"/>
                  </a:lnTo>
                  <a:lnTo>
                    <a:pt x="18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3" name="Freeform: Shape 44"/>
            <p:cNvSpPr/>
            <p:nvPr/>
          </p:nvSpPr>
          <p:spPr bwMode="auto">
            <a:xfrm>
              <a:off x="9331426" y="1888350"/>
              <a:ext cx="380319" cy="364067"/>
            </a:xfrm>
            <a:custGeom>
              <a:avLst/>
              <a:gdLst>
                <a:gd name="T0" fmla="*/ 351 w 351"/>
                <a:gd name="T1" fmla="*/ 336 h 336"/>
                <a:gd name="T2" fmla="*/ 90 w 351"/>
                <a:gd name="T3" fmla="*/ 336 h 336"/>
                <a:gd name="T4" fmla="*/ 0 w 351"/>
                <a:gd name="T5" fmla="*/ 0 h 336"/>
                <a:gd name="T6" fmla="*/ 275 w 351"/>
                <a:gd name="T7" fmla="*/ 0 h 336"/>
                <a:gd name="T8" fmla="*/ 351 w 351"/>
                <a:gd name="T9" fmla="*/ 336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336">
                  <a:moveTo>
                    <a:pt x="351" y="336"/>
                  </a:moveTo>
                  <a:lnTo>
                    <a:pt x="90" y="336"/>
                  </a:lnTo>
                  <a:lnTo>
                    <a:pt x="0" y="0"/>
                  </a:lnTo>
                  <a:lnTo>
                    <a:pt x="275" y="0"/>
                  </a:lnTo>
                  <a:lnTo>
                    <a:pt x="351" y="336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4" name="Freeform: Shape 45"/>
            <p:cNvSpPr/>
            <p:nvPr/>
          </p:nvSpPr>
          <p:spPr bwMode="auto">
            <a:xfrm>
              <a:off x="9518877" y="2064966"/>
              <a:ext cx="192868" cy="178783"/>
            </a:xfrm>
            <a:custGeom>
              <a:avLst/>
              <a:gdLst>
                <a:gd name="T0" fmla="*/ 140 w 178"/>
                <a:gd name="T1" fmla="*/ 0 h 165"/>
                <a:gd name="T2" fmla="*/ 178 w 178"/>
                <a:gd name="T3" fmla="*/ 165 h 165"/>
                <a:gd name="T4" fmla="*/ 0 w 178"/>
                <a:gd name="T5" fmla="*/ 0 h 165"/>
                <a:gd name="T6" fmla="*/ 140 w 178"/>
                <a:gd name="T7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65">
                  <a:moveTo>
                    <a:pt x="140" y="0"/>
                  </a:moveTo>
                  <a:lnTo>
                    <a:pt x="178" y="165"/>
                  </a:lnTo>
                  <a:lnTo>
                    <a:pt x="0" y="0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1865"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endParaRPr>
            </a:p>
          </p:txBody>
        </p:sp>
        <p:sp>
          <p:nvSpPr>
            <p:cNvPr id="35" name="Freeform: Shape 46"/>
            <p:cNvSpPr/>
            <p:nvPr/>
          </p:nvSpPr>
          <p:spPr>
            <a:xfrm>
              <a:off x="9425693" y="1710651"/>
              <a:ext cx="1784575" cy="482172"/>
            </a:xfrm>
            <a:custGeom>
              <a:avLst/>
              <a:gdLst>
                <a:gd name="connsiteX0" fmla="*/ 0 w 1784575"/>
                <a:gd name="connsiteY0" fmla="*/ 0 h 482172"/>
                <a:gd name="connsiteX1" fmla="*/ 1784575 w 1784575"/>
                <a:gd name="connsiteY1" fmla="*/ 0 h 482172"/>
                <a:gd name="connsiteX2" fmla="*/ 1692475 w 1784575"/>
                <a:gd name="connsiteY2" fmla="*/ 354315 h 482172"/>
                <a:gd name="connsiteX3" fmla="*/ 1536769 w 1784575"/>
                <a:gd name="connsiteY3" fmla="*/ 354315 h 482172"/>
                <a:gd name="connsiteX4" fmla="*/ 1488168 w 1784575"/>
                <a:gd name="connsiteY4" fmla="*/ 402759 h 482172"/>
                <a:gd name="connsiteX5" fmla="*/ 892830 w 1784575"/>
                <a:gd name="connsiteY5" fmla="*/ 482172 h 482172"/>
                <a:gd name="connsiteX6" fmla="*/ 297492 w 1784575"/>
                <a:gd name="connsiteY6" fmla="*/ 402759 h 482172"/>
                <a:gd name="connsiteX7" fmla="*/ 248891 w 1784575"/>
                <a:gd name="connsiteY7" fmla="*/ 354315 h 482172"/>
                <a:gd name="connsiteX8" fmla="*/ 93183 w 1784575"/>
                <a:gd name="connsiteY8" fmla="*/ 354315 h 4821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84575" h="482172">
                  <a:moveTo>
                    <a:pt x="0" y="0"/>
                  </a:moveTo>
                  <a:lnTo>
                    <a:pt x="1784575" y="0"/>
                  </a:lnTo>
                  <a:lnTo>
                    <a:pt x="1692475" y="354315"/>
                  </a:lnTo>
                  <a:lnTo>
                    <a:pt x="1536769" y="354315"/>
                  </a:lnTo>
                  <a:lnTo>
                    <a:pt x="1488168" y="402759"/>
                  </a:lnTo>
                  <a:cubicBezTo>
                    <a:pt x="1390083" y="449427"/>
                    <a:pt x="1160459" y="482172"/>
                    <a:pt x="892830" y="482172"/>
                  </a:cubicBezTo>
                  <a:cubicBezTo>
                    <a:pt x="625202" y="482172"/>
                    <a:pt x="395577" y="449427"/>
                    <a:pt x="297492" y="402759"/>
                  </a:cubicBezTo>
                  <a:lnTo>
                    <a:pt x="248891" y="354315"/>
                  </a:lnTo>
                  <a:lnTo>
                    <a:pt x="93183" y="35431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144000" anchor="t" anchorCtr="1">
              <a:normAutofit/>
            </a:bodyPr>
            <a:lstStyle/>
            <a:p>
              <a:pPr algn="ctr"/>
              <a:r>
                <a:rPr lang="zh-CN" altLang="en-US" sz="1465" b="1"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</p:grpSp>
      <p:grpSp>
        <p:nvGrpSpPr>
          <p:cNvPr id="15" name="Group 54"/>
          <p:cNvGrpSpPr/>
          <p:nvPr/>
        </p:nvGrpSpPr>
        <p:grpSpPr>
          <a:xfrm>
            <a:off x="5293423" y="3716276"/>
            <a:ext cx="1396540" cy="1244169"/>
            <a:chOff x="4948086" y="299433"/>
            <a:chExt cx="2549181" cy="1244169"/>
          </a:xfrm>
        </p:grpSpPr>
        <p:sp>
          <p:nvSpPr>
            <p:cNvPr id="28" name="TextBox 55"/>
            <p:cNvSpPr txBox="1"/>
            <p:nvPr/>
          </p:nvSpPr>
          <p:spPr>
            <a:xfrm>
              <a:off x="4948086" y="299433"/>
              <a:ext cx="2549181" cy="428153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2135" b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29" name="TextBox 56"/>
            <p:cNvSpPr txBox="1"/>
            <p:nvPr/>
          </p:nvSpPr>
          <p:spPr>
            <a:xfrm>
              <a:off x="4948086" y="727585"/>
              <a:ext cx="2549181" cy="816017"/>
            </a:xfrm>
            <a:prstGeom prst="rect">
              <a:avLst/>
            </a:prstGeom>
          </p:spPr>
          <p:txBody>
            <a:bodyPr vert="horz" wrap="square" lIns="0" tIns="96000" rIns="0" bIns="0" anchor="t" anchorCtr="1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排版占位显示 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</p:grpSp>
      <p:grpSp>
        <p:nvGrpSpPr>
          <p:cNvPr id="16" name="Group 57"/>
          <p:cNvGrpSpPr/>
          <p:nvPr/>
        </p:nvGrpSpPr>
        <p:grpSpPr>
          <a:xfrm>
            <a:off x="7419766" y="3716276"/>
            <a:ext cx="1396540" cy="1244169"/>
            <a:chOff x="4948086" y="299433"/>
            <a:chExt cx="2549181" cy="1244169"/>
          </a:xfrm>
        </p:grpSpPr>
        <p:sp>
          <p:nvSpPr>
            <p:cNvPr id="26" name="TextBox 58"/>
            <p:cNvSpPr txBox="1"/>
            <p:nvPr/>
          </p:nvSpPr>
          <p:spPr>
            <a:xfrm>
              <a:off x="4948086" y="299433"/>
              <a:ext cx="2549181" cy="428153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2135" b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27" name="TextBox 59"/>
            <p:cNvSpPr txBox="1"/>
            <p:nvPr/>
          </p:nvSpPr>
          <p:spPr>
            <a:xfrm>
              <a:off x="4948086" y="727585"/>
              <a:ext cx="2549181" cy="816017"/>
            </a:xfrm>
            <a:prstGeom prst="rect">
              <a:avLst/>
            </a:prstGeom>
          </p:spPr>
          <p:txBody>
            <a:bodyPr vert="horz" wrap="square" lIns="0" tIns="96000" rIns="0" bIns="0" anchor="t" anchorCtr="1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排版占位显示 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</p:grpSp>
      <p:grpSp>
        <p:nvGrpSpPr>
          <p:cNvPr id="17" name="Group 60"/>
          <p:cNvGrpSpPr/>
          <p:nvPr/>
        </p:nvGrpSpPr>
        <p:grpSpPr>
          <a:xfrm>
            <a:off x="9546109" y="3716276"/>
            <a:ext cx="1396540" cy="1244169"/>
            <a:chOff x="4948086" y="299433"/>
            <a:chExt cx="2549181" cy="1244169"/>
          </a:xfrm>
        </p:grpSpPr>
        <p:sp>
          <p:nvSpPr>
            <p:cNvPr id="24" name="TextBox 61"/>
            <p:cNvSpPr txBox="1"/>
            <p:nvPr/>
          </p:nvSpPr>
          <p:spPr>
            <a:xfrm>
              <a:off x="4948086" y="299433"/>
              <a:ext cx="2549181" cy="428153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2135" b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25" name="TextBox 62"/>
            <p:cNvSpPr txBox="1"/>
            <p:nvPr/>
          </p:nvSpPr>
          <p:spPr>
            <a:xfrm>
              <a:off x="4948086" y="727585"/>
              <a:ext cx="2549181" cy="816017"/>
            </a:xfrm>
            <a:prstGeom prst="rect">
              <a:avLst/>
            </a:prstGeom>
          </p:spPr>
          <p:txBody>
            <a:bodyPr vert="horz" wrap="square" lIns="0" tIns="96000" rIns="0" bIns="0" anchor="t" anchorCtr="1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排版占位显示 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</p:grpSp>
      <p:grpSp>
        <p:nvGrpSpPr>
          <p:cNvPr id="18" name="Group 63"/>
          <p:cNvGrpSpPr/>
          <p:nvPr/>
        </p:nvGrpSpPr>
        <p:grpSpPr>
          <a:xfrm>
            <a:off x="3161614" y="3716276"/>
            <a:ext cx="1396540" cy="1244169"/>
            <a:chOff x="4948086" y="299433"/>
            <a:chExt cx="2549181" cy="1244169"/>
          </a:xfrm>
        </p:grpSpPr>
        <p:sp>
          <p:nvSpPr>
            <p:cNvPr id="22" name="TextBox 64"/>
            <p:cNvSpPr txBox="1"/>
            <p:nvPr/>
          </p:nvSpPr>
          <p:spPr>
            <a:xfrm>
              <a:off x="4948086" y="299433"/>
              <a:ext cx="2549181" cy="428153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2135" b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23" name="TextBox 65"/>
            <p:cNvSpPr txBox="1"/>
            <p:nvPr/>
          </p:nvSpPr>
          <p:spPr>
            <a:xfrm>
              <a:off x="4948086" y="727585"/>
              <a:ext cx="2549181" cy="816017"/>
            </a:xfrm>
            <a:prstGeom prst="rect">
              <a:avLst/>
            </a:prstGeom>
          </p:spPr>
          <p:txBody>
            <a:bodyPr vert="horz" wrap="square" lIns="0" tIns="96000" rIns="0" bIns="0" anchor="t" anchorCtr="1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排版占位显示 </a:t>
              </a:r>
              <a:b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</p:grpSp>
      <p:grpSp>
        <p:nvGrpSpPr>
          <p:cNvPr id="19" name="Group 66"/>
          <p:cNvGrpSpPr/>
          <p:nvPr/>
        </p:nvGrpSpPr>
        <p:grpSpPr>
          <a:xfrm>
            <a:off x="1029805" y="3716276"/>
            <a:ext cx="1396540" cy="1244169"/>
            <a:chOff x="4948086" y="299433"/>
            <a:chExt cx="2549181" cy="1244169"/>
          </a:xfrm>
        </p:grpSpPr>
        <p:sp>
          <p:nvSpPr>
            <p:cNvPr id="20" name="TextBox 67"/>
            <p:cNvSpPr txBox="1"/>
            <p:nvPr/>
          </p:nvSpPr>
          <p:spPr>
            <a:xfrm>
              <a:off x="4948086" y="299433"/>
              <a:ext cx="2549181" cy="428153"/>
            </a:xfrm>
            <a:prstGeom prst="rect">
              <a:avLst/>
            </a:prstGeom>
            <a:noFill/>
          </p:spPr>
          <p:txBody>
            <a:bodyPr wrap="none" lIns="0" tIns="0" rIns="0" bIns="0" anchor="b" anchorCtr="1">
              <a:normAutofit/>
            </a:bodyPr>
            <a:lstStyle/>
            <a:p>
              <a:pPr algn="ctr"/>
              <a:r>
                <a:rPr lang="zh-CN" altLang="en-US" sz="2135" b="1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标题文本预设</a:t>
              </a:r>
            </a:p>
          </p:txBody>
        </p:sp>
        <p:sp>
          <p:nvSpPr>
            <p:cNvPr id="21" name="TextBox 68"/>
            <p:cNvSpPr txBox="1"/>
            <p:nvPr/>
          </p:nvSpPr>
          <p:spPr>
            <a:xfrm>
              <a:off x="4948086" y="727585"/>
              <a:ext cx="2549181" cy="816017"/>
            </a:xfrm>
            <a:prstGeom prst="rect">
              <a:avLst/>
            </a:prstGeom>
          </p:spPr>
          <p:txBody>
            <a:bodyPr vert="horz" wrap="square" lIns="0" tIns="96000" rIns="0" bIns="0" anchor="t" anchorCtr="1">
              <a:normAutofit fontScale="925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此部分内容作为文字</a:t>
              </a:r>
              <a:b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排版占位显示 </a:t>
              </a:r>
              <a:b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</a:br>
              <a:r>
                <a:rPr lang="zh-CN" altLang="en-US" sz="1335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zihun54hao-xianhei" panose="00000500000000000000" pitchFamily="2" charset="-122"/>
                </a:rPr>
                <a:t>（建议使用主题字体）</a:t>
              </a:r>
            </a:p>
          </p:txBody>
        </p:sp>
      </p:grpSp>
      <p:sp>
        <p:nvSpPr>
          <p:cNvPr id="60" name="文本框 59"/>
          <p:cNvSpPr txBox="1"/>
          <p:nvPr/>
        </p:nvSpPr>
        <p:spPr>
          <a:xfrm>
            <a:off x="228600" y="131248"/>
            <a:ext cx="30861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zh-CN" altLang="en-US" sz="2800" dirty="0" smtClean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zihun54hao-xianhei" panose="00000500000000000000" pitchFamily="2" charset="-122"/>
              </a:rPr>
              <a:t>****</a:t>
            </a:r>
            <a:endParaRPr lang="zh-CN" altLang="en-US" sz="2800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zihun54hao-xianhei" panose="00000500000000000000" pitchFamily="2" charset="-122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500"/>
                            </p:stCondLst>
                            <p:childTnLst>
                              <p:par>
                                <p:cTn id="57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2533650" y="2488330"/>
            <a:ext cx="925223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zh-CN" altLang="en-US" sz="6000" b="1" spc="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zihun54hao-xianhei" panose="00000500000000000000" pitchFamily="2" charset="-122"/>
              </a:rPr>
              <a:t>感谢您的观看</a:t>
            </a:r>
          </a:p>
        </p:txBody>
      </p:sp>
      <p:grpSp>
        <p:nvGrpSpPr>
          <p:cNvPr id="5" name="组合 4"/>
          <p:cNvGrpSpPr/>
          <p:nvPr/>
        </p:nvGrpSpPr>
        <p:grpSpPr>
          <a:xfrm>
            <a:off x="1248711" y="4850415"/>
            <a:ext cx="3611567" cy="1584667"/>
            <a:chOff x="1248711" y="4850415"/>
            <a:chExt cx="3611567" cy="1584667"/>
          </a:xfrm>
        </p:grpSpPr>
        <p:grpSp>
          <p:nvGrpSpPr>
            <p:cNvPr id="3" name="组合 2"/>
            <p:cNvGrpSpPr/>
            <p:nvPr/>
          </p:nvGrpSpPr>
          <p:grpSpPr>
            <a:xfrm>
              <a:off x="1248711" y="4850415"/>
              <a:ext cx="3611567" cy="1584667"/>
              <a:chOff x="6865938" y="2179638"/>
              <a:chExt cx="311150" cy="136525"/>
            </a:xfrm>
            <a:solidFill>
              <a:schemeClr val="accent2">
                <a:lumMod val="20000"/>
                <a:lumOff val="80000"/>
              </a:schemeClr>
            </a:solidFill>
          </p:grpSpPr>
          <p:sp>
            <p:nvSpPr>
              <p:cNvPr id="8" name="Freeform 375"/>
              <p:cNvSpPr>
                <a:spLocks noEditPoints="1"/>
              </p:cNvSpPr>
              <p:nvPr/>
            </p:nvSpPr>
            <p:spPr bwMode="auto">
              <a:xfrm>
                <a:off x="6865938" y="2179638"/>
                <a:ext cx="311150" cy="120650"/>
              </a:xfrm>
              <a:custGeom>
                <a:avLst/>
                <a:gdLst>
                  <a:gd name="T0" fmla="*/ 197 w 199"/>
                  <a:gd name="T1" fmla="*/ 66 h 77"/>
                  <a:gd name="T2" fmla="*/ 196 w 199"/>
                  <a:gd name="T3" fmla="*/ 66 h 77"/>
                  <a:gd name="T4" fmla="*/ 196 w 199"/>
                  <a:gd name="T5" fmla="*/ 49 h 77"/>
                  <a:gd name="T6" fmla="*/ 194 w 199"/>
                  <a:gd name="T7" fmla="*/ 46 h 77"/>
                  <a:gd name="T8" fmla="*/ 175 w 199"/>
                  <a:gd name="T9" fmla="*/ 44 h 77"/>
                  <a:gd name="T10" fmla="*/ 172 w 199"/>
                  <a:gd name="T11" fmla="*/ 16 h 77"/>
                  <a:gd name="T12" fmla="*/ 170 w 199"/>
                  <a:gd name="T13" fmla="*/ 14 h 77"/>
                  <a:gd name="T14" fmla="*/ 135 w 199"/>
                  <a:gd name="T15" fmla="*/ 14 h 77"/>
                  <a:gd name="T16" fmla="*/ 134 w 199"/>
                  <a:gd name="T17" fmla="*/ 16 h 77"/>
                  <a:gd name="T18" fmla="*/ 134 w 199"/>
                  <a:gd name="T19" fmla="*/ 38 h 77"/>
                  <a:gd name="T20" fmla="*/ 133 w 199"/>
                  <a:gd name="T21" fmla="*/ 38 h 77"/>
                  <a:gd name="T22" fmla="*/ 131 w 199"/>
                  <a:gd name="T23" fmla="*/ 45 h 77"/>
                  <a:gd name="T24" fmla="*/ 131 w 199"/>
                  <a:gd name="T25" fmla="*/ 66 h 77"/>
                  <a:gd name="T26" fmla="*/ 127 w 199"/>
                  <a:gd name="T27" fmla="*/ 66 h 77"/>
                  <a:gd name="T28" fmla="*/ 127 w 199"/>
                  <a:gd name="T29" fmla="*/ 2 h 77"/>
                  <a:gd name="T30" fmla="*/ 125 w 199"/>
                  <a:gd name="T31" fmla="*/ 0 h 77"/>
                  <a:gd name="T32" fmla="*/ 4 w 199"/>
                  <a:gd name="T33" fmla="*/ 0 h 77"/>
                  <a:gd name="T34" fmla="*/ 2 w 199"/>
                  <a:gd name="T35" fmla="*/ 2 h 77"/>
                  <a:gd name="T36" fmla="*/ 2 w 199"/>
                  <a:gd name="T37" fmla="*/ 65 h 77"/>
                  <a:gd name="T38" fmla="*/ 0 w 199"/>
                  <a:gd name="T39" fmla="*/ 67 h 77"/>
                  <a:gd name="T40" fmla="*/ 0 w 199"/>
                  <a:gd name="T41" fmla="*/ 75 h 77"/>
                  <a:gd name="T42" fmla="*/ 3 w 199"/>
                  <a:gd name="T43" fmla="*/ 77 h 77"/>
                  <a:gd name="T44" fmla="*/ 3 w 199"/>
                  <a:gd name="T45" fmla="*/ 77 h 77"/>
                  <a:gd name="T46" fmla="*/ 4 w 199"/>
                  <a:gd name="T47" fmla="*/ 77 h 77"/>
                  <a:gd name="T48" fmla="*/ 4 w 199"/>
                  <a:gd name="T49" fmla="*/ 77 h 77"/>
                  <a:gd name="T50" fmla="*/ 11 w 199"/>
                  <a:gd name="T51" fmla="*/ 77 h 77"/>
                  <a:gd name="T52" fmla="*/ 11 w 199"/>
                  <a:gd name="T53" fmla="*/ 74 h 77"/>
                  <a:gd name="T54" fmla="*/ 27 w 199"/>
                  <a:gd name="T55" fmla="*/ 57 h 77"/>
                  <a:gd name="T56" fmla="*/ 43 w 199"/>
                  <a:gd name="T57" fmla="*/ 74 h 77"/>
                  <a:gd name="T58" fmla="*/ 43 w 199"/>
                  <a:gd name="T59" fmla="*/ 77 h 77"/>
                  <a:gd name="T60" fmla="*/ 51 w 199"/>
                  <a:gd name="T61" fmla="*/ 77 h 77"/>
                  <a:gd name="T62" fmla="*/ 50 w 199"/>
                  <a:gd name="T63" fmla="*/ 74 h 77"/>
                  <a:gd name="T64" fmla="*/ 67 w 199"/>
                  <a:gd name="T65" fmla="*/ 57 h 77"/>
                  <a:gd name="T66" fmla="*/ 83 w 199"/>
                  <a:gd name="T67" fmla="*/ 74 h 77"/>
                  <a:gd name="T68" fmla="*/ 82 w 199"/>
                  <a:gd name="T69" fmla="*/ 77 h 77"/>
                  <a:gd name="T70" fmla="*/ 158 w 199"/>
                  <a:gd name="T71" fmla="*/ 77 h 77"/>
                  <a:gd name="T72" fmla="*/ 158 w 199"/>
                  <a:gd name="T73" fmla="*/ 75 h 77"/>
                  <a:gd name="T74" fmla="*/ 174 w 199"/>
                  <a:gd name="T75" fmla="*/ 58 h 77"/>
                  <a:gd name="T76" fmla="*/ 190 w 199"/>
                  <a:gd name="T77" fmla="*/ 75 h 77"/>
                  <a:gd name="T78" fmla="*/ 190 w 199"/>
                  <a:gd name="T79" fmla="*/ 77 h 77"/>
                  <a:gd name="T80" fmla="*/ 197 w 199"/>
                  <a:gd name="T81" fmla="*/ 77 h 77"/>
                  <a:gd name="T82" fmla="*/ 199 w 199"/>
                  <a:gd name="T83" fmla="*/ 75 h 77"/>
                  <a:gd name="T84" fmla="*/ 199 w 199"/>
                  <a:gd name="T85" fmla="*/ 68 h 77"/>
                  <a:gd name="T86" fmla="*/ 197 w 199"/>
                  <a:gd name="T87" fmla="*/ 66 h 77"/>
                  <a:gd name="T88" fmla="*/ 145 w 199"/>
                  <a:gd name="T89" fmla="*/ 34 h 77"/>
                  <a:gd name="T90" fmla="*/ 144 w 199"/>
                  <a:gd name="T91" fmla="*/ 36 h 77"/>
                  <a:gd name="T92" fmla="*/ 140 w 199"/>
                  <a:gd name="T93" fmla="*/ 36 h 77"/>
                  <a:gd name="T94" fmla="*/ 138 w 199"/>
                  <a:gd name="T95" fmla="*/ 34 h 77"/>
                  <a:gd name="T96" fmla="*/ 138 w 199"/>
                  <a:gd name="T97" fmla="*/ 19 h 77"/>
                  <a:gd name="T98" fmla="*/ 140 w 199"/>
                  <a:gd name="T99" fmla="*/ 17 h 77"/>
                  <a:gd name="T100" fmla="*/ 144 w 199"/>
                  <a:gd name="T101" fmla="*/ 17 h 77"/>
                  <a:gd name="T102" fmla="*/ 145 w 199"/>
                  <a:gd name="T103" fmla="*/ 19 h 77"/>
                  <a:gd name="T104" fmla="*/ 145 w 199"/>
                  <a:gd name="T105" fmla="*/ 34 h 77"/>
                  <a:gd name="T106" fmla="*/ 170 w 199"/>
                  <a:gd name="T107" fmla="*/ 44 h 77"/>
                  <a:gd name="T108" fmla="*/ 152 w 199"/>
                  <a:gd name="T109" fmla="*/ 44 h 77"/>
                  <a:gd name="T110" fmla="*/ 150 w 199"/>
                  <a:gd name="T111" fmla="*/ 41 h 77"/>
                  <a:gd name="T112" fmla="*/ 150 w 199"/>
                  <a:gd name="T113" fmla="*/ 19 h 77"/>
                  <a:gd name="T114" fmla="*/ 152 w 199"/>
                  <a:gd name="T115" fmla="*/ 17 h 77"/>
                  <a:gd name="T116" fmla="*/ 167 w 199"/>
                  <a:gd name="T117" fmla="*/ 17 h 77"/>
                  <a:gd name="T118" fmla="*/ 169 w 199"/>
                  <a:gd name="T119" fmla="*/ 19 h 77"/>
                  <a:gd name="T120" fmla="*/ 172 w 199"/>
                  <a:gd name="T121" fmla="*/ 41 h 77"/>
                  <a:gd name="T122" fmla="*/ 170 w 199"/>
                  <a:gd name="T123" fmla="*/ 44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9" h="77">
                    <a:moveTo>
                      <a:pt x="197" y="66"/>
                    </a:moveTo>
                    <a:cubicBezTo>
                      <a:pt x="196" y="66"/>
                      <a:pt x="196" y="66"/>
                      <a:pt x="196" y="66"/>
                    </a:cubicBezTo>
                    <a:cubicBezTo>
                      <a:pt x="196" y="49"/>
                      <a:pt x="196" y="49"/>
                      <a:pt x="196" y="49"/>
                    </a:cubicBezTo>
                    <a:cubicBezTo>
                      <a:pt x="195" y="47"/>
                      <a:pt x="195" y="46"/>
                      <a:pt x="194" y="46"/>
                    </a:cubicBezTo>
                    <a:cubicBezTo>
                      <a:pt x="175" y="44"/>
                      <a:pt x="175" y="44"/>
                      <a:pt x="175" y="44"/>
                    </a:cubicBezTo>
                    <a:cubicBezTo>
                      <a:pt x="172" y="16"/>
                      <a:pt x="172" y="16"/>
                      <a:pt x="172" y="16"/>
                    </a:cubicBezTo>
                    <a:cubicBezTo>
                      <a:pt x="172" y="15"/>
                      <a:pt x="171" y="14"/>
                      <a:pt x="170" y="14"/>
                    </a:cubicBezTo>
                    <a:cubicBezTo>
                      <a:pt x="135" y="14"/>
                      <a:pt x="135" y="14"/>
                      <a:pt x="135" y="14"/>
                    </a:cubicBezTo>
                    <a:cubicBezTo>
                      <a:pt x="134" y="14"/>
                      <a:pt x="134" y="15"/>
                      <a:pt x="134" y="16"/>
                    </a:cubicBezTo>
                    <a:cubicBezTo>
                      <a:pt x="134" y="38"/>
                      <a:pt x="134" y="38"/>
                      <a:pt x="134" y="38"/>
                    </a:cubicBezTo>
                    <a:cubicBezTo>
                      <a:pt x="133" y="38"/>
                      <a:pt x="133" y="38"/>
                      <a:pt x="133" y="38"/>
                    </a:cubicBezTo>
                    <a:cubicBezTo>
                      <a:pt x="132" y="38"/>
                      <a:pt x="131" y="44"/>
                      <a:pt x="131" y="45"/>
                    </a:cubicBezTo>
                    <a:cubicBezTo>
                      <a:pt x="131" y="66"/>
                      <a:pt x="131" y="66"/>
                      <a:pt x="131" y="66"/>
                    </a:cubicBezTo>
                    <a:cubicBezTo>
                      <a:pt x="127" y="66"/>
                      <a:pt x="127" y="66"/>
                      <a:pt x="127" y="66"/>
                    </a:cubicBezTo>
                    <a:cubicBezTo>
                      <a:pt x="127" y="2"/>
                      <a:pt x="127" y="2"/>
                      <a:pt x="127" y="2"/>
                    </a:cubicBezTo>
                    <a:cubicBezTo>
                      <a:pt x="127" y="1"/>
                      <a:pt x="126" y="0"/>
                      <a:pt x="12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2" y="1"/>
                      <a:pt x="2" y="2"/>
                    </a:cubicBezTo>
                    <a:cubicBezTo>
                      <a:pt x="2" y="65"/>
                      <a:pt x="2" y="65"/>
                      <a:pt x="2" y="65"/>
                    </a:cubicBezTo>
                    <a:cubicBezTo>
                      <a:pt x="1" y="65"/>
                      <a:pt x="0" y="66"/>
                      <a:pt x="0" y="67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6"/>
                      <a:pt x="1" y="77"/>
                      <a:pt x="3" y="77"/>
                    </a:cubicBezTo>
                    <a:cubicBezTo>
                      <a:pt x="3" y="77"/>
                      <a:pt x="3" y="77"/>
                      <a:pt x="3" y="77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4" y="77"/>
                      <a:pt x="4" y="77"/>
                      <a:pt x="4" y="77"/>
                    </a:cubicBezTo>
                    <a:cubicBezTo>
                      <a:pt x="11" y="77"/>
                      <a:pt x="11" y="77"/>
                      <a:pt x="11" y="77"/>
                    </a:cubicBezTo>
                    <a:cubicBezTo>
                      <a:pt x="11" y="76"/>
                      <a:pt x="11" y="75"/>
                      <a:pt x="11" y="74"/>
                    </a:cubicBezTo>
                    <a:cubicBezTo>
                      <a:pt x="11" y="65"/>
                      <a:pt x="18" y="57"/>
                      <a:pt x="27" y="57"/>
                    </a:cubicBezTo>
                    <a:cubicBezTo>
                      <a:pt x="36" y="57"/>
                      <a:pt x="43" y="65"/>
                      <a:pt x="43" y="74"/>
                    </a:cubicBezTo>
                    <a:cubicBezTo>
                      <a:pt x="43" y="75"/>
                      <a:pt x="43" y="76"/>
                      <a:pt x="43" y="77"/>
                    </a:cubicBezTo>
                    <a:cubicBezTo>
                      <a:pt x="51" y="77"/>
                      <a:pt x="51" y="77"/>
                      <a:pt x="51" y="77"/>
                    </a:cubicBezTo>
                    <a:cubicBezTo>
                      <a:pt x="50" y="76"/>
                      <a:pt x="50" y="75"/>
                      <a:pt x="50" y="74"/>
                    </a:cubicBezTo>
                    <a:cubicBezTo>
                      <a:pt x="50" y="65"/>
                      <a:pt x="58" y="57"/>
                      <a:pt x="67" y="57"/>
                    </a:cubicBezTo>
                    <a:cubicBezTo>
                      <a:pt x="76" y="57"/>
                      <a:pt x="83" y="65"/>
                      <a:pt x="83" y="74"/>
                    </a:cubicBezTo>
                    <a:cubicBezTo>
                      <a:pt x="83" y="75"/>
                      <a:pt x="83" y="76"/>
                      <a:pt x="82" y="77"/>
                    </a:cubicBezTo>
                    <a:cubicBezTo>
                      <a:pt x="158" y="77"/>
                      <a:pt x="158" y="77"/>
                      <a:pt x="158" y="77"/>
                    </a:cubicBezTo>
                    <a:cubicBezTo>
                      <a:pt x="158" y="76"/>
                      <a:pt x="158" y="76"/>
                      <a:pt x="158" y="75"/>
                    </a:cubicBezTo>
                    <a:cubicBezTo>
                      <a:pt x="158" y="66"/>
                      <a:pt x="165" y="58"/>
                      <a:pt x="174" y="58"/>
                    </a:cubicBezTo>
                    <a:cubicBezTo>
                      <a:pt x="183" y="58"/>
                      <a:pt x="190" y="66"/>
                      <a:pt x="190" y="75"/>
                    </a:cubicBezTo>
                    <a:cubicBezTo>
                      <a:pt x="190" y="76"/>
                      <a:pt x="190" y="76"/>
                      <a:pt x="190" y="77"/>
                    </a:cubicBezTo>
                    <a:cubicBezTo>
                      <a:pt x="197" y="77"/>
                      <a:pt x="197" y="77"/>
                      <a:pt x="197" y="77"/>
                    </a:cubicBezTo>
                    <a:cubicBezTo>
                      <a:pt x="198" y="77"/>
                      <a:pt x="199" y="76"/>
                      <a:pt x="199" y="75"/>
                    </a:cubicBezTo>
                    <a:cubicBezTo>
                      <a:pt x="199" y="68"/>
                      <a:pt x="199" y="68"/>
                      <a:pt x="199" y="68"/>
                    </a:cubicBezTo>
                    <a:cubicBezTo>
                      <a:pt x="199" y="67"/>
                      <a:pt x="198" y="66"/>
                      <a:pt x="197" y="66"/>
                    </a:cubicBezTo>
                    <a:close/>
                    <a:moveTo>
                      <a:pt x="145" y="34"/>
                    </a:moveTo>
                    <a:cubicBezTo>
                      <a:pt x="145" y="35"/>
                      <a:pt x="144" y="36"/>
                      <a:pt x="144" y="36"/>
                    </a:cubicBezTo>
                    <a:cubicBezTo>
                      <a:pt x="140" y="36"/>
                      <a:pt x="140" y="36"/>
                      <a:pt x="140" y="36"/>
                    </a:cubicBezTo>
                    <a:cubicBezTo>
                      <a:pt x="139" y="36"/>
                      <a:pt x="138" y="35"/>
                      <a:pt x="138" y="34"/>
                    </a:cubicBezTo>
                    <a:cubicBezTo>
                      <a:pt x="138" y="19"/>
                      <a:pt x="138" y="19"/>
                      <a:pt x="138" y="19"/>
                    </a:cubicBezTo>
                    <a:cubicBezTo>
                      <a:pt x="138" y="18"/>
                      <a:pt x="139" y="17"/>
                      <a:pt x="140" y="17"/>
                    </a:cubicBezTo>
                    <a:cubicBezTo>
                      <a:pt x="144" y="17"/>
                      <a:pt x="144" y="17"/>
                      <a:pt x="144" y="17"/>
                    </a:cubicBezTo>
                    <a:cubicBezTo>
                      <a:pt x="144" y="17"/>
                      <a:pt x="145" y="18"/>
                      <a:pt x="145" y="19"/>
                    </a:cubicBezTo>
                    <a:lnTo>
                      <a:pt x="145" y="34"/>
                    </a:lnTo>
                    <a:close/>
                    <a:moveTo>
                      <a:pt x="170" y="44"/>
                    </a:moveTo>
                    <a:cubicBezTo>
                      <a:pt x="152" y="44"/>
                      <a:pt x="152" y="44"/>
                      <a:pt x="152" y="44"/>
                    </a:cubicBezTo>
                    <a:cubicBezTo>
                      <a:pt x="151" y="44"/>
                      <a:pt x="150" y="43"/>
                      <a:pt x="150" y="41"/>
                    </a:cubicBezTo>
                    <a:cubicBezTo>
                      <a:pt x="150" y="19"/>
                      <a:pt x="150" y="19"/>
                      <a:pt x="150" y="19"/>
                    </a:cubicBezTo>
                    <a:cubicBezTo>
                      <a:pt x="150" y="18"/>
                      <a:pt x="151" y="17"/>
                      <a:pt x="152" y="17"/>
                    </a:cubicBezTo>
                    <a:cubicBezTo>
                      <a:pt x="167" y="17"/>
                      <a:pt x="167" y="17"/>
                      <a:pt x="167" y="17"/>
                    </a:cubicBezTo>
                    <a:cubicBezTo>
                      <a:pt x="169" y="17"/>
                      <a:pt x="169" y="18"/>
                      <a:pt x="169" y="19"/>
                    </a:cubicBezTo>
                    <a:cubicBezTo>
                      <a:pt x="172" y="41"/>
                      <a:pt x="172" y="41"/>
                      <a:pt x="172" y="41"/>
                    </a:cubicBezTo>
                    <a:cubicBezTo>
                      <a:pt x="172" y="43"/>
                      <a:pt x="171" y="44"/>
                      <a:pt x="170" y="4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9" name="Oval 376"/>
              <p:cNvSpPr>
                <a:spLocks noChangeArrowheads="1"/>
              </p:cNvSpPr>
              <p:nvPr/>
            </p:nvSpPr>
            <p:spPr bwMode="auto">
              <a:xfrm>
                <a:off x="7118351" y="2278063"/>
                <a:ext cx="38100" cy="381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" name="Oval 377"/>
              <p:cNvSpPr>
                <a:spLocks noChangeArrowheads="1"/>
              </p:cNvSpPr>
              <p:nvPr/>
            </p:nvSpPr>
            <p:spPr bwMode="auto">
              <a:xfrm>
                <a:off x="6950076" y="2276476"/>
                <a:ext cx="39688" cy="381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" name="Oval 378"/>
              <p:cNvSpPr>
                <a:spLocks noChangeArrowheads="1"/>
              </p:cNvSpPr>
              <p:nvPr/>
            </p:nvSpPr>
            <p:spPr bwMode="auto">
              <a:xfrm>
                <a:off x="6888163" y="2276476"/>
                <a:ext cx="38100" cy="38100"/>
              </a:xfrm>
              <a:prstGeom prst="ellipse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</p:grpSp>
        <p:sp>
          <p:nvSpPr>
            <p:cNvPr id="4" name="矩形 3"/>
            <p:cNvSpPr/>
            <p:nvPr/>
          </p:nvSpPr>
          <p:spPr>
            <a:xfrm>
              <a:off x="1736034" y="5277184"/>
              <a:ext cx="18473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endParaRPr lang="zh-CN" altLang="en-US" dirty="0">
                <a:solidFill>
                  <a:schemeClr val="accent4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Office 主题​​">
  <a:themeElements>
    <a:clrScheme name="自定义 195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55C7A"/>
      </a:accent1>
      <a:accent2>
        <a:srgbClr val="1F8398"/>
      </a:accent2>
      <a:accent3>
        <a:srgbClr val="155C7A"/>
      </a:accent3>
      <a:accent4>
        <a:srgbClr val="1F8398"/>
      </a:accent4>
      <a:accent5>
        <a:srgbClr val="155C7A"/>
      </a:accent5>
      <a:accent6>
        <a:srgbClr val="1F8398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331</Words>
  <Application>Microsoft Office PowerPoint</Application>
  <PresentationFormat>宽屏</PresentationFormat>
  <Paragraphs>64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zihun54hao-xianhei</vt:lpstr>
      <vt:lpstr>等线</vt:lpstr>
      <vt:lpstr>等线 Light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Lenovo</cp:lastModifiedBy>
  <cp:revision>54</cp:revision>
  <dcterms:created xsi:type="dcterms:W3CDTF">2018-08-08T03:09:00Z</dcterms:created>
  <dcterms:modified xsi:type="dcterms:W3CDTF">2021-01-15T06:38:39Z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2052-11.1.0.10132</vt:lpwstr>
  </property>
</Properties>
</file>