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2"/>
  </p:notesMasterIdLst>
  <p:handoutMasterIdLst>
    <p:handoutMasterId r:id="rId33"/>
  </p:handoutMasterIdLst>
  <p:sldIdLst>
    <p:sldId id="894" r:id="rId3"/>
    <p:sldId id="890" r:id="rId4"/>
    <p:sldId id="429" r:id="rId5"/>
    <p:sldId id="3901" r:id="rId6"/>
    <p:sldId id="480" r:id="rId7"/>
    <p:sldId id="3968" r:id="rId8"/>
    <p:sldId id="3932" r:id="rId9"/>
    <p:sldId id="3969" r:id="rId10"/>
    <p:sldId id="3933" r:id="rId11"/>
    <p:sldId id="3934" r:id="rId13"/>
    <p:sldId id="4002" r:id="rId14"/>
    <p:sldId id="4003" r:id="rId15"/>
    <p:sldId id="4004" r:id="rId16"/>
    <p:sldId id="4005" r:id="rId17"/>
    <p:sldId id="4006" r:id="rId18"/>
    <p:sldId id="4035" r:id="rId19"/>
    <p:sldId id="4036" r:id="rId20"/>
    <p:sldId id="4037" r:id="rId21"/>
    <p:sldId id="4038" r:id="rId22"/>
    <p:sldId id="4042" r:id="rId23"/>
    <p:sldId id="4044" r:id="rId24"/>
    <p:sldId id="4046" r:id="rId25"/>
    <p:sldId id="4048" r:id="rId26"/>
    <p:sldId id="4050" r:id="rId27"/>
    <p:sldId id="4054" r:id="rId28"/>
    <p:sldId id="4052" r:id="rId29"/>
    <p:sldId id="4053" r:id="rId30"/>
    <p:sldId id="3936" r:id="rId31"/>
    <p:sldId id="3913" r:id="rId32"/>
  </p:sldIdLst>
  <p:sldSz cx="7556500" cy="4254500"/>
  <p:notesSz cx="7556500" cy="4254500"/>
  <p:embeddedFontLst>
    <p:embeddedFont>
      <p:font typeface="微软雅黑" panose="020B0503020204020204" charset="-122"/>
      <p:regular r:id="rId38"/>
    </p:embeddedFont>
    <p:embeddedFont>
      <p:font typeface="微软雅黑 Light" panose="020B0502040204020203" charset="-122"/>
      <p:regular r:id="rId39"/>
    </p:embeddedFont>
    <p:embeddedFont>
      <p:font typeface="黑体" panose="02010609060101010101" charset="-122"/>
      <p:regular r:id="rId40"/>
    </p:embeddedFont>
    <p:embeddedFont>
      <p:font typeface="Calibri Light" panose="020F0302020204030204"/>
      <p:regular r:id="rId41"/>
      <p:italic r:id="rId42"/>
    </p:embeddedFont>
    <p:embeddedFont>
      <p:font typeface="Impact" panose="020B0806030902050204"/>
      <p:regular r:id="rId43"/>
    </p:embeddedFont>
    <p:embeddedFont>
      <p:font typeface="Microsoft YaHei UI" panose="020B0503020204020204" charset="-122"/>
      <p:regular r:id="rId44"/>
    </p:embeddedFont>
    <p:embeddedFont>
      <p:font typeface="Calibri" panose="020F0502020204030204" charset="0"/>
      <p:regular r:id="rId45"/>
      <p:bold r:id="rId46"/>
      <p:italic r:id="rId47"/>
      <p:boldItalic r:id="rId48"/>
    </p:embeddedFont>
  </p:embeddedFontLst>
  <p:custDataLst>
    <p:tags r:id="rId49"/>
  </p:custDataLst>
  <p:defaultTextStyle>
    <a:defPPr>
      <a:defRPr kern="0"/>
    </a:defPPr>
  </p:defaultTextStyle>
  <p:extLst>
    <p:ext uri="{EFAFB233-063F-42B5-8137-9DF3F51BA10A}">
      <p15:sldGuideLst xmlns:p15="http://schemas.microsoft.com/office/powerpoint/2012/main">
        <p15:guide id="1" orient="horz" pos="2880" userDrawn="1">
          <p15:clr>
            <a:srgbClr val="A4A3A4"/>
          </p15:clr>
        </p15:guide>
        <p15:guide id="2" pos="201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farid nurjamil" initials="fn"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8B395"/>
    <a:srgbClr val="EC7D22"/>
    <a:srgbClr val="C28450"/>
    <a:srgbClr val="C5834B"/>
    <a:srgbClr val="DF7F2F"/>
    <a:srgbClr val="EDCCB1"/>
    <a:srgbClr val="E8BC99"/>
    <a:srgbClr val="B5865E"/>
    <a:srgbClr val="E2C2A7"/>
    <a:srgbClr val="EFD2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78" d="100"/>
          <a:sy n="78" d="100"/>
        </p:scale>
        <p:origin x="-1536" y="-84"/>
      </p:cViewPr>
      <p:guideLst>
        <p:guide orient="horz" pos="2880"/>
        <p:guide pos="201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9" Type="http://schemas.openxmlformats.org/officeDocument/2006/relationships/tags" Target="tags/tag195.xml"/><Relationship Id="rId48" Type="http://schemas.openxmlformats.org/officeDocument/2006/relationships/font" Target="fonts/font11.fntdata"/><Relationship Id="rId47" Type="http://schemas.openxmlformats.org/officeDocument/2006/relationships/font" Target="fonts/font10.fntdata"/><Relationship Id="rId46" Type="http://schemas.openxmlformats.org/officeDocument/2006/relationships/font" Target="fonts/font9.fntdata"/><Relationship Id="rId45" Type="http://schemas.openxmlformats.org/officeDocument/2006/relationships/font" Target="fonts/font8.fntdata"/><Relationship Id="rId44" Type="http://schemas.openxmlformats.org/officeDocument/2006/relationships/font" Target="fonts/font7.fntdata"/><Relationship Id="rId43" Type="http://schemas.openxmlformats.org/officeDocument/2006/relationships/font" Target="fonts/font6.fntdata"/><Relationship Id="rId42" Type="http://schemas.openxmlformats.org/officeDocument/2006/relationships/font" Target="fonts/font5.fntdata"/><Relationship Id="rId41" Type="http://schemas.openxmlformats.org/officeDocument/2006/relationships/font" Target="fonts/font4.fntdata"/><Relationship Id="rId40" Type="http://schemas.openxmlformats.org/officeDocument/2006/relationships/font" Target="fonts/font3.fntdata"/><Relationship Id="rId4" Type="http://schemas.openxmlformats.org/officeDocument/2006/relationships/slide" Target="slides/slide2.xml"/><Relationship Id="rId39" Type="http://schemas.openxmlformats.org/officeDocument/2006/relationships/font" Target="fonts/font2.fntdata"/><Relationship Id="rId38" Type="http://schemas.openxmlformats.org/officeDocument/2006/relationships/font" Target="fonts/font1.fntdata"/><Relationship Id="rId37" Type="http://schemas.openxmlformats.org/officeDocument/2006/relationships/commentAuthors" Target="commentAuthors.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handoutMaster" Target="handoutMasters/handoutMaster1.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notesMaster" Target="notesMasters/notesMaster1.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607996" cy="99320"/>
          </a:xfrm>
          <a:prstGeom prst="rect">
            <a:avLst/>
          </a:prstGeom>
        </p:spPr>
        <p:txBody>
          <a:bodyPr vert="horz" lIns="91440" tIns="45720" rIns="91440" bIns="45720" rtlCol="0"/>
          <a:lstStyle>
            <a:lvl1pPr algn="l">
              <a:defRPr sz="260"/>
            </a:lvl1pPr>
          </a:lstStyle>
          <a:p>
            <a:endParaRPr lang="zh-CN" altLang="en-US"/>
          </a:p>
        </p:txBody>
      </p:sp>
      <p:sp>
        <p:nvSpPr>
          <p:cNvPr id="3" name="日期占位符 2"/>
          <p:cNvSpPr>
            <a:spLocks noGrp="1"/>
          </p:cNvSpPr>
          <p:nvPr>
            <p:ph type="dt" sz="quarter" idx="1"/>
          </p:nvPr>
        </p:nvSpPr>
        <p:spPr>
          <a:xfrm>
            <a:off x="4716221" y="0"/>
            <a:ext cx="3607996" cy="99320"/>
          </a:xfrm>
          <a:prstGeom prst="rect">
            <a:avLst/>
          </a:prstGeom>
        </p:spPr>
        <p:txBody>
          <a:bodyPr vert="horz" lIns="91440" tIns="45720" rIns="91440" bIns="45720" rtlCol="0"/>
          <a:lstStyle>
            <a:lvl1pPr algn="r">
              <a:defRPr sz="26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1880205"/>
            <a:ext cx="3607996" cy="99320"/>
          </a:xfrm>
          <a:prstGeom prst="rect">
            <a:avLst/>
          </a:prstGeom>
        </p:spPr>
        <p:txBody>
          <a:bodyPr vert="horz" lIns="91440" tIns="45720" rIns="91440" bIns="45720" rtlCol="0" anchor="b"/>
          <a:lstStyle>
            <a:lvl1pPr algn="l">
              <a:defRPr sz="260"/>
            </a:lvl1pPr>
          </a:lstStyle>
          <a:p>
            <a:endParaRPr lang="zh-CN" altLang="en-US"/>
          </a:p>
        </p:txBody>
      </p:sp>
      <p:sp>
        <p:nvSpPr>
          <p:cNvPr id="5" name="灯片编号占位符 4"/>
          <p:cNvSpPr>
            <a:spLocks noGrp="1"/>
          </p:cNvSpPr>
          <p:nvPr>
            <p:ph type="sldNum" sz="quarter" idx="3"/>
          </p:nvPr>
        </p:nvSpPr>
        <p:spPr>
          <a:xfrm>
            <a:off x="4716221" y="1880205"/>
            <a:ext cx="3607996" cy="99320"/>
          </a:xfrm>
          <a:prstGeom prst="rect">
            <a:avLst/>
          </a:prstGeom>
        </p:spPr>
        <p:txBody>
          <a:bodyPr vert="horz" lIns="91440" tIns="45720" rIns="91440" bIns="45720" rtlCol="0" anchor="b"/>
          <a:lstStyle>
            <a:lvl1pPr algn="r">
              <a:defRPr sz="26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607996" cy="9932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716221" y="0"/>
            <a:ext cx="3607996" cy="99320"/>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569214" y="247441"/>
            <a:ext cx="1187715" cy="668089"/>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832614" y="952646"/>
            <a:ext cx="6660915" cy="779438"/>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1880205"/>
            <a:ext cx="3607996" cy="9932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716221" y="1880205"/>
            <a:ext cx="3607996" cy="99320"/>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86626" y="915285"/>
            <a:ext cx="5983246" cy="509269"/>
          </a:xfrm>
          <a:prstGeom prst="rect">
            <a:avLst/>
          </a:prstGeom>
        </p:spPr>
        <p:txBody>
          <a:bodyPr wrap="square" lIns="0" tIns="0" rIns="0" bIns="0">
            <a:spAutoFit/>
          </a:bodyPr>
          <a:lstStyle>
            <a:lvl1pPr>
              <a:defRPr b="0" i="0">
                <a:solidFill>
                  <a:schemeClr val="tx1"/>
                </a:solidFill>
              </a:defRPr>
            </a:lvl1pPr>
          </a:lstStyle>
          <a:p/>
        </p:txBody>
      </p:sp>
      <p:sp>
        <p:nvSpPr>
          <p:cNvPr id="3" name="Holder 3"/>
          <p:cNvSpPr>
            <a:spLocks noGrp="1"/>
          </p:cNvSpPr>
          <p:nvPr>
            <p:ph type="subTitle" idx="4"/>
          </p:nvPr>
        </p:nvSpPr>
        <p:spPr>
          <a:xfrm>
            <a:off x="1133475" y="2382520"/>
            <a:ext cx="5289550" cy="1063625"/>
          </a:xfrm>
          <a:prstGeom prst="rect">
            <a:avLst/>
          </a:prstGeom>
        </p:spPr>
        <p:txBody>
          <a:bodyPr wrap="square" lIns="0" tIns="0" rIns="0" bIns="0">
            <a:spAutoFit/>
          </a:bodyPr>
          <a:lstStyle>
            <a:lvl1pPr>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5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巩固旧知</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6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实训实操</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userDrawn="1">
  <p:cSld name="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721309E8-8651-4F13-93BF-F683D25BA3C7}"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showMasterSp="0" userDrawn="1">
  <p:cSld name="1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情境导入</a:t>
            </a:r>
            <a:endParaRPr lang="zh-CN" altLang="en-US" sz="900" b="1">
              <a:effectLst>
                <a:outerShdw blurRad="38100" dist="38100" dir="2700000" algn="tl">
                  <a:srgbClr val="000000">
                    <a:alpha val="43137"/>
                  </a:srgbClr>
                </a:outerShdw>
              </a:effectLst>
            </a:endParaRPr>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2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755"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新知讲解</a:t>
            </a:r>
            <a:endParaRPr lang="zh-CN" altLang="en-US" sz="900" b="1">
              <a:effectLst>
                <a:outerShdw blurRad="38100" dist="38100" dir="2700000" algn="tl">
                  <a:srgbClr val="000000">
                    <a:alpha val="43137"/>
                  </a:srgbClr>
                </a:outerShdw>
              </a:effectLst>
            </a:endParaRPr>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userDrawn="1">
  <p:cSld name="3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拓展延伸</a:t>
            </a:r>
            <a:endParaRPr lang="zh-CN" altLang="en-US" sz="900" b="1">
              <a:effectLst>
                <a:outerShdw blurRad="38100" dist="38100" dir="2700000" algn="tl">
                  <a:srgbClr val="000000">
                    <a:alpha val="43137"/>
                  </a:srgbClr>
                </a:outerShdw>
              </a:effectLst>
            </a:endParaRPr>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showMasterSp="0" userDrawn="1">
  <p:cSld name="4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案例分析</a:t>
            </a:r>
            <a:endParaRPr lang="zh-CN" altLang="en-US" sz="900" b="1">
              <a:effectLst>
                <a:outerShdw blurRad="38100" dist="38100" dir="2700000" algn="tl">
                  <a:srgbClr val="000000">
                    <a:alpha val="43137"/>
                  </a:srgbClr>
                </a:outerShdw>
              </a:effectLst>
            </a:endParaRPr>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showMasterSp="0" userDrawn="1">
  <p:cSld name="5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巩固旧知</a:t>
            </a:r>
            <a:endParaRPr lang="zh-CN" altLang="en-US" sz="900" b="1">
              <a:effectLst>
                <a:outerShdw blurRad="38100" dist="38100" dir="2700000" algn="tl">
                  <a:srgbClr val="000000">
                    <a:alpha val="43137"/>
                  </a:srgbClr>
                </a:outerShdw>
              </a:effectLst>
            </a:endParaRPr>
          </a:p>
        </p:txBody>
      </p:sp>
      <p:sp>
        <p:nvSpPr>
          <p:cNvPr id="7" name="矩形 26"/>
          <p:cNvSpPr/>
          <p:nvPr userDrawn="1"/>
        </p:nvSpPr>
        <p:spPr>
          <a:xfrm>
            <a:off x="0" y="3887156"/>
            <a:ext cx="6321019"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showMasterSp="0" userDrawn="1">
  <p:cSld name="6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实训实操</a:t>
            </a:r>
            <a:endParaRPr lang="zh-CN" altLang="en-US" sz="900" b="1">
              <a:effectLst>
                <a:outerShdw blurRad="38100" dist="38100" dir="2700000" algn="tl">
                  <a:srgbClr val="000000">
                    <a:alpha val="43137"/>
                  </a:srgbClr>
                </a:outerShdw>
              </a:effectLst>
            </a:endParaRPr>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showMasterSp="0" userDrawn="1">
  <p:cSld name="标题和内容">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7" name="矩形 26"/>
          <p:cNvSpPr/>
          <p:nvPr userDrawn="1"/>
        </p:nvSpPr>
        <p:spPr>
          <a:xfrm>
            <a:off x="0" y="3887156"/>
            <a:ext cx="6321019"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124700" y="3888105"/>
            <a:ext cx="427355" cy="270510"/>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p:spPr>
        <p:txBody>
          <a:bodyPr wrap="none">
            <a:noAutofit/>
          </a:bodyPr>
          <a:lstStyle/>
          <a:p>
            <a:pPr>
              <a:spcBef>
                <a:spcPts val="0"/>
              </a:spcBef>
              <a:spcAft>
                <a:spcPts val="0"/>
              </a:spcAft>
              <a:defRPr/>
            </a:pPr>
            <a:fld id="{B892AB6C-70A6-49EF-A4F5-02149C865011}"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350" b="1" i="0">
                <a:solidFill>
                  <a:srgbClr val="FF9933"/>
                </a:solidFill>
                <a:latin typeface="微软雅黑" panose="020B0503020204020204" charset="-122"/>
                <a:cs typeface="微软雅黑" panose="020B0503020204020204" charset="-122"/>
              </a:defRPr>
            </a:lvl1pPr>
          </a:lstStyle>
          <a:p/>
        </p:txBody>
      </p:sp>
      <p:sp>
        <p:nvSpPr>
          <p:cNvPr id="3" name="Holder 3"/>
          <p:cNvSpPr>
            <a:spLocks noGrp="1"/>
          </p:cNvSpPr>
          <p:nvPr>
            <p:ph type="body" idx="1"/>
          </p:nvPr>
        </p:nvSpPr>
        <p:spPr/>
        <p:txBody>
          <a:bodyPr lIns="0" tIns="0" rIns="0" bIns="0"/>
          <a:lstStyle>
            <a:lvl1pPr>
              <a:defRPr sz="1200" b="1" i="0">
                <a:solidFill>
                  <a:srgbClr val="3E3E3E"/>
                </a:solidFill>
                <a:latin typeface="微软雅黑" panose="020B0503020204020204" charset="-122"/>
                <a:cs typeface="微软雅黑" panose="020B0503020204020204" charset="-122"/>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75A921A-0FB5-461F-8098-03FC0056C8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43558FD-E5B3-4440-9135-3B6EE543F929}"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showMasterSp="0" userDrawn="1">
  <p:cSld name="1_标题和内容">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cxnSp>
        <p:nvCxnSpPr>
          <p:cNvPr id="5" name="直接连接符 21"/>
          <p:cNvCxnSpPr/>
          <p:nvPr userDrawn="1"/>
        </p:nvCxnSpPr>
        <p:spPr>
          <a:xfrm>
            <a:off x="1403688" y="429389"/>
            <a:ext cx="0" cy="223559"/>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矩形 26"/>
          <p:cNvSpPr/>
          <p:nvPr userDrawn="1"/>
        </p:nvSpPr>
        <p:spPr>
          <a:xfrm>
            <a:off x="0" y="3887156"/>
            <a:ext cx="6321019" cy="267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8" name="矩形 27"/>
          <p:cNvSpPr/>
          <p:nvPr userDrawn="1"/>
        </p:nvSpPr>
        <p:spPr>
          <a:xfrm>
            <a:off x="7139427" y="3887156"/>
            <a:ext cx="417073" cy="267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309880" cy="243205"/>
          </a:xfrm>
          <a:prstGeom prst="rect">
            <a:avLst/>
          </a:prstGeom>
          <a:noFill/>
        </p:spPr>
        <p:txBody>
          <a:bodyPr wrap="none">
            <a:spAutoFit/>
          </a:bodyPr>
          <a:lstStyle/>
          <a:p>
            <a:pPr>
              <a:spcBef>
                <a:spcPts val="0"/>
              </a:spcBef>
              <a:spcAft>
                <a:spcPts val="0"/>
              </a:spcAft>
              <a:defRPr/>
            </a:pPr>
            <a:fld id="{3226AE28-ABE2-43C5-B855-5BEC63CEC049}"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仅标题">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3"/>
            </p:custDataLst>
          </p:nvPr>
        </p:nvSpPr>
        <p:spPr>
          <a:xfrm>
            <a:off x="380256" y="603331"/>
            <a:ext cx="6798619" cy="437325"/>
          </a:xfrm>
        </p:spPr>
        <p:txBody>
          <a:bodyPr wrap="square">
            <a:normAutofit/>
          </a:bodyPr>
          <a:lstStyle>
            <a:lvl1pPr algn="ctr">
              <a:defRPr sz="1985">
                <a:solidFill>
                  <a:schemeClr val="tx1">
                    <a:lumMod val="85000"/>
                    <a:lumOff val="15000"/>
                  </a:schemeClr>
                </a:solidFill>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4"/>
            </p:custDataLst>
          </p:nvPr>
        </p:nvSpPr>
        <p:spPr/>
        <p:txBody>
          <a:bodyPr wrap="square">
            <a:normAutofit/>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wrap="square">
            <a:normAutofit/>
          </a:bodyPr>
          <a:lstStyle/>
          <a:p>
            <a:fld id="{49AE70B2-8BF9-45C0-BB95-33D1B9D3A854}" type="slidenum">
              <a:rPr lang="zh-CN" altLang="en-US" smtClean="0"/>
            </a:fld>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showMasterSp="0" userDrawn="1">
  <p:cSld name="4_两栏内容">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cxnSp>
        <p:nvCxnSpPr>
          <p:cNvPr id="5" name="直接连接符 21"/>
          <p:cNvCxnSpPr/>
          <p:nvPr userDrawn="1"/>
        </p:nvCxnSpPr>
        <p:spPr>
          <a:xfrm>
            <a:off x="1403688" y="429389"/>
            <a:ext cx="0" cy="223559"/>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矩形 26"/>
          <p:cNvSpPr/>
          <p:nvPr userDrawn="1"/>
        </p:nvSpPr>
        <p:spPr>
          <a:xfrm>
            <a:off x="0" y="3887156"/>
            <a:ext cx="6321019" cy="267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8" name="矩形 27"/>
          <p:cNvSpPr/>
          <p:nvPr userDrawn="1"/>
        </p:nvSpPr>
        <p:spPr>
          <a:xfrm>
            <a:off x="7139427" y="3887156"/>
            <a:ext cx="417073" cy="267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373380" cy="243205"/>
          </a:xfrm>
          <a:prstGeom prst="rect">
            <a:avLst/>
          </a:prstGeom>
          <a:noFill/>
        </p:spPr>
        <p:txBody>
          <a:bodyPr wrap="none">
            <a:spAutoFit/>
          </a:bodyPr>
          <a:lstStyle/>
          <a:p>
            <a:pPr>
              <a:spcBef>
                <a:spcPts val="0"/>
              </a:spcBef>
              <a:spcAft>
                <a:spcPts val="0"/>
              </a:spcAft>
              <a:defRPr/>
            </a:pPr>
            <a:fld id="{1C8CFD0E-4695-4D61-AF4F-97BA427AFA08}"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标题和副标题">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3"/>
            </p:custDataLst>
          </p:nvPr>
        </p:nvSpPr>
        <p:spPr>
          <a:xfrm>
            <a:off x="377081" y="379066"/>
            <a:ext cx="6798619" cy="437325"/>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4"/>
            </p:custDataLst>
          </p:nvPr>
        </p:nvSpPr>
        <p:spPr>
          <a:xfrm>
            <a:off x="377038" y="887905"/>
            <a:ext cx="6798095" cy="236534"/>
          </a:xfrm>
        </p:spPr>
        <p:txBody>
          <a:bodyPr lIns="101600" tIns="38100" rIns="76200" bIns="38100" anchor="t" anchorCtr="0">
            <a:normAutofit/>
          </a:bodyPr>
          <a:lstStyle>
            <a:lvl1pPr marL="0" indent="0">
              <a:lnSpc>
                <a:spcPct val="100000"/>
              </a:lnSpc>
              <a:buNone/>
              <a:defRPr sz="1240" b="1" spc="200">
                <a:solidFill>
                  <a:schemeClr val="tx1">
                    <a:lumMod val="75000"/>
                    <a:lumOff val="25000"/>
                  </a:schemeClr>
                </a:solidFill>
              </a:defRPr>
            </a:lvl1pPr>
            <a:lvl2pPr marL="283845" indent="0">
              <a:buNone/>
              <a:defRPr sz="1240" b="1"/>
            </a:lvl2pPr>
            <a:lvl3pPr marL="567055" indent="0">
              <a:buNone/>
              <a:defRPr sz="1115" b="1"/>
            </a:lvl3pPr>
            <a:lvl4pPr marL="850900" indent="0">
              <a:buNone/>
              <a:defRPr sz="995" b="1"/>
            </a:lvl4pPr>
            <a:lvl5pPr marL="1134745" indent="0">
              <a:buNone/>
              <a:defRPr sz="995" b="1"/>
            </a:lvl5pPr>
            <a:lvl6pPr marL="1417955" indent="0">
              <a:buNone/>
              <a:defRPr sz="995" b="1"/>
            </a:lvl6pPr>
            <a:lvl7pPr marL="1701800" indent="0">
              <a:buNone/>
              <a:defRPr sz="995" b="1"/>
            </a:lvl7pPr>
            <a:lvl8pPr marL="1985645" indent="0">
              <a:buNone/>
              <a:defRPr sz="995" b="1"/>
            </a:lvl8pPr>
            <a:lvl9pPr marL="2268855" indent="0">
              <a:buNone/>
              <a:defRPr sz="995" b="1"/>
            </a:lvl9pPr>
          </a:lstStyle>
          <a:p>
            <a:pPr lvl="0"/>
            <a:r>
              <a:rPr lang="zh-CN" altLang="en-US" dirty="0"/>
              <a:t>单击此处编辑副标题</a:t>
            </a:r>
            <a:endParaRPr lang="en-US" altLang="zh-CN" dirty="0"/>
          </a:p>
        </p:txBody>
      </p:sp>
      <p:sp>
        <p:nvSpPr>
          <p:cNvPr id="7" name="日期占位符 6"/>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6"/>
            </p:custDataLst>
          </p:nvPr>
        </p:nvSpPr>
        <p:spPr/>
        <p:txBody>
          <a:bodyPr/>
          <a:lstStyle/>
          <a:p>
            <a:endParaRPr lang="zh-CN" altLang="en-US"/>
          </a:p>
        </p:txBody>
      </p:sp>
      <p:sp>
        <p:nvSpPr>
          <p:cNvPr id="9" name="灯片编号占位符 8"/>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350" b="1" i="0">
                <a:solidFill>
                  <a:srgbClr val="FF9933"/>
                </a:solidFill>
                <a:latin typeface="微软雅黑" panose="020B0503020204020204" charset="-122"/>
                <a:cs typeface="微软雅黑" panose="020B0503020204020204" charset="-122"/>
              </a:defRPr>
            </a:lvl1pPr>
          </a:lstStyle>
          <a:p/>
        </p:txBody>
      </p:sp>
      <p:sp>
        <p:nvSpPr>
          <p:cNvPr id="3" name="Holder 3"/>
          <p:cNvSpPr>
            <a:spLocks noGrp="1"/>
          </p:cNvSpPr>
          <p:nvPr>
            <p:ph sz="half" idx="2"/>
          </p:nvPr>
        </p:nvSpPr>
        <p:spPr>
          <a:xfrm>
            <a:off x="377825" y="978535"/>
            <a:ext cx="3287077" cy="2807970"/>
          </a:xfrm>
          <a:prstGeom prst="rect">
            <a:avLst/>
          </a:prstGeom>
        </p:spPr>
        <p:txBody>
          <a:bodyPr wrap="square" lIns="0" tIns="0" rIns="0" bIns="0">
            <a:spAutoFit/>
          </a:bodyPr>
          <a:lstStyle>
            <a:lvl1pPr>
              <a:defRPr/>
            </a:lvl1pPr>
          </a:lstStyle>
          <a:p/>
        </p:txBody>
      </p:sp>
      <p:sp>
        <p:nvSpPr>
          <p:cNvPr id="4" name="Holder 4"/>
          <p:cNvSpPr>
            <a:spLocks noGrp="1"/>
          </p:cNvSpPr>
          <p:nvPr>
            <p:ph sz="half" idx="3"/>
          </p:nvPr>
        </p:nvSpPr>
        <p:spPr>
          <a:xfrm>
            <a:off x="4529147" y="995838"/>
            <a:ext cx="1825625" cy="2842260"/>
          </a:xfrm>
          <a:prstGeom prst="rect">
            <a:avLst/>
          </a:prstGeom>
        </p:spPr>
        <p:txBody>
          <a:bodyPr wrap="square" lIns="0" tIns="0" rIns="0" bIns="0">
            <a:spAutoFit/>
          </a:bodyPr>
          <a:lstStyle>
            <a:lvl1pPr>
              <a:defRPr sz="1100" b="0" i="0">
                <a:solidFill>
                  <a:srgbClr val="393838"/>
                </a:solidFill>
                <a:latin typeface="微软雅黑 Light" panose="020B0502040204020203" charset="-122"/>
                <a:cs typeface="微软雅黑 Light" panose="020B0502040204020203" charset="-122"/>
              </a:defRPr>
            </a:lvl1pPr>
          </a:lstStyle>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showMasterSp="0">
  <p:cSld name="Title Only">
    <p:bg>
      <p:bgPr>
        <a:solidFill>
          <a:schemeClr val="bg1"/>
        </a:solidFill>
        <a:effectLst/>
      </p:bgPr>
    </p:bg>
    <p:spTree>
      <p:nvGrpSpPr>
        <p:cNvPr id="1" name=""/>
        <p:cNvGrpSpPr/>
        <p:nvPr/>
      </p:nvGrpSpPr>
      <p:grpSpPr>
        <a:xfrm>
          <a:off x="0" y="0"/>
          <a:ext cx="0" cy="0"/>
          <a:chOff x="0" y="0"/>
          <a:chExt cx="0" cy="0"/>
        </a:xfrm>
      </p:grpSpPr>
      <p:pic>
        <p:nvPicPr>
          <p:cNvPr id="16" name="https://photo-static-api.fotomore.com/creative/vcg/400/new/VCG41491380135.jpg" descr="团结"/>
          <p:cNvPicPr/>
          <p:nvPr/>
        </p:nvPicPr>
        <p:blipFill>
          <a:blip r:embed="rId2"/>
          <a:srcRect t="7915" b="7915"/>
          <a:stretch>
            <a:fillRect/>
          </a:stretch>
        </p:blipFill>
        <p:spPr>
          <a:xfrm>
            <a:off x="0" y="4737"/>
            <a:ext cx="7553325" cy="4244663"/>
          </a:xfrm>
          <a:prstGeom prst="rect">
            <a:avLst/>
          </a:prstGeom>
        </p:spPr>
      </p:pic>
      <p:pic>
        <p:nvPicPr>
          <p:cNvPr id="17" name="bg object 17"/>
          <p:cNvPicPr/>
          <p:nvPr/>
        </p:nvPicPr>
        <p:blipFill>
          <a:blip r:embed="rId3" cstate="print"/>
          <a:stretch>
            <a:fillRect/>
          </a:stretch>
        </p:blipFill>
        <p:spPr>
          <a:xfrm>
            <a:off x="3730193" y="655347"/>
            <a:ext cx="86740" cy="1518092"/>
          </a:xfrm>
          <a:prstGeom prst="rect">
            <a:avLst/>
          </a:prstGeom>
        </p:spPr>
      </p:pic>
      <p:pic>
        <p:nvPicPr>
          <p:cNvPr id="18" name="bg object 18"/>
          <p:cNvPicPr/>
          <p:nvPr/>
        </p:nvPicPr>
        <p:blipFill>
          <a:blip r:embed="rId4" cstate="print"/>
          <a:stretch>
            <a:fillRect/>
          </a:stretch>
        </p:blipFill>
        <p:spPr>
          <a:xfrm>
            <a:off x="2298839" y="655347"/>
            <a:ext cx="2955645" cy="2955643"/>
          </a:xfrm>
          <a:prstGeom prst="rect">
            <a:avLst/>
          </a:prstGeom>
        </p:spPr>
      </p:pic>
      <p:pic>
        <p:nvPicPr>
          <p:cNvPr id="19" name="bg object 19"/>
          <p:cNvPicPr/>
          <p:nvPr/>
        </p:nvPicPr>
        <p:blipFill>
          <a:blip r:embed="rId5" cstate="print"/>
          <a:stretch>
            <a:fillRect/>
          </a:stretch>
        </p:blipFill>
        <p:spPr>
          <a:xfrm>
            <a:off x="3717797" y="2068110"/>
            <a:ext cx="123926" cy="123926"/>
          </a:xfrm>
          <a:prstGeom prst="rect">
            <a:avLst/>
          </a:prstGeom>
        </p:spPr>
      </p:pic>
      <p:pic>
        <p:nvPicPr>
          <p:cNvPr id="20" name="bg object 20"/>
          <p:cNvPicPr/>
          <p:nvPr/>
        </p:nvPicPr>
        <p:blipFill>
          <a:blip r:embed="rId5" cstate="print"/>
          <a:stretch>
            <a:fillRect/>
          </a:stretch>
        </p:blipFill>
        <p:spPr>
          <a:xfrm>
            <a:off x="3711600" y="593383"/>
            <a:ext cx="123926" cy="123924"/>
          </a:xfrm>
          <a:prstGeom prst="rect">
            <a:avLst/>
          </a:prstGeom>
        </p:spPr>
      </p:pic>
      <p:sp>
        <p:nvSpPr>
          <p:cNvPr id="2" name="Holder 2"/>
          <p:cNvSpPr>
            <a:spLocks noGrp="1"/>
          </p:cNvSpPr>
          <p:nvPr>
            <p:ph type="title"/>
          </p:nvPr>
        </p:nvSpPr>
        <p:spPr/>
        <p:txBody>
          <a:bodyPr lIns="0" tIns="0" rIns="0" bIns="0"/>
          <a:lstStyle>
            <a:lvl1pPr>
              <a:defRPr sz="1350" b="1" i="0">
                <a:solidFill>
                  <a:srgbClr val="FF9933"/>
                </a:solidFill>
                <a:latin typeface="微软雅黑" panose="020B0503020204020204" charset="-122"/>
                <a:cs typeface="微软雅黑" panose="020B0503020204020204" charset="-122"/>
              </a:defRPr>
            </a:lvl1pPr>
          </a:lstStyle>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情境导入</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新知讲解</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拓展延伸</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案例分析</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7" Type="http://schemas.openxmlformats.org/officeDocument/2006/relationships/theme" Target="../theme/theme1.xml"/><Relationship Id="rId26" Type="http://schemas.openxmlformats.org/officeDocument/2006/relationships/image" Target="../media/image12.png"/><Relationship Id="rId25" Type="http://schemas.openxmlformats.org/officeDocument/2006/relationships/image" Target="../media/image11.png"/><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userDrawn="1"/>
        </p:nvPicPr>
        <p:blipFill>
          <a:blip r:embed="rId25" cstate="print"/>
          <a:stretch>
            <a:fillRect/>
          </a:stretch>
        </p:blipFill>
        <p:spPr>
          <a:xfrm>
            <a:off x="86753" y="209211"/>
            <a:ext cx="247848" cy="235453"/>
          </a:xfrm>
          <a:prstGeom prst="rect">
            <a:avLst/>
          </a:prstGeom>
        </p:spPr>
      </p:pic>
      <p:pic>
        <p:nvPicPr>
          <p:cNvPr id="17" name="bg object 17"/>
          <p:cNvPicPr/>
          <p:nvPr userDrawn="1"/>
        </p:nvPicPr>
        <p:blipFill>
          <a:blip r:embed="rId26" cstate="print"/>
          <a:stretch>
            <a:fillRect/>
          </a:stretch>
        </p:blipFill>
        <p:spPr>
          <a:xfrm>
            <a:off x="204482" y="333138"/>
            <a:ext cx="179689" cy="173497"/>
          </a:xfrm>
          <a:prstGeom prst="rect">
            <a:avLst/>
          </a:prstGeom>
        </p:spPr>
      </p:pic>
      <p:sp>
        <p:nvSpPr>
          <p:cNvPr id="2" name="Holder 2"/>
          <p:cNvSpPr>
            <a:spLocks noGrp="1"/>
          </p:cNvSpPr>
          <p:nvPr>
            <p:ph type="title"/>
          </p:nvPr>
        </p:nvSpPr>
        <p:spPr>
          <a:xfrm>
            <a:off x="3736078" y="370008"/>
            <a:ext cx="893445" cy="233679"/>
          </a:xfrm>
          <a:prstGeom prst="rect">
            <a:avLst/>
          </a:prstGeom>
        </p:spPr>
        <p:txBody>
          <a:bodyPr wrap="square" lIns="0" tIns="0" rIns="0" bIns="0">
            <a:spAutoFit/>
          </a:bodyPr>
          <a:lstStyle>
            <a:lvl1pPr>
              <a:defRPr sz="1350" b="1" i="0">
                <a:solidFill>
                  <a:srgbClr val="FF9933"/>
                </a:solidFill>
                <a:latin typeface="微软雅黑" panose="020B0503020204020204" charset="-122"/>
                <a:cs typeface="微软雅黑" panose="020B0503020204020204" charset="-122"/>
              </a:defRPr>
            </a:lvl1pPr>
          </a:lstStyle>
          <a:p/>
        </p:txBody>
      </p:sp>
      <p:sp>
        <p:nvSpPr>
          <p:cNvPr id="3" name="Holder 3"/>
          <p:cNvSpPr>
            <a:spLocks noGrp="1"/>
          </p:cNvSpPr>
          <p:nvPr>
            <p:ph type="body" idx="1"/>
          </p:nvPr>
        </p:nvSpPr>
        <p:spPr>
          <a:xfrm>
            <a:off x="527217" y="723198"/>
            <a:ext cx="6502064" cy="1958975"/>
          </a:xfrm>
          <a:prstGeom prst="rect">
            <a:avLst/>
          </a:prstGeom>
        </p:spPr>
        <p:txBody>
          <a:bodyPr wrap="square" lIns="0" tIns="0" rIns="0" bIns="0">
            <a:spAutoFit/>
          </a:bodyPr>
          <a:lstStyle>
            <a:lvl1pPr>
              <a:defRPr sz="1200" b="1" i="0">
                <a:solidFill>
                  <a:srgbClr val="3E3E3E"/>
                </a:solidFill>
                <a:latin typeface="微软雅黑" panose="020B0503020204020204" charset="-122"/>
                <a:cs typeface="微软雅黑" panose="020B0503020204020204" charset="-122"/>
              </a:defRPr>
            </a:lvl1pPr>
          </a:lstStyle>
          <a:p/>
        </p:txBody>
      </p:sp>
      <p:sp>
        <p:nvSpPr>
          <p:cNvPr id="4" name="Holder 4"/>
          <p:cNvSpPr>
            <a:spLocks noGrp="1"/>
          </p:cNvSpPr>
          <p:nvPr>
            <p:ph type="ftr" sz="quarter" idx="5"/>
          </p:nvPr>
        </p:nvSpPr>
        <p:spPr>
          <a:xfrm>
            <a:off x="2569210" y="3956685"/>
            <a:ext cx="2418080" cy="212725"/>
          </a:xfrm>
          <a:prstGeom prst="rect">
            <a:avLst/>
          </a:prstGeom>
        </p:spPr>
        <p:txBody>
          <a:bodyPr wrap="square" lIns="0" tIns="0" rIns="0" bIns="0">
            <a:spAutoFit/>
          </a:bodyPr>
          <a:lstStyle>
            <a:lvl1pPr algn="ctr">
              <a:defRPr>
                <a:solidFill>
                  <a:schemeClr val="tx1">
                    <a:tint val="75000"/>
                  </a:schemeClr>
                </a:solidFill>
              </a:defRPr>
            </a:lvl1pPr>
          </a:lstStyle>
          <a:p/>
        </p:txBody>
      </p:sp>
      <p:sp>
        <p:nvSpPr>
          <p:cNvPr id="5" name="Holder 5"/>
          <p:cNvSpPr>
            <a:spLocks noGrp="1"/>
          </p:cNvSpPr>
          <p:nvPr>
            <p:ph type="dt" sz="half" idx="6"/>
          </p:nvPr>
        </p:nvSpPr>
        <p:spPr>
          <a:xfrm>
            <a:off x="377825" y="3956685"/>
            <a:ext cx="1737995" cy="21272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a:xfrm>
            <a:off x="5440680" y="3956685"/>
            <a:ext cx="1737995" cy="21272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fld>
            <a:endParaRPr/>
          </a:p>
        </p:txBody>
      </p:sp>
      <p:sp>
        <p:nvSpPr>
          <p:cNvPr id="10"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spcBef>
                <a:spcPts val="0"/>
              </a:spcBef>
              <a:spcAft>
                <a:spcPts val="0"/>
              </a:spcAft>
              <a:defRPr/>
            </a:pPr>
            <a:endParaRPr lang="zh-CN" altLang="en-US" sz="100"/>
          </a:p>
        </p:txBody>
      </p:sp>
      <p:sp>
        <p:nvSpPr>
          <p:cNvPr id="11" name="TextBox 15"/>
          <p:cNvSpPr txBox="1"/>
          <p:nvPr userDrawn="1"/>
        </p:nvSpPr>
        <p:spPr>
          <a:xfrm>
            <a:off x="7218120" y="3915716"/>
            <a:ext cx="246380" cy="243205"/>
          </a:xfrm>
          <a:prstGeom prst="rect">
            <a:avLst/>
          </a:prstGeom>
          <a:noFill/>
        </p:spPr>
        <p:txBody>
          <a:bodyPr wrap="none">
            <a:spAutoFit/>
          </a:bodyPr>
          <a:p>
            <a:pPr>
              <a:spcBef>
                <a:spcPts val="0"/>
              </a:spcBef>
              <a:spcAft>
                <a:spcPts val="0"/>
              </a:spcAft>
              <a:defRPr/>
            </a:pPr>
            <a:fld id="{721309E8-8651-4F13-93BF-F683D25BA3C7}"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8.png"/><Relationship Id="rId8" Type="http://schemas.openxmlformats.org/officeDocument/2006/relationships/image" Target="../media/image17.png"/><Relationship Id="rId7" Type="http://schemas.openxmlformats.org/officeDocument/2006/relationships/image" Target="../media/image16.png"/><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4.jpeg"/><Relationship Id="rId12" Type="http://schemas.openxmlformats.org/officeDocument/2006/relationships/slideLayout" Target="../slideLayouts/slideLayout5.xml"/><Relationship Id="rId11" Type="http://schemas.openxmlformats.org/officeDocument/2006/relationships/image" Target="../media/image20.png"/><Relationship Id="rId10" Type="http://schemas.openxmlformats.org/officeDocument/2006/relationships/image" Target="../media/image19.png"/><Relationship Id="rId1" Type="http://schemas.openxmlformats.org/officeDocument/2006/relationships/image" Target="../media/image13.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3.jpeg"/><Relationship Id="rId2" Type="http://schemas.openxmlformats.org/officeDocument/2006/relationships/tags" Target="../tags/tag78.xml"/><Relationship Id="rId1" Type="http://schemas.openxmlformats.org/officeDocument/2006/relationships/tags" Target="../tags/tag7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9.xml"/><Relationship Id="rId1" Type="http://schemas.openxmlformats.org/officeDocument/2006/relationships/image" Target="../media/image44.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0.xml"/><Relationship Id="rId1" Type="http://schemas.openxmlformats.org/officeDocument/2006/relationships/image" Target="../media/image45.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1.xml"/><Relationship Id="rId1" Type="http://schemas.openxmlformats.org/officeDocument/2006/relationships/image" Target="../media/image46.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2.xml"/><Relationship Id="rId1"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8.jpeg"/><Relationship Id="rId1" Type="http://schemas.openxmlformats.org/officeDocument/2006/relationships/tags" Target="../tags/tag8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4.xml"/><Relationship Id="rId1" Type="http://schemas.openxmlformats.org/officeDocument/2006/relationships/image" Target="../media/image49.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0.jpeg"/><Relationship Id="rId1" Type="http://schemas.openxmlformats.org/officeDocument/2006/relationships/tags" Target="../tags/tag8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1.jpeg"/><Relationship Id="rId1" Type="http://schemas.openxmlformats.org/officeDocument/2006/relationships/tags" Target="../tags/tag86.xml"/></Relationships>
</file>

<file path=ppt/slides/_rels/slide19.xml.rels><?xml version="1.0" encoding="UTF-8" standalone="yes"?>
<Relationships xmlns="http://schemas.openxmlformats.org/package/2006/relationships"><Relationship Id="rId9" Type="http://schemas.openxmlformats.org/officeDocument/2006/relationships/tags" Target="../tags/tag95.xml"/><Relationship Id="rId8" Type="http://schemas.openxmlformats.org/officeDocument/2006/relationships/tags" Target="../tags/tag94.xml"/><Relationship Id="rId7" Type="http://schemas.openxmlformats.org/officeDocument/2006/relationships/tags" Target="../tags/tag93.xml"/><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tags" Target="../tags/tag88.xml"/><Relationship Id="rId18" Type="http://schemas.openxmlformats.org/officeDocument/2006/relationships/notesSlide" Target="../notesSlides/notesSlide2.xml"/><Relationship Id="rId17" Type="http://schemas.openxmlformats.org/officeDocument/2006/relationships/slideLayout" Target="../slideLayouts/slideLayout7.xml"/><Relationship Id="rId16" Type="http://schemas.openxmlformats.org/officeDocument/2006/relationships/tags" Target="../tags/tag102.xml"/><Relationship Id="rId15" Type="http://schemas.openxmlformats.org/officeDocument/2006/relationships/tags" Target="../tags/tag101.xml"/><Relationship Id="rId14" Type="http://schemas.openxmlformats.org/officeDocument/2006/relationships/tags" Target="../tags/tag100.xml"/><Relationship Id="rId13" Type="http://schemas.openxmlformats.org/officeDocument/2006/relationships/tags" Target="../tags/tag99.xml"/><Relationship Id="rId12" Type="http://schemas.openxmlformats.org/officeDocument/2006/relationships/tags" Target="../tags/tag98.xml"/><Relationship Id="rId11" Type="http://schemas.openxmlformats.org/officeDocument/2006/relationships/tags" Target="../tags/tag97.xml"/><Relationship Id="rId10" Type="http://schemas.openxmlformats.org/officeDocument/2006/relationships/tags" Target="../tags/tag96.xml"/><Relationship Id="rId1" Type="http://schemas.openxmlformats.org/officeDocument/2006/relationships/tags" Target="../tags/tag87.xml"/></Relationships>
</file>

<file path=ppt/slides/_rels/slide2.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tags" Target="../tags/tag13.xml"/><Relationship Id="rId7" Type="http://schemas.openxmlformats.org/officeDocument/2006/relationships/tags" Target="../tags/tag12.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image" Target="../media/image24.png"/><Relationship Id="rId3" Type="http://schemas.openxmlformats.org/officeDocument/2006/relationships/image" Target="../media/image23.png"/><Relationship Id="rId22" Type="http://schemas.openxmlformats.org/officeDocument/2006/relationships/slideLayout" Target="../slideLayouts/slideLayout2.xml"/><Relationship Id="rId21" Type="http://schemas.openxmlformats.org/officeDocument/2006/relationships/tags" Target="../tags/tag26.xml"/><Relationship Id="rId20" Type="http://schemas.openxmlformats.org/officeDocument/2006/relationships/tags" Target="../tags/tag25.xml"/><Relationship Id="rId2" Type="http://schemas.openxmlformats.org/officeDocument/2006/relationships/image" Target="../media/image22.jpeg"/><Relationship Id="rId19" Type="http://schemas.openxmlformats.org/officeDocument/2006/relationships/tags" Target="../tags/tag24.xml"/><Relationship Id="rId18" Type="http://schemas.openxmlformats.org/officeDocument/2006/relationships/tags" Target="../tags/tag23.xml"/><Relationship Id="rId17" Type="http://schemas.openxmlformats.org/officeDocument/2006/relationships/tags" Target="../tags/tag22.xml"/><Relationship Id="rId16" Type="http://schemas.openxmlformats.org/officeDocument/2006/relationships/tags" Target="../tags/tag21.xml"/><Relationship Id="rId15" Type="http://schemas.openxmlformats.org/officeDocument/2006/relationships/tags" Target="../tags/tag20.xml"/><Relationship Id="rId14" Type="http://schemas.openxmlformats.org/officeDocument/2006/relationships/tags" Target="../tags/tag19.xml"/><Relationship Id="rId13" Type="http://schemas.openxmlformats.org/officeDocument/2006/relationships/tags" Target="../tags/tag18.xml"/><Relationship Id="rId12" Type="http://schemas.openxmlformats.org/officeDocument/2006/relationships/tags" Target="../tags/tag17.xml"/><Relationship Id="rId11" Type="http://schemas.openxmlformats.org/officeDocument/2006/relationships/tags" Target="../tags/tag16.xml"/><Relationship Id="rId10" Type="http://schemas.openxmlformats.org/officeDocument/2006/relationships/tags" Target="../tags/tag15.xml"/><Relationship Id="rId1"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52.jpeg"/></Relationships>
</file>

<file path=ppt/slides/_rels/slide21.xml.rels><?xml version="1.0" encoding="UTF-8" standalone="yes"?>
<Relationships xmlns="http://schemas.openxmlformats.org/package/2006/relationships"><Relationship Id="rId9" Type="http://schemas.openxmlformats.org/officeDocument/2006/relationships/tags" Target="../tags/tag111.xml"/><Relationship Id="rId8" Type="http://schemas.openxmlformats.org/officeDocument/2006/relationships/tags" Target="../tags/tag110.xml"/><Relationship Id="rId7" Type="http://schemas.openxmlformats.org/officeDocument/2006/relationships/tags" Target="../tags/tag109.xml"/><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tags" Target="../tags/tag105.xml"/><Relationship Id="rId27" Type="http://schemas.openxmlformats.org/officeDocument/2006/relationships/notesSlide" Target="../notesSlides/notesSlide4.xml"/><Relationship Id="rId26" Type="http://schemas.openxmlformats.org/officeDocument/2006/relationships/slideLayout" Target="../slideLayouts/slideLayout7.xml"/><Relationship Id="rId25" Type="http://schemas.openxmlformats.org/officeDocument/2006/relationships/tags" Target="../tags/tag127.xml"/><Relationship Id="rId24" Type="http://schemas.openxmlformats.org/officeDocument/2006/relationships/tags" Target="../tags/tag126.xml"/><Relationship Id="rId23" Type="http://schemas.openxmlformats.org/officeDocument/2006/relationships/tags" Target="../tags/tag125.xml"/><Relationship Id="rId22" Type="http://schemas.openxmlformats.org/officeDocument/2006/relationships/tags" Target="../tags/tag124.xml"/><Relationship Id="rId21" Type="http://schemas.openxmlformats.org/officeDocument/2006/relationships/tags" Target="../tags/tag123.xml"/><Relationship Id="rId20" Type="http://schemas.openxmlformats.org/officeDocument/2006/relationships/tags" Target="../tags/tag122.xml"/><Relationship Id="rId2" Type="http://schemas.openxmlformats.org/officeDocument/2006/relationships/tags" Target="../tags/tag104.xml"/><Relationship Id="rId19" Type="http://schemas.openxmlformats.org/officeDocument/2006/relationships/tags" Target="../tags/tag121.xml"/><Relationship Id="rId18" Type="http://schemas.openxmlformats.org/officeDocument/2006/relationships/tags" Target="../tags/tag120.xml"/><Relationship Id="rId17" Type="http://schemas.openxmlformats.org/officeDocument/2006/relationships/tags" Target="../tags/tag119.xml"/><Relationship Id="rId16" Type="http://schemas.openxmlformats.org/officeDocument/2006/relationships/tags" Target="../tags/tag118.xml"/><Relationship Id="rId15" Type="http://schemas.openxmlformats.org/officeDocument/2006/relationships/tags" Target="../tags/tag117.xml"/><Relationship Id="rId14" Type="http://schemas.openxmlformats.org/officeDocument/2006/relationships/tags" Target="../tags/tag116.xml"/><Relationship Id="rId13" Type="http://schemas.openxmlformats.org/officeDocument/2006/relationships/tags" Target="../tags/tag115.xml"/><Relationship Id="rId12" Type="http://schemas.openxmlformats.org/officeDocument/2006/relationships/tags" Target="../tags/tag114.xml"/><Relationship Id="rId11" Type="http://schemas.openxmlformats.org/officeDocument/2006/relationships/tags" Target="../tags/tag113.xml"/><Relationship Id="rId10" Type="http://schemas.openxmlformats.org/officeDocument/2006/relationships/tags" Target="../tags/tag112.xml"/><Relationship Id="rId1" Type="http://schemas.openxmlformats.org/officeDocument/2006/relationships/tags" Target="../tags/tag103.xml"/></Relationships>
</file>

<file path=ppt/slides/_rels/slide22.xml.rels><?xml version="1.0" encoding="UTF-8" standalone="yes"?>
<Relationships xmlns="http://schemas.openxmlformats.org/package/2006/relationships"><Relationship Id="rId9" Type="http://schemas.openxmlformats.org/officeDocument/2006/relationships/tags" Target="../tags/tag136.xml"/><Relationship Id="rId8" Type="http://schemas.openxmlformats.org/officeDocument/2006/relationships/tags" Target="../tags/tag135.xml"/><Relationship Id="rId7" Type="http://schemas.openxmlformats.org/officeDocument/2006/relationships/tags" Target="../tags/tag134.xml"/><Relationship Id="rId6" Type="http://schemas.openxmlformats.org/officeDocument/2006/relationships/tags" Target="../tags/tag133.xml"/><Relationship Id="rId5" Type="http://schemas.openxmlformats.org/officeDocument/2006/relationships/tags" Target="../tags/tag132.xml"/><Relationship Id="rId4" Type="http://schemas.openxmlformats.org/officeDocument/2006/relationships/tags" Target="../tags/tag131.xml"/><Relationship Id="rId3" Type="http://schemas.openxmlformats.org/officeDocument/2006/relationships/tags" Target="../tags/tag130.xml"/><Relationship Id="rId2" Type="http://schemas.openxmlformats.org/officeDocument/2006/relationships/tags" Target="../tags/tag129.xml"/><Relationship Id="rId11" Type="http://schemas.openxmlformats.org/officeDocument/2006/relationships/notesSlide" Target="../notesSlides/notesSlide5.xml"/><Relationship Id="rId10" Type="http://schemas.openxmlformats.org/officeDocument/2006/relationships/slideLayout" Target="../slideLayouts/slideLayout7.xml"/><Relationship Id="rId1" Type="http://schemas.openxmlformats.org/officeDocument/2006/relationships/tags" Target="../tags/tag128.xml"/></Relationships>
</file>

<file path=ppt/slides/_rels/slide23.xml.rels><?xml version="1.0" encoding="UTF-8" standalone="yes"?>
<Relationships xmlns="http://schemas.openxmlformats.org/package/2006/relationships"><Relationship Id="rId9" Type="http://schemas.openxmlformats.org/officeDocument/2006/relationships/tags" Target="../tags/tag145.xml"/><Relationship Id="rId8" Type="http://schemas.openxmlformats.org/officeDocument/2006/relationships/tags" Target="../tags/tag144.xml"/><Relationship Id="rId7" Type="http://schemas.openxmlformats.org/officeDocument/2006/relationships/tags" Target="../tags/tag143.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3" Type="http://schemas.openxmlformats.org/officeDocument/2006/relationships/tags" Target="../tags/tag139.xml"/><Relationship Id="rId21" Type="http://schemas.openxmlformats.org/officeDocument/2006/relationships/notesSlide" Target="../notesSlides/notesSlide6.xml"/><Relationship Id="rId20" Type="http://schemas.openxmlformats.org/officeDocument/2006/relationships/slideLayout" Target="../slideLayouts/slideLayout7.xml"/><Relationship Id="rId2" Type="http://schemas.openxmlformats.org/officeDocument/2006/relationships/tags" Target="../tags/tag138.xml"/><Relationship Id="rId19" Type="http://schemas.openxmlformats.org/officeDocument/2006/relationships/tags" Target="../tags/tag155.xml"/><Relationship Id="rId18" Type="http://schemas.openxmlformats.org/officeDocument/2006/relationships/tags" Target="../tags/tag154.xml"/><Relationship Id="rId17" Type="http://schemas.openxmlformats.org/officeDocument/2006/relationships/tags" Target="../tags/tag153.xml"/><Relationship Id="rId16" Type="http://schemas.openxmlformats.org/officeDocument/2006/relationships/tags" Target="../tags/tag152.xml"/><Relationship Id="rId15" Type="http://schemas.openxmlformats.org/officeDocument/2006/relationships/tags" Target="../tags/tag151.xml"/><Relationship Id="rId14" Type="http://schemas.openxmlformats.org/officeDocument/2006/relationships/tags" Target="../tags/tag150.xml"/><Relationship Id="rId13" Type="http://schemas.openxmlformats.org/officeDocument/2006/relationships/tags" Target="../tags/tag149.xml"/><Relationship Id="rId12" Type="http://schemas.openxmlformats.org/officeDocument/2006/relationships/tags" Target="../tags/tag148.xml"/><Relationship Id="rId11" Type="http://schemas.openxmlformats.org/officeDocument/2006/relationships/tags" Target="../tags/tag147.xml"/><Relationship Id="rId10" Type="http://schemas.openxmlformats.org/officeDocument/2006/relationships/tags" Target="../tags/tag146.xml"/><Relationship Id="rId1" Type="http://schemas.openxmlformats.org/officeDocument/2006/relationships/tags" Target="../tags/tag137.xml"/></Relationships>
</file>

<file path=ppt/slides/_rels/slide24.xml.rels><?xml version="1.0" encoding="UTF-8" standalone="yes"?>
<Relationships xmlns="http://schemas.openxmlformats.org/package/2006/relationships"><Relationship Id="rId9" Type="http://schemas.openxmlformats.org/officeDocument/2006/relationships/tags" Target="../tags/tag164.xml"/><Relationship Id="rId8" Type="http://schemas.openxmlformats.org/officeDocument/2006/relationships/tags" Target="../tags/tag163.xml"/><Relationship Id="rId7" Type="http://schemas.openxmlformats.org/officeDocument/2006/relationships/tags" Target="../tags/tag162.xml"/><Relationship Id="rId6" Type="http://schemas.openxmlformats.org/officeDocument/2006/relationships/tags" Target="../tags/tag161.xml"/><Relationship Id="rId5" Type="http://schemas.openxmlformats.org/officeDocument/2006/relationships/tags" Target="../tags/tag160.xml"/><Relationship Id="rId4" Type="http://schemas.openxmlformats.org/officeDocument/2006/relationships/tags" Target="../tags/tag159.xml"/><Relationship Id="rId3" Type="http://schemas.openxmlformats.org/officeDocument/2006/relationships/tags" Target="../tags/tag158.xml"/><Relationship Id="rId28" Type="http://schemas.openxmlformats.org/officeDocument/2006/relationships/notesSlide" Target="../notesSlides/notesSlide7.xml"/><Relationship Id="rId27" Type="http://schemas.openxmlformats.org/officeDocument/2006/relationships/slideLayout" Target="../slideLayouts/slideLayout7.xml"/><Relationship Id="rId26" Type="http://schemas.openxmlformats.org/officeDocument/2006/relationships/tags" Target="../tags/tag181.xml"/><Relationship Id="rId25" Type="http://schemas.openxmlformats.org/officeDocument/2006/relationships/tags" Target="../tags/tag180.xml"/><Relationship Id="rId24" Type="http://schemas.openxmlformats.org/officeDocument/2006/relationships/tags" Target="../tags/tag179.xml"/><Relationship Id="rId23" Type="http://schemas.openxmlformats.org/officeDocument/2006/relationships/tags" Target="../tags/tag178.xml"/><Relationship Id="rId22" Type="http://schemas.openxmlformats.org/officeDocument/2006/relationships/tags" Target="../tags/tag177.xml"/><Relationship Id="rId21" Type="http://schemas.openxmlformats.org/officeDocument/2006/relationships/tags" Target="../tags/tag176.xml"/><Relationship Id="rId20" Type="http://schemas.openxmlformats.org/officeDocument/2006/relationships/tags" Target="../tags/tag175.xml"/><Relationship Id="rId2" Type="http://schemas.openxmlformats.org/officeDocument/2006/relationships/tags" Target="../tags/tag157.xml"/><Relationship Id="rId19" Type="http://schemas.openxmlformats.org/officeDocument/2006/relationships/tags" Target="../tags/tag174.xml"/><Relationship Id="rId18" Type="http://schemas.openxmlformats.org/officeDocument/2006/relationships/tags" Target="../tags/tag173.xml"/><Relationship Id="rId17" Type="http://schemas.openxmlformats.org/officeDocument/2006/relationships/tags" Target="../tags/tag172.xml"/><Relationship Id="rId16" Type="http://schemas.openxmlformats.org/officeDocument/2006/relationships/tags" Target="../tags/tag171.xml"/><Relationship Id="rId15" Type="http://schemas.openxmlformats.org/officeDocument/2006/relationships/tags" Target="../tags/tag170.xml"/><Relationship Id="rId14" Type="http://schemas.openxmlformats.org/officeDocument/2006/relationships/tags" Target="../tags/tag169.xml"/><Relationship Id="rId13" Type="http://schemas.openxmlformats.org/officeDocument/2006/relationships/tags" Target="../tags/tag168.xml"/><Relationship Id="rId12" Type="http://schemas.openxmlformats.org/officeDocument/2006/relationships/tags" Target="../tags/tag167.xml"/><Relationship Id="rId11" Type="http://schemas.openxmlformats.org/officeDocument/2006/relationships/tags" Target="../tags/tag166.xml"/><Relationship Id="rId10" Type="http://schemas.openxmlformats.org/officeDocument/2006/relationships/tags" Target="../tags/tag165.xml"/><Relationship Id="rId1" Type="http://schemas.openxmlformats.org/officeDocument/2006/relationships/tags" Target="../tags/tag156.xml"/></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7.xml"/><Relationship Id="rId2" Type="http://schemas.openxmlformats.org/officeDocument/2006/relationships/image" Target="../media/image54.jpeg"/><Relationship Id="rId1"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8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83.xml"/></Relationships>
</file>

<file path=ppt/slides/_rels/slide28.xml.rels><?xml version="1.0" encoding="UTF-8" standalone="yes"?>
<Relationships xmlns="http://schemas.openxmlformats.org/package/2006/relationships"><Relationship Id="rId9" Type="http://schemas.openxmlformats.org/officeDocument/2006/relationships/tags" Target="../tags/tag192.xml"/><Relationship Id="rId8" Type="http://schemas.openxmlformats.org/officeDocument/2006/relationships/tags" Target="../tags/tag191.xml"/><Relationship Id="rId7" Type="http://schemas.openxmlformats.org/officeDocument/2006/relationships/tags" Target="../tags/tag190.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3" Type="http://schemas.openxmlformats.org/officeDocument/2006/relationships/tags" Target="../tags/tag186.xml"/><Relationship Id="rId2" Type="http://schemas.openxmlformats.org/officeDocument/2006/relationships/tags" Target="../tags/tag185.xml"/><Relationship Id="rId12" Type="http://schemas.openxmlformats.org/officeDocument/2006/relationships/slideLayout" Target="../slideLayouts/slideLayout11.xml"/><Relationship Id="rId11" Type="http://schemas.openxmlformats.org/officeDocument/2006/relationships/tags" Target="../tags/tag194.xml"/><Relationship Id="rId10" Type="http://schemas.openxmlformats.org/officeDocument/2006/relationships/tags" Target="../tags/tag193.xml"/><Relationship Id="rId1" Type="http://schemas.openxmlformats.org/officeDocument/2006/relationships/tags" Target="../tags/tag184.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5.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jpeg"/></Relationships>
</file>

<file path=ppt/slides/_rels/slide4.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5" Type="http://schemas.openxmlformats.org/officeDocument/2006/relationships/slideLayout" Target="../slideLayouts/slideLayout5.xml"/><Relationship Id="rId24" Type="http://schemas.openxmlformats.org/officeDocument/2006/relationships/tags" Target="../tags/tag45.xml"/><Relationship Id="rId23" Type="http://schemas.openxmlformats.org/officeDocument/2006/relationships/image" Target="../media/image9.png"/><Relationship Id="rId22" Type="http://schemas.openxmlformats.org/officeDocument/2006/relationships/image" Target="../media/image8.png"/><Relationship Id="rId21" Type="http://schemas.openxmlformats.org/officeDocument/2006/relationships/image" Target="../media/image7.png"/><Relationship Id="rId20" Type="http://schemas.openxmlformats.org/officeDocument/2006/relationships/image" Target="../media/image6.png"/><Relationship Id="rId2" Type="http://schemas.openxmlformats.org/officeDocument/2006/relationships/tags" Target="../tags/tag27.xml"/><Relationship Id="rId19" Type="http://schemas.openxmlformats.org/officeDocument/2006/relationships/tags" Target="../tags/tag44.xml"/><Relationship Id="rId18" Type="http://schemas.openxmlformats.org/officeDocument/2006/relationships/tags" Target="../tags/tag43.xml"/><Relationship Id="rId17" Type="http://schemas.openxmlformats.org/officeDocument/2006/relationships/tags" Target="../tags/tag42.xml"/><Relationship Id="rId16" Type="http://schemas.openxmlformats.org/officeDocument/2006/relationships/tags" Target="../tags/tag41.xml"/><Relationship Id="rId15" Type="http://schemas.openxmlformats.org/officeDocument/2006/relationships/tags" Target="../tags/tag40.xml"/><Relationship Id="rId14" Type="http://schemas.openxmlformats.org/officeDocument/2006/relationships/tags" Target="../tags/tag39.xml"/><Relationship Id="rId13" Type="http://schemas.openxmlformats.org/officeDocument/2006/relationships/tags" Target="../tags/tag38.xml"/><Relationship Id="rId12" Type="http://schemas.openxmlformats.org/officeDocument/2006/relationships/tags" Target="../tags/tag37.xml"/><Relationship Id="rId11" Type="http://schemas.openxmlformats.org/officeDocument/2006/relationships/tags" Target="../tags/tag36.xml"/><Relationship Id="rId10" Type="http://schemas.openxmlformats.org/officeDocument/2006/relationships/tags" Target="../tags/tag35.xml"/><Relationship Id="rId1" Type="http://schemas.openxmlformats.org/officeDocument/2006/relationships/image" Target="../media/image30.jpeg"/></Relationships>
</file>

<file path=ppt/slides/_rels/slide5.xml.rels><?xml version="1.0" encoding="UTF-8" standalone="yes"?>
<Relationships xmlns="http://schemas.openxmlformats.org/package/2006/relationships"><Relationship Id="rId9" Type="http://schemas.openxmlformats.org/officeDocument/2006/relationships/image" Target="../media/image38.png"/><Relationship Id="rId8" Type="http://schemas.openxmlformats.org/officeDocument/2006/relationships/image" Target="../media/image37.png"/><Relationship Id="rId7" Type="http://schemas.openxmlformats.org/officeDocument/2006/relationships/image" Target="../media/image36.png"/><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1" Type="http://schemas.openxmlformats.org/officeDocument/2006/relationships/slideLayout" Target="../slideLayouts/slideLayout5.xml"/><Relationship Id="rId10" Type="http://schemas.openxmlformats.org/officeDocument/2006/relationships/image" Target="../media/image39.png"/><Relationship Id="rId1" Type="http://schemas.openxmlformats.org/officeDocument/2006/relationships/image" Target="../media/image14.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40.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1.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2.jpeg"/></Relationships>
</file>

<file path=ppt/slides/_rels/slide9.xml.rels><?xml version="1.0" encoding="UTF-8" standalone="yes"?>
<Relationships xmlns="http://schemas.openxmlformats.org/package/2006/relationships"><Relationship Id="rId9" Type="http://schemas.openxmlformats.org/officeDocument/2006/relationships/tags" Target="../tags/tag54.xml"/><Relationship Id="rId8" Type="http://schemas.openxmlformats.org/officeDocument/2006/relationships/tags" Target="../tags/tag53.xml"/><Relationship Id="rId7" Type="http://schemas.openxmlformats.org/officeDocument/2006/relationships/tags" Target="../tags/tag52.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33" Type="http://schemas.openxmlformats.org/officeDocument/2006/relationships/notesSlide" Target="../notesSlides/notesSlide1.xml"/><Relationship Id="rId32" Type="http://schemas.openxmlformats.org/officeDocument/2006/relationships/slideLayout" Target="../slideLayouts/slideLayout7.xml"/><Relationship Id="rId31" Type="http://schemas.openxmlformats.org/officeDocument/2006/relationships/tags" Target="../tags/tag76.xml"/><Relationship Id="rId30" Type="http://schemas.openxmlformats.org/officeDocument/2006/relationships/tags" Target="../tags/tag75.xml"/><Relationship Id="rId3" Type="http://schemas.openxmlformats.org/officeDocument/2006/relationships/tags" Target="../tags/tag48.xml"/><Relationship Id="rId29" Type="http://schemas.openxmlformats.org/officeDocument/2006/relationships/tags" Target="../tags/tag74.xml"/><Relationship Id="rId28" Type="http://schemas.openxmlformats.org/officeDocument/2006/relationships/tags" Target="../tags/tag73.xml"/><Relationship Id="rId27" Type="http://schemas.openxmlformats.org/officeDocument/2006/relationships/tags" Target="../tags/tag72.xml"/><Relationship Id="rId26" Type="http://schemas.openxmlformats.org/officeDocument/2006/relationships/tags" Target="../tags/tag71.xml"/><Relationship Id="rId25" Type="http://schemas.openxmlformats.org/officeDocument/2006/relationships/tags" Target="../tags/tag70.xml"/><Relationship Id="rId24" Type="http://schemas.openxmlformats.org/officeDocument/2006/relationships/tags" Target="../tags/tag69.xml"/><Relationship Id="rId23" Type="http://schemas.openxmlformats.org/officeDocument/2006/relationships/tags" Target="../tags/tag68.xml"/><Relationship Id="rId22" Type="http://schemas.openxmlformats.org/officeDocument/2006/relationships/tags" Target="../tags/tag67.xml"/><Relationship Id="rId21" Type="http://schemas.openxmlformats.org/officeDocument/2006/relationships/tags" Target="../tags/tag66.xml"/><Relationship Id="rId20" Type="http://schemas.openxmlformats.org/officeDocument/2006/relationships/tags" Target="../tags/tag65.xml"/><Relationship Id="rId2" Type="http://schemas.openxmlformats.org/officeDocument/2006/relationships/tags" Target="../tags/tag47.xml"/><Relationship Id="rId19" Type="http://schemas.openxmlformats.org/officeDocument/2006/relationships/tags" Target="../tags/tag64.xml"/><Relationship Id="rId18" Type="http://schemas.openxmlformats.org/officeDocument/2006/relationships/tags" Target="../tags/tag63.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tags" Target="../tags/tag56.xml"/><Relationship Id="rId10" Type="http://schemas.openxmlformats.org/officeDocument/2006/relationships/tags" Target="../tags/tag55.xml"/><Relationship Id="rId1" Type="http://schemas.openxmlformats.org/officeDocument/2006/relationships/tags" Target="../tags/tag4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 name="object 2"/>
          <p:cNvGrpSpPr/>
          <p:nvPr/>
        </p:nvGrpSpPr>
        <p:grpSpPr>
          <a:xfrm>
            <a:off x="0" y="4749"/>
            <a:ext cx="7553325" cy="4244468"/>
            <a:chOff x="0" y="4749"/>
            <a:chExt cx="7553325" cy="4244468"/>
          </a:xfrm>
        </p:grpSpPr>
        <p:pic>
          <p:nvPicPr>
            <p:cNvPr id="3" name="object 3" descr="C:/Users/ysn92/Desktop/新建文件夹/微信图片_20240422093542.jpg微信图片_20240422093542"/>
            <p:cNvPicPr/>
            <p:nvPr/>
          </p:nvPicPr>
          <p:blipFill>
            <a:blip r:embed="rId2"/>
            <a:srcRect t="7839" b="7839"/>
            <a:stretch>
              <a:fillRect/>
            </a:stretch>
          </p:blipFill>
          <p:spPr>
            <a:xfrm>
              <a:off x="0" y="4749"/>
              <a:ext cx="7553325" cy="4244468"/>
            </a:xfrm>
            <a:prstGeom prst="rect">
              <a:avLst/>
            </a:prstGeom>
          </p:spPr>
        </p:pic>
        <p:pic>
          <p:nvPicPr>
            <p:cNvPr id="4" name="object 4"/>
            <p:cNvPicPr/>
            <p:nvPr/>
          </p:nvPicPr>
          <p:blipFill>
            <a:blip r:embed="rId3" cstate="print"/>
            <a:stretch>
              <a:fillRect/>
            </a:stretch>
          </p:blipFill>
          <p:spPr>
            <a:xfrm>
              <a:off x="3730193" y="655347"/>
              <a:ext cx="86740" cy="1518092"/>
            </a:xfrm>
            <a:prstGeom prst="rect">
              <a:avLst/>
            </a:prstGeom>
          </p:spPr>
        </p:pic>
        <p:pic>
          <p:nvPicPr>
            <p:cNvPr id="5" name="object 5"/>
            <p:cNvPicPr/>
            <p:nvPr/>
          </p:nvPicPr>
          <p:blipFill>
            <a:blip r:embed="rId4" cstate="print"/>
            <a:stretch>
              <a:fillRect/>
            </a:stretch>
          </p:blipFill>
          <p:spPr>
            <a:xfrm>
              <a:off x="2298839" y="655347"/>
              <a:ext cx="2955645" cy="2955643"/>
            </a:xfrm>
            <a:prstGeom prst="rect">
              <a:avLst/>
            </a:prstGeom>
          </p:spPr>
        </p:pic>
        <p:pic>
          <p:nvPicPr>
            <p:cNvPr id="6" name="object 6"/>
            <p:cNvPicPr/>
            <p:nvPr/>
          </p:nvPicPr>
          <p:blipFill>
            <a:blip r:embed="rId5" cstate="print"/>
            <a:stretch>
              <a:fillRect/>
            </a:stretch>
          </p:blipFill>
          <p:spPr>
            <a:xfrm>
              <a:off x="3717797" y="2068110"/>
              <a:ext cx="123926" cy="123926"/>
            </a:xfrm>
            <a:prstGeom prst="rect">
              <a:avLst/>
            </a:prstGeom>
          </p:spPr>
        </p:pic>
        <p:pic>
          <p:nvPicPr>
            <p:cNvPr id="7" name="object 7"/>
            <p:cNvPicPr/>
            <p:nvPr/>
          </p:nvPicPr>
          <p:blipFill>
            <a:blip r:embed="rId5" cstate="print"/>
            <a:stretch>
              <a:fillRect/>
            </a:stretch>
          </p:blipFill>
          <p:spPr>
            <a:xfrm>
              <a:off x="3711600" y="593383"/>
              <a:ext cx="123926" cy="123924"/>
            </a:xfrm>
            <a:prstGeom prst="rect">
              <a:avLst/>
            </a:prstGeom>
          </p:spPr>
        </p:pic>
        <p:pic>
          <p:nvPicPr>
            <p:cNvPr id="8" name="object 8"/>
            <p:cNvPicPr/>
            <p:nvPr/>
          </p:nvPicPr>
          <p:blipFill>
            <a:blip r:embed="rId6" cstate="print"/>
            <a:stretch>
              <a:fillRect/>
            </a:stretch>
          </p:blipFill>
          <p:spPr>
            <a:xfrm>
              <a:off x="3730193" y="897013"/>
              <a:ext cx="86740" cy="1276426"/>
            </a:xfrm>
            <a:prstGeom prst="rect">
              <a:avLst/>
            </a:prstGeom>
          </p:spPr>
        </p:pic>
        <p:pic>
          <p:nvPicPr>
            <p:cNvPr id="9" name="object 9"/>
            <p:cNvPicPr/>
            <p:nvPr/>
          </p:nvPicPr>
          <p:blipFill>
            <a:blip r:embed="rId7" cstate="print"/>
            <a:stretch>
              <a:fillRect/>
            </a:stretch>
          </p:blipFill>
          <p:spPr>
            <a:xfrm>
              <a:off x="3723995" y="872223"/>
              <a:ext cx="111531" cy="111529"/>
            </a:xfrm>
            <a:prstGeom prst="rect">
              <a:avLst/>
            </a:prstGeom>
          </p:spPr>
        </p:pic>
        <p:pic>
          <p:nvPicPr>
            <p:cNvPr id="10" name="object 10"/>
            <p:cNvPicPr/>
            <p:nvPr/>
          </p:nvPicPr>
          <p:blipFill>
            <a:blip r:embed="rId8" cstate="print"/>
            <a:stretch>
              <a:fillRect/>
            </a:stretch>
          </p:blipFill>
          <p:spPr>
            <a:xfrm>
              <a:off x="2571476" y="921791"/>
              <a:ext cx="2410365" cy="2410369"/>
            </a:xfrm>
            <a:prstGeom prst="rect">
              <a:avLst/>
            </a:prstGeom>
          </p:spPr>
        </p:pic>
        <p:pic>
          <p:nvPicPr>
            <p:cNvPr id="11" name="object 11"/>
            <p:cNvPicPr/>
            <p:nvPr/>
          </p:nvPicPr>
          <p:blipFill>
            <a:blip r:embed="rId9" cstate="print"/>
            <a:stretch>
              <a:fillRect/>
            </a:stretch>
          </p:blipFill>
          <p:spPr>
            <a:xfrm>
              <a:off x="2081966" y="457073"/>
              <a:ext cx="3370803" cy="3370794"/>
            </a:xfrm>
            <a:prstGeom prst="rect">
              <a:avLst/>
            </a:prstGeom>
          </p:spPr>
        </p:pic>
      </p:grpSp>
      <p:sp>
        <p:nvSpPr>
          <p:cNvPr id="12" name="object 12"/>
          <p:cNvSpPr txBox="1"/>
          <p:nvPr/>
        </p:nvSpPr>
        <p:spPr>
          <a:xfrm>
            <a:off x="2634940" y="1822408"/>
            <a:ext cx="2293620" cy="528955"/>
          </a:xfrm>
          <a:prstGeom prst="rect">
            <a:avLst/>
          </a:prstGeom>
        </p:spPr>
        <p:txBody>
          <a:bodyPr vert="horz" wrap="square" lIns="0" tIns="14604" rIns="0" bIns="0" rtlCol="0">
            <a:spAutoFit/>
            <a:scene3d>
              <a:camera prst="orthographicFront"/>
              <a:lightRig rig="threePt" dir="t"/>
            </a:scene3d>
          </a:bodyPr>
          <a:lstStyle/>
          <a:p>
            <a:pPr algn="ctr">
              <a:lnSpc>
                <a:spcPct val="100000"/>
              </a:lnSpc>
              <a:spcBef>
                <a:spcPts val="115"/>
              </a:spcBef>
              <a:tabLst>
                <a:tab pos="848360" algn="l"/>
              </a:tabLst>
            </a:pPr>
            <a:r>
              <a:rPr lang="zh-CN" altLang="en-US" sz="3350" b="1" spc="-50" dirty="0">
                <a:solidFill>
                  <a:schemeClr val="bg1"/>
                </a:solidFill>
                <a:effectLst>
                  <a:outerShdw blurRad="38100" dist="19050" dir="2700000" algn="tl" rotWithShape="0">
                    <a:schemeClr val="dk1">
                      <a:alpha val="40000"/>
                    </a:schemeClr>
                  </a:outerShdw>
                </a:effectLst>
                <a:latin typeface="黑体" panose="02010609060101010101" charset="-122"/>
                <a:ea typeface="宋体" panose="02010600030101010101" pitchFamily="2" charset="-122"/>
                <a:cs typeface="黑体" panose="02010609060101010101" charset="-122"/>
              </a:rPr>
              <a:t>餐饮服务</a:t>
            </a:r>
            <a:endParaRPr lang="zh-CN" altLang="en-US" sz="3350" b="1" spc="-50" dirty="0">
              <a:solidFill>
                <a:schemeClr val="bg1"/>
              </a:solidFill>
              <a:effectLst>
                <a:outerShdw blurRad="38100" dist="19050" dir="2700000" algn="tl" rotWithShape="0">
                  <a:schemeClr val="dk1">
                    <a:alpha val="40000"/>
                  </a:schemeClr>
                </a:outerShdw>
              </a:effectLst>
              <a:latin typeface="黑体" panose="02010609060101010101" charset="-122"/>
              <a:ea typeface="宋体" panose="02010600030101010101" pitchFamily="2" charset="-122"/>
              <a:cs typeface="黑体" panose="02010609060101010101" charset="-122"/>
            </a:endParaRPr>
          </a:p>
        </p:txBody>
      </p:sp>
      <p:grpSp>
        <p:nvGrpSpPr>
          <p:cNvPr id="13" name="object 13"/>
          <p:cNvGrpSpPr/>
          <p:nvPr/>
        </p:nvGrpSpPr>
        <p:grpSpPr>
          <a:xfrm>
            <a:off x="3742582" y="469457"/>
            <a:ext cx="74351" cy="2887488"/>
            <a:chOff x="3742582" y="469457"/>
            <a:chExt cx="74351" cy="2887488"/>
          </a:xfrm>
        </p:grpSpPr>
        <p:pic>
          <p:nvPicPr>
            <p:cNvPr id="14" name="object 14"/>
            <p:cNvPicPr/>
            <p:nvPr/>
          </p:nvPicPr>
          <p:blipFill>
            <a:blip r:embed="rId10" cstate="print"/>
            <a:stretch>
              <a:fillRect/>
            </a:stretch>
          </p:blipFill>
          <p:spPr>
            <a:xfrm>
              <a:off x="3742582" y="469457"/>
              <a:ext cx="61956" cy="1691597"/>
            </a:xfrm>
            <a:prstGeom prst="rect">
              <a:avLst/>
            </a:prstGeom>
          </p:spPr>
        </p:pic>
        <p:pic>
          <p:nvPicPr>
            <p:cNvPr id="15" name="object 15"/>
            <p:cNvPicPr/>
            <p:nvPr/>
          </p:nvPicPr>
          <p:blipFill>
            <a:blip r:embed="rId11" cstate="print"/>
            <a:stretch>
              <a:fillRect/>
            </a:stretch>
          </p:blipFill>
          <p:spPr>
            <a:xfrm>
              <a:off x="3742582" y="3288786"/>
              <a:ext cx="74351" cy="68159"/>
            </a:xfrm>
            <a:prstGeom prst="rect">
              <a:avLst/>
            </a:prstGeom>
          </p:spPr>
        </p:pic>
      </p:grpSp>
      <p:sp>
        <p:nvSpPr>
          <p:cNvPr id="19" name="圆角矩形 18"/>
          <p:cNvSpPr/>
          <p:nvPr/>
        </p:nvSpPr>
        <p:spPr>
          <a:xfrm>
            <a:off x="2880995" y="2578735"/>
            <a:ext cx="1864360" cy="304800"/>
          </a:xfrm>
          <a:prstGeom prst="roundRect">
            <a:avLst/>
          </a:prstGeom>
          <a:gradFill>
            <a:gsLst>
              <a:gs pos="31000">
                <a:srgbClr val="BC825C"/>
              </a:gs>
              <a:gs pos="0">
                <a:schemeClr val="accent6">
                  <a:lumMod val="25000"/>
                  <a:lumOff val="75000"/>
                </a:schemeClr>
              </a:gs>
              <a:gs pos="100000">
                <a:schemeClr val="accent6">
                  <a:lumMod val="85000"/>
                </a:schemeClr>
              </a:gs>
            </a:gsLst>
            <a:lin ang="540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sz="1200"/>
              <a:t>学期、班级、授课教师</a:t>
            </a:r>
            <a:endParaRPr lang="zh-CN" sz="12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主题一</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餐饮服务基础知识与技能</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餐饮服务岗位认知</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8" name="圆角矩形 7"/>
          <p:cNvSpPr/>
          <p:nvPr>
            <p:custDataLst>
              <p:tags r:id="rId1"/>
            </p:custDataLst>
          </p:nvPr>
        </p:nvSpPr>
        <p:spPr>
          <a:xfrm>
            <a:off x="1720850" y="1061720"/>
            <a:ext cx="704215" cy="383540"/>
          </a:xfrm>
          <a:prstGeom prst="roundRect">
            <a:avLst/>
          </a:prstGeom>
          <a:solidFill>
            <a:srgbClr val="EDCCB1"/>
          </a:solidFill>
        </p:spPr>
        <p:txBody>
          <a:bodyPr wrap="square" lIns="0" tIns="0" rIns="0" bIns="0" rtlCol="0" anchor="ctr" anchorCtr="0">
            <a:noAutofit/>
          </a:bodyPr>
          <a:p>
            <a:pPr>
              <a:lnSpc>
                <a:spcPct val="150000"/>
              </a:lnSpc>
              <a:spcBef>
                <a:spcPct val="0"/>
              </a:spcBef>
              <a:spcAft>
                <a:spcPct val="0"/>
              </a:spcAft>
            </a:pPr>
            <a:r>
              <a:rPr lang="en-US" altLang="zh-CN" sz="1000">
                <a:solidFill>
                  <a:schemeClr val="tx1">
                    <a:lumMod val="85000"/>
                    <a:lumOff val="15000"/>
                  </a:schemeClr>
                </a:solidFill>
                <a:latin typeface="+mn-ea"/>
                <a:cs typeface="+mn-ea"/>
                <a:sym typeface="+mn-ea"/>
              </a:rPr>
              <a:t>  </a:t>
            </a:r>
            <a:r>
              <a:rPr lang="zh-CN" altLang="en-US" sz="1000">
                <a:solidFill>
                  <a:schemeClr val="tx1">
                    <a:lumMod val="85000"/>
                    <a:lumOff val="15000"/>
                  </a:schemeClr>
                </a:solidFill>
                <a:latin typeface="宋体" panose="02010600030101010101" pitchFamily="2" charset="-122"/>
                <a:ea typeface="宋体" panose="02010600030101010101" pitchFamily="2" charset="-122"/>
                <a:cs typeface="+mn-ea"/>
                <a:sym typeface="+mn-ea"/>
              </a:rPr>
              <a:t>中餐厅</a:t>
            </a:r>
            <a:endParaRPr lang="zh-CN" altLang="en-US" sz="1000">
              <a:solidFill>
                <a:schemeClr val="tx1">
                  <a:lumMod val="85000"/>
                  <a:lumOff val="15000"/>
                </a:schemeClr>
              </a:solidFill>
              <a:latin typeface="宋体" panose="02010600030101010101" pitchFamily="2" charset="-122"/>
              <a:ea typeface="宋体" panose="02010600030101010101" pitchFamily="2" charset="-122"/>
              <a:cs typeface="+mn-ea"/>
              <a:sym typeface="+mn-ea"/>
            </a:endParaRPr>
          </a:p>
        </p:txBody>
      </p:sp>
      <p:grpSp>
        <p:nvGrpSpPr>
          <p:cNvPr id="2" name="组合 1"/>
          <p:cNvGrpSpPr/>
          <p:nvPr/>
        </p:nvGrpSpPr>
        <p:grpSpPr>
          <a:xfrm>
            <a:off x="654050" y="1746250"/>
            <a:ext cx="3060700" cy="1876310"/>
            <a:chOff x="5830" y="2270"/>
            <a:chExt cx="4820" cy="3513"/>
          </a:xfrm>
        </p:grpSpPr>
        <p:sp>
          <p:nvSpPr>
            <p:cNvPr id="3" name="文本框 2"/>
            <p:cNvSpPr txBox="1"/>
            <p:nvPr/>
          </p:nvSpPr>
          <p:spPr>
            <a:xfrm>
              <a:off x="5975" y="2932"/>
              <a:ext cx="4530" cy="2188"/>
            </a:xfrm>
            <a:prstGeom prst="rect">
              <a:avLst/>
            </a:prstGeom>
            <a:noFill/>
          </p:spPr>
          <p:txBody>
            <a:bodyPr wrap="square" rtlCol="0">
              <a:spAutoFit/>
            </a:bodyPr>
            <a:p>
              <a:r>
                <a:rPr lang="en-US" altLang="zh-CN" sz="1000">
                  <a:latin typeface="宋体" panose="02010600030101010101" pitchFamily="2" charset="-122"/>
                  <a:ea typeface="宋体" panose="02010600030101010101" pitchFamily="2" charset="-122"/>
                  <a:cs typeface="宋体" panose="02010600030101010101" pitchFamily="2" charset="-122"/>
                </a:rPr>
                <a:t>    </a:t>
              </a:r>
              <a:r>
                <a:rPr lang="zh-CN" altLang="en-US" sz="1000">
                  <a:latin typeface="宋体" panose="02010600030101010101" pitchFamily="2" charset="-122"/>
                  <a:ea typeface="宋体" panose="02010600030101010101" pitchFamily="2" charset="-122"/>
                  <a:cs typeface="宋体" panose="02010600030101010101" pitchFamily="2" charset="-122"/>
                </a:rPr>
                <a:t>中餐厅（Chinese Restaurant），是指主要向客人提供中式菜点，其装饰布置、环境气氛、服务方式充分体现中华民族传统特色和文化底蕴的餐厅。我国的酒店大多设一至数个中餐厅，提供中式菜肴。中餐厅主要经营川菜、粤菜、鲁菜、淮扬菜等菜系；同时，也向客人提供不同规格、档次的餐饮服务，一般提供午、晚两餐服务。</a:t>
              </a:r>
              <a:endParaRPr lang="zh-CN" altLang="en-US" sz="1000">
                <a:latin typeface="宋体" panose="02010600030101010101" pitchFamily="2" charset="-122"/>
                <a:ea typeface="宋体" panose="02010600030101010101" pitchFamily="2" charset="-122"/>
                <a:cs typeface="宋体" panose="02010600030101010101" pitchFamily="2" charset="-122"/>
              </a:endParaRPr>
            </a:p>
          </p:txBody>
        </p:sp>
        <p:sp>
          <p:nvSpPr>
            <p:cNvPr id="9" name="圆角矩形 8"/>
            <p:cNvSpPr/>
            <p:nvPr/>
          </p:nvSpPr>
          <p:spPr>
            <a:xfrm>
              <a:off x="5830" y="2270"/>
              <a:ext cx="4820" cy="3513"/>
            </a:xfrm>
            <a:prstGeom prst="roundRect">
              <a:avLst/>
            </a:prstGeom>
            <a:noFill/>
            <a:ln w="12700" cmpd="sng">
              <a:solidFill>
                <a:srgbClr val="B5865E"/>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endParaRPr lang="zh-CN" altLang="en-US">
                <a:solidFill>
                  <a:schemeClr val="tx1"/>
                </a:solidFill>
                <a:effectLst>
                  <a:outerShdw blurRad="38100" dist="19050" dir="2700000" algn="tl" rotWithShape="0">
                    <a:schemeClr val="dk1">
                      <a:alpha val="40000"/>
                    </a:schemeClr>
                  </a:outerShdw>
                </a:effectLst>
              </a:endParaRPr>
            </a:p>
          </p:txBody>
        </p:sp>
      </p:grpSp>
      <p:pic>
        <p:nvPicPr>
          <p:cNvPr id="100" name="图片 99"/>
          <p:cNvPicPr/>
          <p:nvPr>
            <p:custDataLst>
              <p:tags r:id="rId2"/>
            </p:custDataLst>
          </p:nvPr>
        </p:nvPicPr>
        <p:blipFill>
          <a:blip r:embed="rId3"/>
          <a:stretch>
            <a:fillRect/>
          </a:stretch>
        </p:blipFill>
        <p:spPr>
          <a:xfrm>
            <a:off x="3930650" y="1667352"/>
            <a:ext cx="3048000" cy="2033587"/>
          </a:xfrm>
          <a:prstGeom prst="roundRect">
            <a:avLst/>
          </a:prstGeom>
          <a:noFill/>
          <a:ln w="9525">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主题一</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餐饮服务基础知识与技能</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餐饮服务岗位认知</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grpSp>
        <p:nvGrpSpPr>
          <p:cNvPr id="2" name="组合 1"/>
          <p:cNvGrpSpPr/>
          <p:nvPr/>
        </p:nvGrpSpPr>
        <p:grpSpPr>
          <a:xfrm>
            <a:off x="654050" y="1746250"/>
            <a:ext cx="3060700" cy="1876310"/>
            <a:chOff x="5830" y="2270"/>
            <a:chExt cx="4820" cy="3513"/>
          </a:xfrm>
        </p:grpSpPr>
        <p:sp>
          <p:nvSpPr>
            <p:cNvPr id="3" name="文本框 2"/>
            <p:cNvSpPr txBox="1"/>
            <p:nvPr/>
          </p:nvSpPr>
          <p:spPr>
            <a:xfrm>
              <a:off x="5983" y="2788"/>
              <a:ext cx="4514" cy="2475"/>
            </a:xfrm>
            <a:prstGeom prst="rect">
              <a:avLst/>
            </a:prstGeom>
            <a:noFill/>
          </p:spPr>
          <p:txBody>
            <a:bodyPr wrap="square" rtlCol="0">
              <a:spAutoFit/>
            </a:bodyPr>
            <a:p>
              <a:r>
                <a:rPr lang="en-US" altLang="zh-CN" sz="1000">
                  <a:latin typeface="宋体" panose="02010600030101010101" pitchFamily="2" charset="-122"/>
                  <a:ea typeface="宋体" panose="02010600030101010101" pitchFamily="2" charset="-122"/>
                  <a:cs typeface="宋体" panose="02010600030101010101" pitchFamily="2" charset="-122"/>
                </a:rPr>
                <a:t>    </a:t>
              </a:r>
              <a:r>
                <a:rPr lang="zh-CN" altLang="en-US" sz="1000">
                  <a:latin typeface="宋体" panose="02010600030101010101" pitchFamily="2" charset="-122"/>
                  <a:ea typeface="宋体" panose="02010600030101010101" pitchFamily="2" charset="-122"/>
                  <a:cs typeface="宋体" panose="02010600030101010101" pitchFamily="2" charset="-122"/>
                </a:rPr>
                <a:t>西餐厅（Western Restaurant），以经营法、意、英、德、俄、美等欧美主要国家的菜式为主。四星、五星级酒店一般设有提供法式或意大利式菜肴的西餐厅。高档法式餐厅又称为“扒房”，以供应法式菜为主，一般装饰成法式宫廷风格，设施、设备豪华，菜单设计精美考究，就餐气氛高雅、浪漫，多采用法式服务，供应全套西餐，装备了铁板烧和各种烹调小车，注重客前烹制。</a:t>
              </a:r>
              <a:endParaRPr lang="zh-CN" altLang="en-US" sz="1000">
                <a:latin typeface="宋体" panose="02010600030101010101" pitchFamily="2" charset="-122"/>
                <a:ea typeface="宋体" panose="02010600030101010101" pitchFamily="2" charset="-122"/>
                <a:cs typeface="宋体" panose="02010600030101010101" pitchFamily="2" charset="-122"/>
              </a:endParaRPr>
            </a:p>
          </p:txBody>
        </p:sp>
        <p:sp>
          <p:nvSpPr>
            <p:cNvPr id="9" name="圆角矩形 8"/>
            <p:cNvSpPr/>
            <p:nvPr/>
          </p:nvSpPr>
          <p:spPr>
            <a:xfrm>
              <a:off x="5830" y="2270"/>
              <a:ext cx="4820" cy="3513"/>
            </a:xfrm>
            <a:prstGeom prst="roundRect">
              <a:avLst/>
            </a:prstGeom>
            <a:noFill/>
            <a:ln w="12700" cmpd="sng">
              <a:solidFill>
                <a:srgbClr val="B5865E"/>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endParaRPr lang="zh-CN" altLang="en-US">
                <a:solidFill>
                  <a:schemeClr val="tx1"/>
                </a:solidFill>
                <a:effectLst>
                  <a:outerShdw blurRad="38100" dist="19050" dir="2700000" algn="tl" rotWithShape="0">
                    <a:schemeClr val="dk1">
                      <a:alpha val="40000"/>
                    </a:schemeClr>
                  </a:outerShdw>
                </a:effectLst>
              </a:endParaRPr>
            </a:p>
          </p:txBody>
        </p:sp>
      </p:grpSp>
      <p:pic>
        <p:nvPicPr>
          <p:cNvPr id="101" name="图片 100"/>
          <p:cNvPicPr/>
          <p:nvPr/>
        </p:nvPicPr>
        <p:blipFill>
          <a:blip r:embed="rId1"/>
          <a:srcRect t="47313"/>
          <a:stretch>
            <a:fillRect/>
          </a:stretch>
        </p:blipFill>
        <p:spPr>
          <a:xfrm>
            <a:off x="4006850" y="1679575"/>
            <a:ext cx="2806065" cy="1943100"/>
          </a:xfrm>
          <a:prstGeom prst="roundRect">
            <a:avLst/>
          </a:prstGeom>
          <a:noFill/>
          <a:ln w="9525">
            <a:noFill/>
          </a:ln>
        </p:spPr>
      </p:pic>
      <p:sp>
        <p:nvSpPr>
          <p:cNvPr id="6" name="圆角矩形 5"/>
          <p:cNvSpPr/>
          <p:nvPr>
            <p:custDataLst>
              <p:tags r:id="rId2"/>
            </p:custDataLst>
          </p:nvPr>
        </p:nvSpPr>
        <p:spPr>
          <a:xfrm>
            <a:off x="1720850" y="1061720"/>
            <a:ext cx="704215" cy="383540"/>
          </a:xfrm>
          <a:prstGeom prst="roundRect">
            <a:avLst/>
          </a:prstGeom>
          <a:solidFill>
            <a:srgbClr val="EDCCB1"/>
          </a:solidFill>
        </p:spPr>
        <p:txBody>
          <a:bodyPr wrap="square" lIns="0" tIns="0" rIns="0" bIns="0" rtlCol="0" anchor="ctr" anchorCtr="0">
            <a:noAutofit/>
          </a:bodyPr>
          <a:p>
            <a:pPr>
              <a:lnSpc>
                <a:spcPct val="150000"/>
              </a:lnSpc>
              <a:spcBef>
                <a:spcPct val="0"/>
              </a:spcBef>
              <a:spcAft>
                <a:spcPct val="0"/>
              </a:spcAft>
            </a:pPr>
            <a:r>
              <a:rPr lang="en-US" altLang="zh-CN" sz="1000">
                <a:solidFill>
                  <a:schemeClr val="tx1">
                    <a:lumMod val="85000"/>
                    <a:lumOff val="15000"/>
                  </a:schemeClr>
                </a:solidFill>
                <a:latin typeface="+mn-ea"/>
                <a:cs typeface="+mn-ea"/>
                <a:sym typeface="+mn-ea"/>
              </a:rPr>
              <a:t>  </a:t>
            </a:r>
            <a:r>
              <a:rPr lang="zh-CN" altLang="en-US" sz="1000">
                <a:solidFill>
                  <a:schemeClr val="tx1">
                    <a:lumMod val="85000"/>
                    <a:lumOff val="15000"/>
                  </a:schemeClr>
                </a:solidFill>
                <a:latin typeface="+mn-ea"/>
                <a:cs typeface="+mn-ea"/>
                <a:sym typeface="+mn-ea"/>
              </a:rPr>
              <a:t>西</a:t>
            </a:r>
            <a:r>
              <a:rPr lang="zh-CN" altLang="en-US" sz="1000">
                <a:solidFill>
                  <a:schemeClr val="tx1">
                    <a:lumMod val="85000"/>
                    <a:lumOff val="15000"/>
                  </a:schemeClr>
                </a:solidFill>
                <a:latin typeface="+mn-ea"/>
                <a:cs typeface="+mn-ea"/>
                <a:sym typeface="+mn-ea"/>
              </a:rPr>
              <a:t>餐厅</a:t>
            </a:r>
            <a:endParaRPr lang="zh-CN" altLang="en-US" sz="1000">
              <a:solidFill>
                <a:schemeClr val="tx1">
                  <a:lumMod val="85000"/>
                  <a:lumOff val="15000"/>
                </a:schemeClr>
              </a:solidFill>
              <a:latin typeface="+mn-ea"/>
              <a:cs typeface="+mn-ea"/>
              <a:sym typeface="+mn-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主题一</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餐饮服务基础知识与技能</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餐饮服务岗位认知</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grpSp>
        <p:nvGrpSpPr>
          <p:cNvPr id="2" name="组合 1"/>
          <p:cNvGrpSpPr/>
          <p:nvPr/>
        </p:nvGrpSpPr>
        <p:grpSpPr>
          <a:xfrm>
            <a:off x="654050" y="1746250"/>
            <a:ext cx="3060700" cy="1876310"/>
            <a:chOff x="5830" y="2270"/>
            <a:chExt cx="4820" cy="3513"/>
          </a:xfrm>
        </p:grpSpPr>
        <p:sp>
          <p:nvSpPr>
            <p:cNvPr id="3" name="文本框 2"/>
            <p:cNvSpPr txBox="1"/>
            <p:nvPr/>
          </p:nvSpPr>
          <p:spPr>
            <a:xfrm>
              <a:off x="5983" y="2788"/>
              <a:ext cx="4514" cy="2188"/>
            </a:xfrm>
            <a:prstGeom prst="rect">
              <a:avLst/>
            </a:prstGeom>
            <a:noFill/>
          </p:spPr>
          <p:txBody>
            <a:bodyPr wrap="square" rtlCol="0">
              <a:spAutoFit/>
            </a:bodyPr>
            <a:p>
              <a:r>
                <a:rPr lang="en-US" altLang="zh-CN" sz="1000">
                  <a:latin typeface="宋体" panose="02010600030101010101" pitchFamily="2" charset="-122"/>
                  <a:ea typeface="宋体" panose="02010600030101010101" pitchFamily="2" charset="-122"/>
                  <a:cs typeface="宋体" panose="02010600030101010101" pitchFamily="2" charset="-122"/>
                </a:rPr>
                <a:t>    </a:t>
              </a:r>
              <a:r>
                <a:rPr lang="zh-CN" altLang="en-US" sz="1000">
                  <a:latin typeface="宋体" panose="02010600030101010101" pitchFamily="2" charset="-122"/>
                  <a:ea typeface="宋体" panose="02010600030101010101" pitchFamily="2" charset="-122"/>
                  <a:cs typeface="宋体" panose="02010600030101010101" pitchFamily="2" charset="-122"/>
                </a:rPr>
                <a:t>咖啡厅（Coffee Shop），主要供应咖啡、酒类饮料、简便西餐、时尚美食和风味小吃。为了方便客人用餐、会客和非用餐时间段的餐饮消费，三星级以上酒店都在一楼大堂附近设有提供简单西餐、当地风味快餐或自助餐服务的咖啡厅。咖啡厅分不同时间段为客人提供早餐、早午餐、午餐、下午餐、晚餐和宵夜。</a:t>
              </a:r>
              <a:endParaRPr lang="zh-CN" altLang="en-US" sz="1000">
                <a:latin typeface="宋体" panose="02010600030101010101" pitchFamily="2" charset="-122"/>
                <a:ea typeface="宋体" panose="02010600030101010101" pitchFamily="2" charset="-122"/>
                <a:cs typeface="宋体" panose="02010600030101010101" pitchFamily="2" charset="-122"/>
              </a:endParaRPr>
            </a:p>
          </p:txBody>
        </p:sp>
        <p:sp>
          <p:nvSpPr>
            <p:cNvPr id="9" name="圆角矩形 8"/>
            <p:cNvSpPr/>
            <p:nvPr/>
          </p:nvSpPr>
          <p:spPr>
            <a:xfrm>
              <a:off x="5830" y="2270"/>
              <a:ext cx="4820" cy="3513"/>
            </a:xfrm>
            <a:prstGeom prst="roundRect">
              <a:avLst/>
            </a:prstGeom>
            <a:noFill/>
            <a:ln w="12700" cmpd="sng">
              <a:solidFill>
                <a:srgbClr val="B5865E"/>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endParaRPr lang="zh-CN" altLang="en-US">
                <a:solidFill>
                  <a:schemeClr val="tx1"/>
                </a:solidFill>
                <a:effectLst>
                  <a:outerShdw blurRad="38100" dist="19050" dir="2700000" algn="tl" rotWithShape="0">
                    <a:schemeClr val="dk1">
                      <a:alpha val="40000"/>
                    </a:schemeClr>
                  </a:outerShdw>
                </a:effectLst>
              </a:endParaRPr>
            </a:p>
          </p:txBody>
        </p:sp>
      </p:grpSp>
      <p:pic>
        <p:nvPicPr>
          <p:cNvPr id="102" name="图片 101"/>
          <p:cNvPicPr/>
          <p:nvPr/>
        </p:nvPicPr>
        <p:blipFill>
          <a:blip r:embed="rId1"/>
          <a:srcRect t="20448" b="2537"/>
          <a:stretch>
            <a:fillRect/>
          </a:stretch>
        </p:blipFill>
        <p:spPr>
          <a:xfrm>
            <a:off x="4006850" y="1593850"/>
            <a:ext cx="2990850" cy="2149475"/>
          </a:xfrm>
          <a:prstGeom prst="roundRect">
            <a:avLst/>
          </a:prstGeom>
          <a:noFill/>
          <a:ln w="9525">
            <a:noFill/>
          </a:ln>
        </p:spPr>
      </p:pic>
      <p:sp>
        <p:nvSpPr>
          <p:cNvPr id="6" name="圆角矩形 5"/>
          <p:cNvSpPr/>
          <p:nvPr>
            <p:custDataLst>
              <p:tags r:id="rId2"/>
            </p:custDataLst>
          </p:nvPr>
        </p:nvSpPr>
        <p:spPr>
          <a:xfrm>
            <a:off x="1720850" y="1061720"/>
            <a:ext cx="704215" cy="383540"/>
          </a:xfrm>
          <a:prstGeom prst="roundRect">
            <a:avLst/>
          </a:prstGeom>
          <a:solidFill>
            <a:srgbClr val="EDCCB1"/>
          </a:solidFill>
        </p:spPr>
        <p:txBody>
          <a:bodyPr wrap="square" lIns="0" tIns="0" rIns="0" bIns="0" rtlCol="0" anchor="ctr" anchorCtr="0">
            <a:noAutofit/>
          </a:bodyPr>
          <a:p>
            <a:pPr>
              <a:lnSpc>
                <a:spcPct val="150000"/>
              </a:lnSpc>
              <a:spcBef>
                <a:spcPct val="0"/>
              </a:spcBef>
              <a:spcAft>
                <a:spcPct val="0"/>
              </a:spcAft>
            </a:pPr>
            <a:r>
              <a:rPr lang="en-US" altLang="zh-CN" sz="1000">
                <a:solidFill>
                  <a:schemeClr val="tx1">
                    <a:lumMod val="85000"/>
                    <a:lumOff val="15000"/>
                  </a:schemeClr>
                </a:solidFill>
                <a:latin typeface="+mn-ea"/>
                <a:cs typeface="+mn-ea"/>
                <a:sym typeface="+mn-ea"/>
              </a:rPr>
              <a:t>  </a:t>
            </a:r>
            <a:r>
              <a:rPr lang="zh-CN" altLang="en-US" sz="1000">
                <a:solidFill>
                  <a:schemeClr val="tx1">
                    <a:lumMod val="85000"/>
                    <a:lumOff val="15000"/>
                  </a:schemeClr>
                </a:solidFill>
                <a:latin typeface="+mn-ea"/>
                <a:cs typeface="+mn-ea"/>
                <a:sym typeface="+mn-ea"/>
              </a:rPr>
              <a:t>咖啡</a:t>
            </a:r>
            <a:r>
              <a:rPr lang="zh-CN" altLang="en-US" sz="1000">
                <a:solidFill>
                  <a:schemeClr val="tx1">
                    <a:lumMod val="85000"/>
                    <a:lumOff val="15000"/>
                  </a:schemeClr>
                </a:solidFill>
                <a:latin typeface="+mn-ea"/>
                <a:cs typeface="+mn-ea"/>
                <a:sym typeface="+mn-ea"/>
              </a:rPr>
              <a:t>厅</a:t>
            </a:r>
            <a:endParaRPr lang="zh-CN" altLang="en-US" sz="1000">
              <a:solidFill>
                <a:schemeClr val="tx1">
                  <a:lumMod val="85000"/>
                  <a:lumOff val="15000"/>
                </a:schemeClr>
              </a:solidFill>
              <a:latin typeface="+mn-ea"/>
              <a:cs typeface="+mn-ea"/>
              <a:sym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主题一</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餐饮服务基础知识与技能</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餐饮服务岗位认知</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grpSp>
        <p:nvGrpSpPr>
          <p:cNvPr id="2" name="组合 1"/>
          <p:cNvGrpSpPr/>
          <p:nvPr/>
        </p:nvGrpSpPr>
        <p:grpSpPr>
          <a:xfrm>
            <a:off x="654050" y="1746250"/>
            <a:ext cx="3060700" cy="1876310"/>
            <a:chOff x="5830" y="2270"/>
            <a:chExt cx="4820" cy="3513"/>
          </a:xfrm>
        </p:grpSpPr>
        <p:sp>
          <p:nvSpPr>
            <p:cNvPr id="3" name="文本框 2"/>
            <p:cNvSpPr txBox="1"/>
            <p:nvPr/>
          </p:nvSpPr>
          <p:spPr>
            <a:xfrm>
              <a:off x="5983" y="2983"/>
              <a:ext cx="4514" cy="1900"/>
            </a:xfrm>
            <a:prstGeom prst="rect">
              <a:avLst/>
            </a:prstGeom>
            <a:noFill/>
          </p:spPr>
          <p:txBody>
            <a:bodyPr wrap="square" rtlCol="0">
              <a:spAutoFit/>
            </a:bodyPr>
            <a:p>
              <a:r>
                <a:rPr lang="en-US" altLang="zh-CN" sz="1000">
                  <a:latin typeface="宋体" panose="02010600030101010101" pitchFamily="2" charset="-122"/>
                  <a:ea typeface="宋体" panose="02010600030101010101" pitchFamily="2" charset="-122"/>
                  <a:cs typeface="宋体" panose="02010600030101010101" pitchFamily="2" charset="-122"/>
                </a:rPr>
                <a:t>    </a:t>
              </a:r>
              <a:r>
                <a:rPr lang="zh-CN" altLang="en-US" sz="1000">
                  <a:latin typeface="宋体" panose="02010600030101010101" pitchFamily="2" charset="-122"/>
                  <a:ea typeface="宋体" panose="02010600030101010101" pitchFamily="2" charset="-122"/>
                  <a:cs typeface="宋体" panose="02010600030101010101" pitchFamily="2" charset="-122"/>
                </a:rPr>
                <a:t>大型多功能厅（Function Hall）是餐饮部面积最大的活动场所，功能齐全，既可以举办</a:t>
              </a:r>
              <a:endParaRPr lang="zh-CN" altLang="en-US" sz="1000">
                <a:latin typeface="宋体" panose="02010600030101010101" pitchFamily="2" charset="-122"/>
                <a:ea typeface="宋体" panose="02010600030101010101" pitchFamily="2" charset="-122"/>
                <a:cs typeface="宋体" panose="02010600030101010101" pitchFamily="2" charset="-122"/>
              </a:endParaRPr>
            </a:p>
            <a:p>
              <a:r>
                <a:rPr lang="zh-CN" altLang="en-US" sz="1000">
                  <a:latin typeface="宋体" panose="02010600030101010101" pitchFamily="2" charset="-122"/>
                  <a:ea typeface="宋体" panose="02010600030101010101" pitchFamily="2" charset="-122"/>
                  <a:cs typeface="宋体" panose="02010600030101010101" pitchFamily="2" charset="-122"/>
                </a:rPr>
                <a:t>大型中餐宴会、西餐宴会、冷餐酒会、鸡尾酒会，还可以根据需求举办记者招待会、新闻发布会、时装展示会、学术会议等。多功能厅可以用活动墙板分隔或调整，以便同时举办不同的活动。</a:t>
              </a:r>
              <a:endParaRPr lang="zh-CN" altLang="en-US" sz="1000">
                <a:latin typeface="宋体" panose="02010600030101010101" pitchFamily="2" charset="-122"/>
                <a:ea typeface="宋体" panose="02010600030101010101" pitchFamily="2" charset="-122"/>
                <a:cs typeface="宋体" panose="02010600030101010101" pitchFamily="2" charset="-122"/>
              </a:endParaRPr>
            </a:p>
          </p:txBody>
        </p:sp>
        <p:sp>
          <p:nvSpPr>
            <p:cNvPr id="9" name="圆角矩形 8"/>
            <p:cNvSpPr/>
            <p:nvPr/>
          </p:nvSpPr>
          <p:spPr>
            <a:xfrm>
              <a:off x="5830" y="2270"/>
              <a:ext cx="4820" cy="3513"/>
            </a:xfrm>
            <a:prstGeom prst="roundRect">
              <a:avLst/>
            </a:prstGeom>
            <a:noFill/>
            <a:ln w="12700" cmpd="sng">
              <a:solidFill>
                <a:srgbClr val="B5865E"/>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endParaRPr lang="zh-CN" altLang="en-US">
                <a:solidFill>
                  <a:schemeClr val="tx1"/>
                </a:solidFill>
                <a:effectLst>
                  <a:outerShdw blurRad="38100" dist="19050" dir="2700000" algn="tl" rotWithShape="0">
                    <a:schemeClr val="dk1">
                      <a:alpha val="40000"/>
                    </a:schemeClr>
                  </a:outerShdw>
                </a:effectLst>
              </a:endParaRPr>
            </a:p>
          </p:txBody>
        </p:sp>
      </p:grpSp>
      <p:pic>
        <p:nvPicPr>
          <p:cNvPr id="103" name="图片 102"/>
          <p:cNvPicPr/>
          <p:nvPr/>
        </p:nvPicPr>
        <p:blipFill>
          <a:blip r:embed="rId1"/>
          <a:stretch>
            <a:fillRect/>
          </a:stretch>
        </p:blipFill>
        <p:spPr>
          <a:xfrm>
            <a:off x="3930904" y="1645412"/>
            <a:ext cx="3121152" cy="2078736"/>
          </a:xfrm>
          <a:prstGeom prst="roundRect">
            <a:avLst/>
          </a:prstGeom>
          <a:noFill/>
          <a:ln w="9525">
            <a:noFill/>
          </a:ln>
        </p:spPr>
      </p:pic>
      <p:sp>
        <p:nvSpPr>
          <p:cNvPr id="6" name="圆角矩形 5"/>
          <p:cNvSpPr/>
          <p:nvPr>
            <p:custDataLst>
              <p:tags r:id="rId2"/>
            </p:custDataLst>
          </p:nvPr>
        </p:nvSpPr>
        <p:spPr>
          <a:xfrm>
            <a:off x="1720850" y="1061720"/>
            <a:ext cx="1054100" cy="383540"/>
          </a:xfrm>
          <a:prstGeom prst="roundRect">
            <a:avLst/>
          </a:prstGeom>
          <a:solidFill>
            <a:srgbClr val="EDCCB1"/>
          </a:solidFill>
        </p:spPr>
        <p:txBody>
          <a:bodyPr wrap="square" lIns="0" tIns="0" rIns="0" bIns="0" rtlCol="0" anchor="ctr" anchorCtr="0">
            <a:noAutofit/>
          </a:bodyPr>
          <a:p>
            <a:pPr>
              <a:lnSpc>
                <a:spcPct val="150000"/>
              </a:lnSpc>
              <a:spcBef>
                <a:spcPct val="0"/>
              </a:spcBef>
              <a:spcAft>
                <a:spcPct val="0"/>
              </a:spcAft>
            </a:pPr>
            <a:r>
              <a:rPr lang="en-US" altLang="zh-CN" sz="1000">
                <a:solidFill>
                  <a:schemeClr val="tx1">
                    <a:lumMod val="85000"/>
                    <a:lumOff val="15000"/>
                  </a:schemeClr>
                </a:solidFill>
                <a:latin typeface="+mn-ea"/>
                <a:cs typeface="+mn-ea"/>
                <a:sym typeface="+mn-ea"/>
              </a:rPr>
              <a:t>  </a:t>
            </a:r>
            <a:r>
              <a:rPr lang="zh-CN" altLang="en-US" sz="1000">
                <a:solidFill>
                  <a:schemeClr val="tx1">
                    <a:lumMod val="85000"/>
                    <a:lumOff val="15000"/>
                  </a:schemeClr>
                </a:solidFill>
                <a:latin typeface="+mn-ea"/>
                <a:cs typeface="+mn-ea"/>
                <a:sym typeface="+mn-ea"/>
              </a:rPr>
              <a:t>大型多功能</a:t>
            </a:r>
            <a:r>
              <a:rPr lang="zh-CN" altLang="en-US" sz="1000">
                <a:solidFill>
                  <a:schemeClr val="tx1">
                    <a:lumMod val="85000"/>
                    <a:lumOff val="15000"/>
                  </a:schemeClr>
                </a:solidFill>
                <a:latin typeface="+mn-ea"/>
                <a:cs typeface="+mn-ea"/>
                <a:sym typeface="+mn-ea"/>
              </a:rPr>
              <a:t>厅</a:t>
            </a:r>
            <a:endParaRPr lang="zh-CN" altLang="en-US" sz="1000">
              <a:solidFill>
                <a:schemeClr val="tx1">
                  <a:lumMod val="85000"/>
                  <a:lumOff val="15000"/>
                </a:schemeClr>
              </a:solidFill>
              <a:latin typeface="+mn-ea"/>
              <a:cs typeface="+mn-ea"/>
              <a:sym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主题一</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餐饮服务基础知识与技能</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餐饮服务岗位认知</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grpSp>
        <p:nvGrpSpPr>
          <p:cNvPr id="2" name="组合 1"/>
          <p:cNvGrpSpPr/>
          <p:nvPr/>
        </p:nvGrpSpPr>
        <p:grpSpPr>
          <a:xfrm>
            <a:off x="654050" y="1746250"/>
            <a:ext cx="3060700" cy="1649095"/>
            <a:chOff x="5830" y="2270"/>
            <a:chExt cx="4820" cy="3513"/>
          </a:xfrm>
        </p:grpSpPr>
        <p:sp>
          <p:nvSpPr>
            <p:cNvPr id="3" name="文本框 2"/>
            <p:cNvSpPr txBox="1"/>
            <p:nvPr/>
          </p:nvSpPr>
          <p:spPr>
            <a:xfrm>
              <a:off x="6070" y="3126"/>
              <a:ext cx="4435" cy="1833"/>
            </a:xfrm>
            <a:prstGeom prst="rect">
              <a:avLst/>
            </a:prstGeom>
            <a:noFill/>
          </p:spPr>
          <p:txBody>
            <a:bodyPr wrap="square" rtlCol="0">
              <a:spAutoFit/>
            </a:bodyPr>
            <a:p>
              <a:r>
                <a:rPr lang="en-US" altLang="zh-CN" sz="1000">
                  <a:latin typeface="宋体" panose="02010600030101010101" pitchFamily="2" charset="-122"/>
                  <a:ea typeface="宋体" panose="02010600030101010101" pitchFamily="2" charset="-122"/>
                  <a:cs typeface="宋体" panose="02010600030101010101" pitchFamily="2" charset="-122"/>
                </a:rPr>
                <a:t>    </a:t>
              </a:r>
              <a:r>
                <a:rPr lang="zh-CN" altLang="en-US" sz="1000">
                  <a:latin typeface="宋体" panose="02010600030101010101" pitchFamily="2" charset="-122"/>
                  <a:ea typeface="宋体" panose="02010600030101010101" pitchFamily="2" charset="-122"/>
                  <a:cs typeface="宋体" panose="02010600030101010101" pitchFamily="2" charset="-122"/>
                </a:rPr>
                <a:t>小宴会厅（Private Room）通常又称为包间，一般可以满足 1 ～ 3 桌小型中餐、西餐宴会和其他餐饮活动的需求，从而保证客人不受外界打扰。每个小宴会厅都有自己的名称，且装饰风格各异。</a:t>
              </a:r>
              <a:endParaRPr lang="zh-CN" altLang="en-US" sz="1000">
                <a:latin typeface="宋体" panose="02010600030101010101" pitchFamily="2" charset="-122"/>
                <a:ea typeface="宋体" panose="02010600030101010101" pitchFamily="2" charset="-122"/>
                <a:cs typeface="宋体" panose="02010600030101010101" pitchFamily="2" charset="-122"/>
              </a:endParaRPr>
            </a:p>
          </p:txBody>
        </p:sp>
        <p:sp>
          <p:nvSpPr>
            <p:cNvPr id="9" name="圆角矩形 8"/>
            <p:cNvSpPr/>
            <p:nvPr/>
          </p:nvSpPr>
          <p:spPr>
            <a:xfrm>
              <a:off x="5830" y="2270"/>
              <a:ext cx="4820" cy="3513"/>
            </a:xfrm>
            <a:prstGeom prst="roundRect">
              <a:avLst/>
            </a:prstGeom>
            <a:noFill/>
            <a:ln w="12700" cmpd="sng">
              <a:solidFill>
                <a:srgbClr val="B5865E"/>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endParaRPr lang="zh-CN" altLang="en-US">
                <a:solidFill>
                  <a:schemeClr val="tx1"/>
                </a:solidFill>
                <a:effectLst>
                  <a:outerShdw blurRad="38100" dist="19050" dir="2700000" algn="tl" rotWithShape="0">
                    <a:schemeClr val="dk1">
                      <a:alpha val="40000"/>
                    </a:schemeClr>
                  </a:outerShdw>
                </a:effectLst>
              </a:endParaRPr>
            </a:p>
          </p:txBody>
        </p:sp>
      </p:grpSp>
      <p:pic>
        <p:nvPicPr>
          <p:cNvPr id="104" name="图片 103"/>
          <p:cNvPicPr/>
          <p:nvPr/>
        </p:nvPicPr>
        <p:blipFill>
          <a:blip r:embed="rId1"/>
          <a:srcRect t="9165"/>
          <a:stretch>
            <a:fillRect/>
          </a:stretch>
        </p:blipFill>
        <p:spPr>
          <a:xfrm>
            <a:off x="3930650" y="1593850"/>
            <a:ext cx="3045460" cy="1922780"/>
          </a:xfrm>
          <a:prstGeom prst="roundRect">
            <a:avLst/>
          </a:prstGeom>
          <a:noFill/>
          <a:ln w="9525">
            <a:noFill/>
          </a:ln>
        </p:spPr>
      </p:pic>
      <p:sp>
        <p:nvSpPr>
          <p:cNvPr id="6" name="圆角矩形 5"/>
          <p:cNvSpPr/>
          <p:nvPr>
            <p:custDataLst>
              <p:tags r:id="rId2"/>
            </p:custDataLst>
          </p:nvPr>
        </p:nvSpPr>
        <p:spPr>
          <a:xfrm>
            <a:off x="1720850" y="1060450"/>
            <a:ext cx="825500" cy="383540"/>
          </a:xfrm>
          <a:prstGeom prst="roundRect">
            <a:avLst/>
          </a:prstGeom>
          <a:solidFill>
            <a:srgbClr val="EDCCB1"/>
          </a:solidFill>
        </p:spPr>
        <p:txBody>
          <a:bodyPr wrap="square" lIns="0" tIns="0" rIns="0" bIns="0" rtlCol="0" anchor="ctr" anchorCtr="0">
            <a:noAutofit/>
          </a:bodyPr>
          <a:p>
            <a:pPr>
              <a:lnSpc>
                <a:spcPct val="150000"/>
              </a:lnSpc>
              <a:spcBef>
                <a:spcPct val="0"/>
              </a:spcBef>
              <a:spcAft>
                <a:spcPct val="0"/>
              </a:spcAft>
            </a:pPr>
            <a:r>
              <a:rPr lang="en-US" altLang="zh-CN" sz="1000">
                <a:solidFill>
                  <a:schemeClr val="tx1">
                    <a:lumMod val="85000"/>
                    <a:lumOff val="15000"/>
                  </a:schemeClr>
                </a:solidFill>
                <a:latin typeface="+mn-ea"/>
                <a:cs typeface="+mn-ea"/>
                <a:sym typeface="+mn-ea"/>
              </a:rPr>
              <a:t>  </a:t>
            </a:r>
            <a:r>
              <a:rPr lang="zh-CN" altLang="en-US" sz="1000">
                <a:solidFill>
                  <a:schemeClr val="tx1">
                    <a:lumMod val="85000"/>
                    <a:lumOff val="15000"/>
                  </a:schemeClr>
                </a:solidFill>
                <a:latin typeface="+mn-ea"/>
                <a:cs typeface="+mn-ea"/>
                <a:sym typeface="+mn-ea"/>
              </a:rPr>
              <a:t>小宴会厅</a:t>
            </a:r>
            <a:endParaRPr lang="zh-CN" altLang="en-US" sz="1000">
              <a:solidFill>
                <a:schemeClr val="tx1">
                  <a:lumMod val="85000"/>
                  <a:lumOff val="15000"/>
                </a:schemeClr>
              </a:solidFill>
              <a:latin typeface="+mn-ea"/>
              <a:cs typeface="+mn-ea"/>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主题一</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餐饮服务基础知识与技能</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餐饮服务岗位认知</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8" name="圆角矩形 7"/>
          <p:cNvSpPr/>
          <p:nvPr>
            <p:custDataLst>
              <p:tags r:id="rId1"/>
            </p:custDataLst>
          </p:nvPr>
        </p:nvSpPr>
        <p:spPr>
          <a:xfrm>
            <a:off x="1720850" y="1079500"/>
            <a:ext cx="782320" cy="351790"/>
          </a:xfrm>
          <a:prstGeom prst="roundRect">
            <a:avLst/>
          </a:prstGeom>
          <a:solidFill>
            <a:srgbClr val="EDCCB1"/>
          </a:solidFill>
        </p:spPr>
        <p:txBody>
          <a:bodyPr wrap="square" lIns="0" tIns="0" rIns="0" bIns="0" rtlCol="0" anchor="ctr" anchorCtr="0">
            <a:noAutofit/>
          </a:bodyPr>
          <a:p>
            <a:pPr>
              <a:lnSpc>
                <a:spcPct val="150000"/>
              </a:lnSpc>
              <a:spcBef>
                <a:spcPct val="0"/>
              </a:spcBef>
              <a:spcAft>
                <a:spcPct val="0"/>
              </a:spcAft>
            </a:pPr>
            <a:r>
              <a:rPr lang="en-US" altLang="zh-CN" sz="1000">
                <a:solidFill>
                  <a:schemeClr val="tx1">
                    <a:lumMod val="85000"/>
                    <a:lumOff val="15000"/>
                  </a:schemeClr>
                </a:solidFill>
                <a:latin typeface="+mn-ea"/>
                <a:cs typeface="+mn-ea"/>
                <a:sym typeface="+mn-ea"/>
              </a:rPr>
              <a:t>  </a:t>
            </a:r>
            <a:r>
              <a:rPr lang="zh-CN" altLang="en-US" sz="1000">
                <a:solidFill>
                  <a:schemeClr val="tx1">
                    <a:lumMod val="85000"/>
                    <a:lumOff val="15000"/>
                  </a:schemeClr>
                </a:solidFill>
                <a:latin typeface="+mn-ea"/>
                <a:cs typeface="+mn-ea"/>
                <a:sym typeface="+mn-ea"/>
              </a:rPr>
              <a:t>特色餐</a:t>
            </a:r>
            <a:r>
              <a:rPr lang="zh-CN" altLang="en-US" sz="1000">
                <a:solidFill>
                  <a:schemeClr val="tx1">
                    <a:lumMod val="85000"/>
                    <a:lumOff val="15000"/>
                  </a:schemeClr>
                </a:solidFill>
                <a:latin typeface="+mn-ea"/>
                <a:cs typeface="+mn-ea"/>
                <a:sym typeface="+mn-ea"/>
              </a:rPr>
              <a:t>厅</a:t>
            </a:r>
            <a:endParaRPr lang="zh-CN" altLang="en-US" sz="1000">
              <a:solidFill>
                <a:schemeClr val="tx1">
                  <a:lumMod val="85000"/>
                  <a:lumOff val="15000"/>
                </a:schemeClr>
              </a:solidFill>
              <a:latin typeface="+mn-ea"/>
              <a:cs typeface="+mn-ea"/>
              <a:sym typeface="+mn-ea"/>
            </a:endParaRPr>
          </a:p>
        </p:txBody>
      </p:sp>
      <p:grpSp>
        <p:nvGrpSpPr>
          <p:cNvPr id="2" name="组合 1"/>
          <p:cNvGrpSpPr/>
          <p:nvPr/>
        </p:nvGrpSpPr>
        <p:grpSpPr>
          <a:xfrm>
            <a:off x="654050" y="1746250"/>
            <a:ext cx="3060700" cy="1782445"/>
            <a:chOff x="5830" y="2270"/>
            <a:chExt cx="4820" cy="3513"/>
          </a:xfrm>
        </p:grpSpPr>
        <p:sp>
          <p:nvSpPr>
            <p:cNvPr id="3" name="文本框 2"/>
            <p:cNvSpPr txBox="1"/>
            <p:nvPr/>
          </p:nvSpPr>
          <p:spPr>
            <a:xfrm>
              <a:off x="6103" y="2876"/>
              <a:ext cx="4435" cy="2303"/>
            </a:xfrm>
            <a:prstGeom prst="rect">
              <a:avLst/>
            </a:prstGeom>
            <a:noFill/>
          </p:spPr>
          <p:txBody>
            <a:bodyPr wrap="square" rtlCol="0">
              <a:spAutoFit/>
            </a:bodyPr>
            <a:p>
              <a:r>
                <a:rPr lang="en-US" altLang="zh-CN" sz="1000">
                  <a:latin typeface="宋体" panose="02010600030101010101" pitchFamily="2" charset="-122"/>
                  <a:ea typeface="宋体" panose="02010600030101010101" pitchFamily="2" charset="-122"/>
                  <a:cs typeface="宋体" panose="02010600030101010101" pitchFamily="2" charset="-122"/>
                </a:rPr>
                <a:t>    </a:t>
              </a:r>
              <a:r>
                <a:rPr lang="zh-CN" altLang="en-US" sz="1000">
                  <a:latin typeface="宋体" panose="02010600030101010101" pitchFamily="2" charset="-122"/>
                  <a:ea typeface="宋体" panose="02010600030101010101" pitchFamily="2" charset="-122"/>
                  <a:cs typeface="宋体" panose="02010600030101010101" pitchFamily="2" charset="-122"/>
                </a:rPr>
                <a:t>特色餐厅（Specialty Restaurant）具有鲜明的主题，围绕一定时期、地域、文化艺术、</a:t>
              </a:r>
              <a:endParaRPr lang="zh-CN" altLang="en-US" sz="1000">
                <a:latin typeface="宋体" panose="02010600030101010101" pitchFamily="2" charset="-122"/>
                <a:ea typeface="宋体" panose="02010600030101010101" pitchFamily="2" charset="-122"/>
                <a:cs typeface="宋体" panose="02010600030101010101" pitchFamily="2" charset="-122"/>
              </a:endParaRPr>
            </a:p>
            <a:p>
              <a:r>
                <a:rPr lang="zh-CN" altLang="en-US" sz="1000">
                  <a:latin typeface="宋体" panose="02010600030101010101" pitchFamily="2" charset="-122"/>
                  <a:ea typeface="宋体" panose="02010600030101010101" pitchFamily="2" charset="-122"/>
                  <a:cs typeface="宋体" panose="02010600030101010101" pitchFamily="2" charset="-122"/>
                </a:rPr>
                <a:t>风土人情等设计菜单，服务方式和程序及进餐氛围可以满足客人追求个性化生活和品味异</a:t>
              </a:r>
              <a:endParaRPr lang="zh-CN" altLang="en-US" sz="1000">
                <a:latin typeface="宋体" panose="02010600030101010101" pitchFamily="2" charset="-122"/>
                <a:ea typeface="宋体" panose="02010600030101010101" pitchFamily="2" charset="-122"/>
                <a:cs typeface="宋体" panose="02010600030101010101" pitchFamily="2" charset="-122"/>
              </a:endParaRPr>
            </a:p>
            <a:p>
              <a:r>
                <a:rPr lang="zh-CN" altLang="en-US" sz="1000">
                  <a:latin typeface="宋体" panose="02010600030101010101" pitchFamily="2" charset="-122"/>
                  <a:ea typeface="宋体" panose="02010600030101010101" pitchFamily="2" charset="-122"/>
                  <a:cs typeface="宋体" panose="02010600030101010101" pitchFamily="2" charset="-122"/>
                </a:rPr>
                <a:t>域文化的需求，如啤酒坊餐厅、日本料理餐厅、韩国烧烤餐厅、海鲜餐厅、泰国餐厅和文</a:t>
              </a:r>
              <a:endParaRPr lang="zh-CN" altLang="en-US" sz="1000">
                <a:latin typeface="宋体" panose="02010600030101010101" pitchFamily="2" charset="-122"/>
                <a:ea typeface="宋体" panose="02010600030101010101" pitchFamily="2" charset="-122"/>
                <a:cs typeface="宋体" panose="02010600030101010101" pitchFamily="2" charset="-122"/>
              </a:endParaRPr>
            </a:p>
            <a:p>
              <a:r>
                <a:rPr lang="zh-CN" altLang="en-US" sz="1000">
                  <a:latin typeface="宋体" panose="02010600030101010101" pitchFamily="2" charset="-122"/>
                  <a:ea typeface="宋体" panose="02010600030101010101" pitchFamily="2" charset="-122"/>
                  <a:cs typeface="宋体" panose="02010600030101010101" pitchFamily="2" charset="-122"/>
                </a:rPr>
                <a:t>化主题餐厅等。</a:t>
              </a:r>
              <a:endParaRPr lang="zh-CN" altLang="en-US" sz="1000">
                <a:latin typeface="宋体" panose="02010600030101010101" pitchFamily="2" charset="-122"/>
                <a:ea typeface="宋体" panose="02010600030101010101" pitchFamily="2" charset="-122"/>
                <a:cs typeface="宋体" panose="02010600030101010101" pitchFamily="2" charset="-122"/>
              </a:endParaRPr>
            </a:p>
          </p:txBody>
        </p:sp>
        <p:sp>
          <p:nvSpPr>
            <p:cNvPr id="9" name="圆角矩形 8"/>
            <p:cNvSpPr/>
            <p:nvPr/>
          </p:nvSpPr>
          <p:spPr>
            <a:xfrm>
              <a:off x="5830" y="2270"/>
              <a:ext cx="4820" cy="3513"/>
            </a:xfrm>
            <a:prstGeom prst="roundRect">
              <a:avLst/>
            </a:prstGeom>
            <a:noFill/>
            <a:ln w="12700" cmpd="sng">
              <a:solidFill>
                <a:srgbClr val="B5865E"/>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endParaRPr lang="zh-CN" altLang="en-US">
                <a:solidFill>
                  <a:schemeClr val="tx1"/>
                </a:solidFill>
                <a:effectLst>
                  <a:outerShdw blurRad="38100" dist="19050" dir="2700000" algn="tl" rotWithShape="0">
                    <a:schemeClr val="dk1">
                      <a:alpha val="40000"/>
                    </a:schemeClr>
                  </a:outerShdw>
                </a:effectLst>
              </a:endParaRPr>
            </a:p>
          </p:txBody>
        </p:sp>
      </p:grpSp>
      <p:pic>
        <p:nvPicPr>
          <p:cNvPr id="105" name="图片 104"/>
          <p:cNvPicPr/>
          <p:nvPr/>
        </p:nvPicPr>
        <p:blipFill>
          <a:blip r:embed="rId2"/>
          <a:stretch>
            <a:fillRect/>
          </a:stretch>
        </p:blipFill>
        <p:spPr>
          <a:xfrm>
            <a:off x="3930650" y="1675765"/>
            <a:ext cx="2962910" cy="1924685"/>
          </a:xfrm>
          <a:prstGeom prst="roundRect">
            <a:avLst/>
          </a:prstGeom>
          <a:noFill/>
          <a:ln w="9525">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主题一</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餐饮服务基础知识与技能</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餐饮服务岗位认知</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grpSp>
        <p:nvGrpSpPr>
          <p:cNvPr id="2" name="组合 1"/>
          <p:cNvGrpSpPr/>
          <p:nvPr/>
        </p:nvGrpSpPr>
        <p:grpSpPr>
          <a:xfrm>
            <a:off x="654050" y="1746250"/>
            <a:ext cx="3060700" cy="1782445"/>
            <a:chOff x="5830" y="2270"/>
            <a:chExt cx="4820" cy="3513"/>
          </a:xfrm>
        </p:grpSpPr>
        <p:sp>
          <p:nvSpPr>
            <p:cNvPr id="3" name="文本框 2"/>
            <p:cNvSpPr txBox="1"/>
            <p:nvPr/>
          </p:nvSpPr>
          <p:spPr>
            <a:xfrm>
              <a:off x="6103" y="2721"/>
              <a:ext cx="4435" cy="2606"/>
            </a:xfrm>
            <a:prstGeom prst="rect">
              <a:avLst/>
            </a:prstGeom>
            <a:noFill/>
          </p:spPr>
          <p:txBody>
            <a:bodyPr wrap="square" rtlCol="0">
              <a:spAutoFit/>
            </a:bodyPr>
            <a:p>
              <a:r>
                <a:rPr lang="en-US" altLang="zh-CN" sz="1000">
                  <a:latin typeface="宋体" panose="02010600030101010101" pitchFamily="2" charset="-122"/>
                  <a:ea typeface="宋体" panose="02010600030101010101" pitchFamily="2" charset="-122"/>
                  <a:cs typeface="宋体" panose="02010600030101010101" pitchFamily="2" charset="-122"/>
                </a:rPr>
                <a:t>    </a:t>
              </a:r>
              <a:r>
                <a:rPr lang="zh-CN" altLang="en-US" sz="1000">
                  <a:latin typeface="宋体" panose="02010600030101010101" pitchFamily="2" charset="-122"/>
                  <a:ea typeface="宋体" panose="02010600030101010101" pitchFamily="2" charset="-122"/>
                  <a:cs typeface="宋体" panose="02010600030101010101" pitchFamily="2" charset="-122"/>
                </a:rPr>
                <a:t>酒吧（Bar）是销售各种酒类、饮料和小食品，供客人休闲、聚会、品味酒水的场所。</a:t>
              </a:r>
              <a:endParaRPr lang="zh-CN" altLang="en-US" sz="1000">
                <a:latin typeface="宋体" panose="02010600030101010101" pitchFamily="2" charset="-122"/>
                <a:ea typeface="宋体" panose="02010600030101010101" pitchFamily="2" charset="-122"/>
                <a:cs typeface="宋体" panose="02010600030101010101" pitchFamily="2" charset="-122"/>
              </a:endParaRPr>
            </a:p>
            <a:p>
              <a:r>
                <a:rPr lang="zh-CN" altLang="en-US" sz="1000">
                  <a:latin typeface="宋体" panose="02010600030101010101" pitchFamily="2" charset="-122"/>
                  <a:ea typeface="宋体" panose="02010600030101010101" pitchFamily="2" charset="-122"/>
                  <a:cs typeface="宋体" panose="02010600030101010101" pitchFamily="2" charset="-122"/>
                </a:rPr>
                <a:t>酒吧一般必备三个条件：一是配备种类齐全和数量充足的酒水，按照贮存要求陈列摆放；二</a:t>
              </a:r>
              <a:endParaRPr lang="zh-CN" altLang="en-US" sz="1000">
                <a:latin typeface="宋体" panose="02010600030101010101" pitchFamily="2" charset="-122"/>
                <a:ea typeface="宋体" panose="02010600030101010101" pitchFamily="2" charset="-122"/>
                <a:cs typeface="宋体" panose="02010600030101010101" pitchFamily="2" charset="-122"/>
              </a:endParaRPr>
            </a:p>
            <a:p>
              <a:r>
                <a:rPr lang="zh-CN" altLang="en-US" sz="1000">
                  <a:latin typeface="宋体" panose="02010600030101010101" pitchFamily="2" charset="-122"/>
                  <a:ea typeface="宋体" panose="02010600030101010101" pitchFamily="2" charset="-122"/>
                  <a:cs typeface="宋体" panose="02010600030101010101" pitchFamily="2" charset="-122"/>
                </a:rPr>
                <a:t>是要有各种用途的载杯；三是配备供应酒品必备的设备和调酒工具。酒店中常见的酒吧种类</a:t>
              </a:r>
              <a:endParaRPr lang="zh-CN" altLang="en-US" sz="1000">
                <a:latin typeface="宋体" panose="02010600030101010101" pitchFamily="2" charset="-122"/>
                <a:ea typeface="宋体" panose="02010600030101010101" pitchFamily="2" charset="-122"/>
                <a:cs typeface="宋体" panose="02010600030101010101" pitchFamily="2" charset="-122"/>
              </a:endParaRPr>
            </a:p>
            <a:p>
              <a:r>
                <a:rPr lang="zh-CN" altLang="en-US" sz="1000">
                  <a:latin typeface="宋体" panose="02010600030101010101" pitchFamily="2" charset="-122"/>
                  <a:ea typeface="宋体" panose="02010600030101010101" pitchFamily="2" charset="-122"/>
                  <a:cs typeface="宋体" panose="02010600030101010101" pitchFamily="2" charset="-122"/>
                </a:rPr>
                <a:t>有主酒吧、酒廊、服务酒吧、宴会酒吧、康乐吧、迷你吧等。</a:t>
              </a:r>
              <a:endParaRPr lang="zh-CN" altLang="en-US" sz="1000">
                <a:latin typeface="宋体" panose="02010600030101010101" pitchFamily="2" charset="-122"/>
                <a:ea typeface="宋体" panose="02010600030101010101" pitchFamily="2" charset="-122"/>
                <a:cs typeface="宋体" panose="02010600030101010101" pitchFamily="2" charset="-122"/>
              </a:endParaRPr>
            </a:p>
          </p:txBody>
        </p:sp>
        <p:sp>
          <p:nvSpPr>
            <p:cNvPr id="9" name="圆角矩形 8"/>
            <p:cNvSpPr/>
            <p:nvPr/>
          </p:nvSpPr>
          <p:spPr>
            <a:xfrm>
              <a:off x="5830" y="2270"/>
              <a:ext cx="4820" cy="3513"/>
            </a:xfrm>
            <a:prstGeom prst="roundRect">
              <a:avLst/>
            </a:prstGeom>
            <a:noFill/>
            <a:ln w="12700" cmpd="sng">
              <a:solidFill>
                <a:srgbClr val="B5865E"/>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endParaRPr lang="zh-CN" altLang="en-US">
                <a:solidFill>
                  <a:schemeClr val="tx1"/>
                </a:solidFill>
                <a:effectLst>
                  <a:outerShdw blurRad="38100" dist="19050" dir="2700000" algn="tl" rotWithShape="0">
                    <a:schemeClr val="dk1">
                      <a:alpha val="40000"/>
                    </a:schemeClr>
                  </a:outerShdw>
                </a:effectLst>
              </a:endParaRPr>
            </a:p>
          </p:txBody>
        </p:sp>
      </p:grpSp>
      <p:pic>
        <p:nvPicPr>
          <p:cNvPr id="100" name="图片 99"/>
          <p:cNvPicPr/>
          <p:nvPr/>
        </p:nvPicPr>
        <p:blipFill>
          <a:blip r:embed="rId1"/>
          <a:stretch>
            <a:fillRect/>
          </a:stretch>
        </p:blipFill>
        <p:spPr>
          <a:xfrm>
            <a:off x="4006850" y="1746250"/>
            <a:ext cx="2646680" cy="1819910"/>
          </a:xfrm>
          <a:prstGeom prst="roundRect">
            <a:avLst/>
          </a:prstGeom>
          <a:noFill/>
          <a:ln w="9525">
            <a:noFill/>
          </a:ln>
        </p:spPr>
      </p:pic>
      <p:sp>
        <p:nvSpPr>
          <p:cNvPr id="6" name="圆角矩形 5"/>
          <p:cNvSpPr/>
          <p:nvPr>
            <p:custDataLst>
              <p:tags r:id="rId2"/>
            </p:custDataLst>
          </p:nvPr>
        </p:nvSpPr>
        <p:spPr>
          <a:xfrm>
            <a:off x="1720850" y="1061720"/>
            <a:ext cx="704215" cy="383540"/>
          </a:xfrm>
          <a:prstGeom prst="roundRect">
            <a:avLst/>
          </a:prstGeom>
          <a:solidFill>
            <a:srgbClr val="EDCCB1"/>
          </a:solidFill>
        </p:spPr>
        <p:txBody>
          <a:bodyPr wrap="square" lIns="0" tIns="0" rIns="0" bIns="0" rtlCol="0" anchor="ctr" anchorCtr="0">
            <a:noAutofit/>
          </a:bodyPr>
          <a:p>
            <a:pPr>
              <a:lnSpc>
                <a:spcPct val="150000"/>
              </a:lnSpc>
              <a:spcBef>
                <a:spcPct val="0"/>
              </a:spcBef>
              <a:spcAft>
                <a:spcPct val="0"/>
              </a:spcAft>
            </a:pPr>
            <a:r>
              <a:rPr lang="en-US" altLang="zh-CN" sz="1000">
                <a:solidFill>
                  <a:schemeClr val="tx1">
                    <a:lumMod val="85000"/>
                    <a:lumOff val="15000"/>
                  </a:schemeClr>
                </a:solidFill>
                <a:latin typeface="+mn-ea"/>
                <a:cs typeface="+mn-ea"/>
                <a:sym typeface="+mn-ea"/>
              </a:rPr>
              <a:t>   </a:t>
            </a:r>
            <a:r>
              <a:rPr lang="zh-CN" altLang="en-US" sz="1000">
                <a:solidFill>
                  <a:schemeClr val="tx1">
                    <a:lumMod val="85000"/>
                    <a:lumOff val="15000"/>
                  </a:schemeClr>
                </a:solidFill>
                <a:latin typeface="+mn-ea"/>
                <a:cs typeface="+mn-ea"/>
                <a:sym typeface="+mn-ea"/>
              </a:rPr>
              <a:t>酒吧</a:t>
            </a:r>
            <a:endParaRPr lang="zh-CN" altLang="en-US" sz="1000">
              <a:solidFill>
                <a:schemeClr val="tx1">
                  <a:lumMod val="85000"/>
                  <a:lumOff val="15000"/>
                </a:schemeClr>
              </a:solidFill>
              <a:latin typeface="+mn-ea"/>
              <a:cs typeface="+mn-ea"/>
              <a:sym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主题一</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餐饮服务基础知识与技能</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餐饮服务岗位认知</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grpSp>
        <p:nvGrpSpPr>
          <p:cNvPr id="2" name="组合 1"/>
          <p:cNvGrpSpPr/>
          <p:nvPr/>
        </p:nvGrpSpPr>
        <p:grpSpPr>
          <a:xfrm>
            <a:off x="654050" y="1746250"/>
            <a:ext cx="3060700" cy="1619250"/>
            <a:chOff x="5830" y="2270"/>
            <a:chExt cx="4820" cy="3513"/>
          </a:xfrm>
        </p:grpSpPr>
        <p:sp>
          <p:nvSpPr>
            <p:cNvPr id="3" name="文本框 2"/>
            <p:cNvSpPr txBox="1"/>
            <p:nvPr/>
          </p:nvSpPr>
          <p:spPr>
            <a:xfrm>
              <a:off x="6103" y="2932"/>
              <a:ext cx="4435" cy="1867"/>
            </a:xfrm>
            <a:prstGeom prst="rect">
              <a:avLst/>
            </a:prstGeom>
            <a:noFill/>
          </p:spPr>
          <p:txBody>
            <a:bodyPr wrap="square" rtlCol="0">
              <a:spAutoFit/>
            </a:bodyPr>
            <a:p>
              <a:r>
                <a:rPr lang="en-US" altLang="zh-CN" sz="1000">
                  <a:latin typeface="宋体" panose="02010600030101010101" pitchFamily="2" charset="-122"/>
                  <a:ea typeface="宋体" panose="02010600030101010101" pitchFamily="2" charset="-122"/>
                  <a:cs typeface="宋体" panose="02010600030101010101" pitchFamily="2" charset="-122"/>
                </a:rPr>
                <a:t>    </a:t>
              </a:r>
              <a:r>
                <a:rPr lang="zh-CN" altLang="en-US" sz="1000">
                  <a:latin typeface="宋体" panose="02010600030101010101" pitchFamily="2" charset="-122"/>
                  <a:ea typeface="宋体" panose="02010600030101010101" pitchFamily="2" charset="-122"/>
                  <a:cs typeface="宋体" panose="02010600030101010101" pitchFamily="2" charset="-122"/>
                </a:rPr>
                <a:t>客房送餐（Room Service）是星级饭店为了方便客人，增加饭店收入、减轻餐厅压力而</a:t>
              </a:r>
              <a:endParaRPr lang="zh-CN" altLang="en-US" sz="1000">
                <a:latin typeface="宋体" panose="02010600030101010101" pitchFamily="2" charset="-122"/>
                <a:ea typeface="宋体" panose="02010600030101010101" pitchFamily="2" charset="-122"/>
                <a:cs typeface="宋体" panose="02010600030101010101" pitchFamily="2" charset="-122"/>
              </a:endParaRPr>
            </a:p>
            <a:p>
              <a:r>
                <a:rPr lang="zh-CN" altLang="en-US" sz="1000">
                  <a:latin typeface="宋体" panose="02010600030101010101" pitchFamily="2" charset="-122"/>
                  <a:ea typeface="宋体" panose="02010600030101010101" pitchFamily="2" charset="-122"/>
                  <a:cs typeface="宋体" panose="02010600030101010101" pitchFamily="2" charset="-122"/>
                </a:rPr>
                <a:t>提供的服务项目。住房客人通过门把手牌、电话或网络点菜和饮料，由客房送餐服务员将食</a:t>
              </a:r>
              <a:endParaRPr lang="zh-CN" altLang="en-US" sz="1000">
                <a:latin typeface="宋体" panose="02010600030101010101" pitchFamily="2" charset="-122"/>
                <a:ea typeface="宋体" panose="02010600030101010101" pitchFamily="2" charset="-122"/>
                <a:cs typeface="宋体" panose="02010600030101010101" pitchFamily="2" charset="-122"/>
              </a:endParaRPr>
            </a:p>
            <a:p>
              <a:r>
                <a:rPr lang="zh-CN" altLang="en-US" sz="1000">
                  <a:latin typeface="宋体" panose="02010600030101010101" pitchFamily="2" charset="-122"/>
                  <a:ea typeface="宋体" panose="02010600030101010101" pitchFamily="2" charset="-122"/>
                  <a:cs typeface="宋体" panose="02010600030101010101" pitchFamily="2" charset="-122"/>
                </a:rPr>
                <a:t>品和饮料送至客人房间，客人在房间里用餐。</a:t>
              </a:r>
              <a:endParaRPr lang="zh-CN" altLang="en-US" sz="1000">
                <a:latin typeface="宋体" panose="02010600030101010101" pitchFamily="2" charset="-122"/>
                <a:ea typeface="宋体" panose="02010600030101010101" pitchFamily="2" charset="-122"/>
                <a:cs typeface="宋体" panose="02010600030101010101" pitchFamily="2" charset="-122"/>
              </a:endParaRPr>
            </a:p>
          </p:txBody>
        </p:sp>
        <p:sp>
          <p:nvSpPr>
            <p:cNvPr id="9" name="圆角矩形 8"/>
            <p:cNvSpPr/>
            <p:nvPr/>
          </p:nvSpPr>
          <p:spPr>
            <a:xfrm>
              <a:off x="5830" y="2270"/>
              <a:ext cx="4820" cy="3513"/>
            </a:xfrm>
            <a:prstGeom prst="roundRect">
              <a:avLst/>
            </a:prstGeom>
            <a:noFill/>
            <a:ln w="12700" cmpd="sng">
              <a:solidFill>
                <a:srgbClr val="B5865E"/>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endParaRPr lang="zh-CN" altLang="en-US">
                <a:solidFill>
                  <a:schemeClr val="tx1"/>
                </a:solidFill>
                <a:effectLst>
                  <a:outerShdw blurRad="38100" dist="19050" dir="2700000" algn="tl" rotWithShape="0">
                    <a:schemeClr val="dk1">
                      <a:alpha val="40000"/>
                    </a:schemeClr>
                  </a:outerShdw>
                </a:effectLst>
              </a:endParaRPr>
            </a:p>
          </p:txBody>
        </p:sp>
      </p:grpSp>
      <p:sp>
        <p:nvSpPr>
          <p:cNvPr id="12" name="圆角矩形 11"/>
          <p:cNvSpPr/>
          <p:nvPr>
            <p:custDataLst>
              <p:tags r:id="rId1"/>
            </p:custDataLst>
          </p:nvPr>
        </p:nvSpPr>
        <p:spPr>
          <a:xfrm>
            <a:off x="1720850" y="1061720"/>
            <a:ext cx="796290" cy="383540"/>
          </a:xfrm>
          <a:prstGeom prst="roundRect">
            <a:avLst/>
          </a:prstGeom>
          <a:solidFill>
            <a:srgbClr val="EDCCB1"/>
          </a:solidFill>
        </p:spPr>
        <p:txBody>
          <a:bodyPr wrap="square" lIns="0" tIns="0" rIns="0" bIns="0" rtlCol="0" anchor="ctr" anchorCtr="0">
            <a:noAutofit/>
          </a:bodyPr>
          <a:p>
            <a:pPr>
              <a:lnSpc>
                <a:spcPct val="150000"/>
              </a:lnSpc>
              <a:spcBef>
                <a:spcPct val="0"/>
              </a:spcBef>
              <a:spcAft>
                <a:spcPct val="0"/>
              </a:spcAft>
            </a:pPr>
            <a:r>
              <a:rPr lang="en-US" altLang="zh-CN" sz="1000">
                <a:solidFill>
                  <a:schemeClr val="tx1">
                    <a:lumMod val="85000"/>
                    <a:lumOff val="15000"/>
                  </a:schemeClr>
                </a:solidFill>
                <a:latin typeface="+mn-ea"/>
                <a:cs typeface="+mn-ea"/>
                <a:sym typeface="+mn-ea"/>
              </a:rPr>
              <a:t>  </a:t>
            </a:r>
            <a:r>
              <a:rPr lang="zh-CN" altLang="en-US" sz="1000">
                <a:solidFill>
                  <a:schemeClr val="tx1">
                    <a:lumMod val="85000"/>
                    <a:lumOff val="15000"/>
                  </a:schemeClr>
                </a:solidFill>
                <a:latin typeface="+mn-ea"/>
                <a:cs typeface="+mn-ea"/>
                <a:sym typeface="+mn-ea"/>
              </a:rPr>
              <a:t>客房送餐</a:t>
            </a:r>
            <a:endParaRPr lang="zh-CN" altLang="en-US" sz="1000">
              <a:solidFill>
                <a:schemeClr val="tx1">
                  <a:lumMod val="85000"/>
                  <a:lumOff val="15000"/>
                </a:schemeClr>
              </a:solidFill>
              <a:latin typeface="+mn-ea"/>
              <a:cs typeface="+mn-ea"/>
              <a:sym typeface="+mn-ea"/>
            </a:endParaRPr>
          </a:p>
        </p:txBody>
      </p:sp>
      <p:pic>
        <p:nvPicPr>
          <p:cNvPr id="101" name="图片 100"/>
          <p:cNvPicPr/>
          <p:nvPr/>
        </p:nvPicPr>
        <p:blipFill>
          <a:blip r:embed="rId2"/>
          <a:srcRect t="700" r="60588" b="50895"/>
          <a:stretch>
            <a:fillRect/>
          </a:stretch>
        </p:blipFill>
        <p:spPr>
          <a:xfrm>
            <a:off x="3935730" y="1441450"/>
            <a:ext cx="2978150" cy="2057480"/>
          </a:xfrm>
          <a:prstGeom prst="roundRect">
            <a:avLst/>
          </a:prstGeom>
          <a:noFill/>
          <a:ln w="9525">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6" name="组合 5"/>
          <p:cNvGrpSpPr/>
          <p:nvPr/>
        </p:nvGrpSpPr>
        <p:grpSpPr>
          <a:xfrm>
            <a:off x="425450" y="298450"/>
            <a:ext cx="3510280" cy="473710"/>
            <a:chOff x="670" y="470"/>
            <a:chExt cx="5528" cy="746"/>
          </a:xfrm>
        </p:grpSpPr>
        <p:sp>
          <p:nvSpPr>
            <p:cNvPr id="4" name="object 2"/>
            <p:cNvSpPr txBox="1"/>
            <p:nvPr/>
          </p:nvSpPr>
          <p:spPr>
            <a:xfrm>
              <a:off x="670" y="470"/>
              <a:ext cx="5528" cy="623"/>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主题一</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餐饮服务基础知识与技能</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910" y="804"/>
              <a:ext cx="2570" cy="413"/>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餐饮服务岗位认知</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grpSp>
      <p:grpSp>
        <p:nvGrpSpPr>
          <p:cNvPr id="2" name="组合 1"/>
          <p:cNvGrpSpPr/>
          <p:nvPr/>
        </p:nvGrpSpPr>
        <p:grpSpPr>
          <a:xfrm>
            <a:off x="654050" y="1746250"/>
            <a:ext cx="3060700" cy="1619250"/>
            <a:chOff x="5830" y="2270"/>
            <a:chExt cx="4820" cy="3513"/>
          </a:xfrm>
        </p:grpSpPr>
        <p:sp>
          <p:nvSpPr>
            <p:cNvPr id="3" name="文本框 2"/>
            <p:cNvSpPr txBox="1"/>
            <p:nvPr/>
          </p:nvSpPr>
          <p:spPr>
            <a:xfrm>
              <a:off x="6103" y="2932"/>
              <a:ext cx="4435" cy="2201"/>
            </a:xfrm>
            <a:prstGeom prst="rect">
              <a:avLst/>
            </a:prstGeom>
            <a:noFill/>
          </p:spPr>
          <p:txBody>
            <a:bodyPr wrap="square" rtlCol="0">
              <a:spAutoFit/>
            </a:bodyPr>
            <a:p>
              <a:r>
                <a:rPr lang="en-US" altLang="zh-CN" sz="1000">
                  <a:latin typeface="宋体" panose="02010600030101010101" pitchFamily="2" charset="-122"/>
                  <a:ea typeface="宋体" panose="02010600030101010101" pitchFamily="2" charset="-122"/>
                  <a:cs typeface="宋体" panose="02010600030101010101" pitchFamily="2" charset="-122"/>
                </a:rPr>
                <a:t>    </a:t>
              </a:r>
              <a:r>
                <a:rPr lang="zh-CN" altLang="en-US" sz="1000">
                  <a:latin typeface="宋体" panose="02010600030101010101" pitchFamily="2" charset="-122"/>
                  <a:ea typeface="宋体" panose="02010600030101010101" pitchFamily="2" charset="-122"/>
                  <a:cs typeface="宋体" panose="02010600030101010101" pitchFamily="2" charset="-122"/>
                </a:rPr>
                <a:t>外卖服务（Outside Catering），是指酒店根据客人的要求派员工到酒店外的客人驻地或指定地点提供餐饮服务，包括成品提供、现场生产、用餐服务等内容。这种服务方式比酒店内的常规餐饮服务更周到、更细致，因此，服务要求更加严格、规范，费用也相对较高。</a:t>
              </a:r>
              <a:endParaRPr lang="zh-CN" altLang="en-US" sz="1000">
                <a:latin typeface="宋体" panose="02010600030101010101" pitchFamily="2" charset="-122"/>
                <a:ea typeface="宋体" panose="02010600030101010101" pitchFamily="2" charset="-122"/>
                <a:cs typeface="宋体" panose="02010600030101010101" pitchFamily="2" charset="-122"/>
              </a:endParaRPr>
            </a:p>
          </p:txBody>
        </p:sp>
        <p:sp>
          <p:nvSpPr>
            <p:cNvPr id="9" name="圆角矩形 8"/>
            <p:cNvSpPr/>
            <p:nvPr/>
          </p:nvSpPr>
          <p:spPr>
            <a:xfrm>
              <a:off x="5830" y="2270"/>
              <a:ext cx="4820" cy="3513"/>
            </a:xfrm>
            <a:prstGeom prst="roundRect">
              <a:avLst/>
            </a:prstGeom>
            <a:noFill/>
            <a:ln w="12700" cmpd="sng">
              <a:solidFill>
                <a:srgbClr val="B5865E"/>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endParaRPr lang="zh-CN" altLang="en-US">
                <a:solidFill>
                  <a:schemeClr val="tx1"/>
                </a:solidFill>
                <a:effectLst>
                  <a:outerShdw blurRad="38100" dist="19050" dir="2700000" algn="tl" rotWithShape="0">
                    <a:schemeClr val="dk1">
                      <a:alpha val="40000"/>
                    </a:schemeClr>
                  </a:outerShdw>
                </a:effectLst>
              </a:endParaRPr>
            </a:p>
          </p:txBody>
        </p:sp>
      </p:grpSp>
      <p:sp>
        <p:nvSpPr>
          <p:cNvPr id="12" name="圆角矩形 11"/>
          <p:cNvSpPr/>
          <p:nvPr>
            <p:custDataLst>
              <p:tags r:id="rId1"/>
            </p:custDataLst>
          </p:nvPr>
        </p:nvSpPr>
        <p:spPr>
          <a:xfrm>
            <a:off x="1720850" y="1061720"/>
            <a:ext cx="796290" cy="383540"/>
          </a:xfrm>
          <a:prstGeom prst="roundRect">
            <a:avLst/>
          </a:prstGeom>
          <a:solidFill>
            <a:srgbClr val="EDCCB1"/>
          </a:solidFill>
        </p:spPr>
        <p:txBody>
          <a:bodyPr wrap="square" lIns="0" tIns="0" rIns="0" bIns="0" rtlCol="0" anchor="ctr" anchorCtr="0">
            <a:noAutofit/>
          </a:bodyPr>
          <a:p>
            <a:pPr>
              <a:lnSpc>
                <a:spcPct val="150000"/>
              </a:lnSpc>
              <a:spcBef>
                <a:spcPct val="0"/>
              </a:spcBef>
              <a:spcAft>
                <a:spcPct val="0"/>
              </a:spcAft>
            </a:pPr>
            <a:r>
              <a:rPr lang="en-US" altLang="zh-CN" sz="1000">
                <a:solidFill>
                  <a:schemeClr val="tx1">
                    <a:lumMod val="85000"/>
                    <a:lumOff val="15000"/>
                  </a:schemeClr>
                </a:solidFill>
                <a:latin typeface="+mn-ea"/>
                <a:cs typeface="+mn-ea"/>
                <a:sym typeface="+mn-ea"/>
              </a:rPr>
              <a:t>  </a:t>
            </a:r>
            <a:r>
              <a:rPr lang="zh-CN" altLang="en-US" sz="1000">
                <a:solidFill>
                  <a:schemeClr val="tx1">
                    <a:lumMod val="85000"/>
                    <a:lumOff val="15000"/>
                  </a:schemeClr>
                </a:solidFill>
                <a:latin typeface="+mn-ea"/>
                <a:cs typeface="+mn-ea"/>
                <a:sym typeface="+mn-ea"/>
              </a:rPr>
              <a:t>外卖服务</a:t>
            </a:r>
            <a:endParaRPr lang="zh-CN" altLang="en-US" sz="1000">
              <a:solidFill>
                <a:schemeClr val="tx1">
                  <a:lumMod val="85000"/>
                  <a:lumOff val="15000"/>
                </a:schemeClr>
              </a:solidFill>
              <a:latin typeface="+mn-ea"/>
              <a:cs typeface="+mn-ea"/>
              <a:sym typeface="+mn-ea"/>
            </a:endParaRPr>
          </a:p>
        </p:txBody>
      </p:sp>
      <p:pic>
        <p:nvPicPr>
          <p:cNvPr id="102" name="图片 101"/>
          <p:cNvPicPr/>
          <p:nvPr/>
        </p:nvPicPr>
        <p:blipFill>
          <a:blip r:embed="rId2"/>
          <a:stretch>
            <a:fillRect/>
          </a:stretch>
        </p:blipFill>
        <p:spPr>
          <a:xfrm>
            <a:off x="4006850" y="1593850"/>
            <a:ext cx="2728595" cy="1848485"/>
          </a:xfrm>
          <a:prstGeom prst="roundRect">
            <a:avLst/>
          </a:prstGeom>
          <a:noFill/>
          <a:ln w="9525">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主题一</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餐饮服务基础知识与技能</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餐饮服务岗位认知</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3" name="文本框 2"/>
          <p:cNvSpPr txBox="1"/>
          <p:nvPr/>
        </p:nvSpPr>
        <p:spPr>
          <a:xfrm>
            <a:off x="2787650" y="1070610"/>
            <a:ext cx="1906905" cy="269040"/>
          </a:xfrm>
          <a:prstGeom prst="roundRect">
            <a:avLst/>
          </a:prstGeom>
        </p:spPr>
        <p:style>
          <a:lnRef idx="0">
            <a:srgbClr val="FFFFFF"/>
          </a:lnRef>
          <a:fillRef idx="1">
            <a:schemeClr val="accent1"/>
          </a:fillRef>
          <a:effectRef idx="2">
            <a:schemeClr val="accent1"/>
          </a:effectRef>
          <a:fontRef idx="minor">
            <a:schemeClr val="lt1"/>
          </a:fontRef>
        </p:style>
        <p:txBody>
          <a:bodyPr wrap="square" rtlCol="0" anchor="t">
            <a:spAutoFit/>
          </a:bodyPr>
          <a:p>
            <a:r>
              <a:rPr lang="en-US" altLang="zh-CN" sz="1000" b="0">
                <a:latin typeface="宋体" panose="02010600030101010101" pitchFamily="2" charset="-122"/>
                <a:ea typeface="宋体" panose="02010600030101010101" pitchFamily="2" charset="-122"/>
              </a:rPr>
              <a:t>  </a:t>
            </a:r>
            <a:r>
              <a:rPr lang="zh-CN" altLang="en-US" sz="1000" b="0">
                <a:latin typeface="宋体" panose="02010600030101010101" pitchFamily="2" charset="-122"/>
                <a:ea typeface="宋体" panose="02010600030101010101" pitchFamily="2" charset="-122"/>
              </a:rPr>
              <a:t>餐饮部组织机构设计的原则</a:t>
            </a:r>
            <a:endParaRPr lang="zh-CN" altLang="en-US" sz="1000" b="0">
              <a:latin typeface="宋体" panose="02010600030101010101" pitchFamily="2" charset="-122"/>
              <a:ea typeface="宋体" panose="02010600030101010101" pitchFamily="2" charset="-122"/>
            </a:endParaRPr>
          </a:p>
        </p:txBody>
      </p:sp>
      <p:sp>
        <p:nvSpPr>
          <p:cNvPr id="43" name="任意多边形 42"/>
          <p:cNvSpPr/>
          <p:nvPr>
            <p:custDataLst>
              <p:tags r:id="rId1"/>
            </p:custDataLst>
          </p:nvPr>
        </p:nvSpPr>
        <p:spPr>
          <a:xfrm>
            <a:off x="3744891" y="2294538"/>
            <a:ext cx="357085" cy="397881"/>
          </a:xfrm>
          <a:custGeom>
            <a:avLst/>
            <a:gdLst/>
            <a:ahLst/>
            <a:cxnLst>
              <a:cxn ang="3">
                <a:pos x="hc" y="t"/>
              </a:cxn>
              <a:cxn ang="cd2">
                <a:pos x="l" y="vc"/>
              </a:cxn>
              <a:cxn ang="cd4">
                <a:pos x="hc" y="b"/>
              </a:cxn>
              <a:cxn ang="0">
                <a:pos x="r" y="vc"/>
              </a:cxn>
            </a:cxnLst>
            <a:rect l="l" t="t" r="r" b="b"/>
            <a:pathLst>
              <a:path w="1607" h="1790">
                <a:moveTo>
                  <a:pt x="207" y="0"/>
                </a:moveTo>
                <a:cubicBezTo>
                  <a:pt x="243" y="-1"/>
                  <a:pt x="280" y="8"/>
                  <a:pt x="315" y="28"/>
                </a:cubicBezTo>
                <a:lnTo>
                  <a:pt x="1502" y="713"/>
                </a:lnTo>
                <a:cubicBezTo>
                  <a:pt x="1642" y="794"/>
                  <a:pt x="1642" y="996"/>
                  <a:pt x="1502" y="1077"/>
                </a:cubicBezTo>
                <a:lnTo>
                  <a:pt x="315" y="1762"/>
                </a:lnTo>
                <a:cubicBezTo>
                  <a:pt x="175" y="1842"/>
                  <a:pt x="0" y="1741"/>
                  <a:pt x="0" y="1580"/>
                </a:cubicBezTo>
                <a:lnTo>
                  <a:pt x="0" y="1551"/>
                </a:lnTo>
                <a:lnTo>
                  <a:pt x="214" y="896"/>
                </a:lnTo>
                <a:lnTo>
                  <a:pt x="0" y="241"/>
                </a:lnTo>
                <a:lnTo>
                  <a:pt x="0" y="210"/>
                </a:lnTo>
                <a:cubicBezTo>
                  <a:pt x="0" y="89"/>
                  <a:pt x="98" y="2"/>
                  <a:pt x="207" y="0"/>
                </a:cubicBezTo>
                <a:close/>
              </a:path>
            </a:pathLst>
          </a:custGeom>
          <a:gradFill>
            <a:gsLst>
              <a:gs pos="0">
                <a:schemeClr val="accent2"/>
              </a:gs>
              <a:gs pos="99999">
                <a:schemeClr val="accent2">
                  <a:lumMod val="60000"/>
                  <a:lumOff val="40000"/>
                </a:schemeClr>
              </a:gs>
            </a:gsLst>
            <a:lin ang="2700000" scaled="1"/>
          </a:gradFill>
          <a:ln w="3237" cap="flat">
            <a:noFill/>
            <a:prstDash val="solid"/>
            <a:miter/>
          </a:ln>
        </p:spPr>
        <p:txBody>
          <a:bodyPr wrap="non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spcBef>
                <a:spcPct val="0"/>
              </a:spcBef>
              <a:spcAft>
                <a:spcPct val="0"/>
              </a:spcAft>
              <a:buClrTx/>
              <a:buSzTx/>
              <a:buFontTx/>
            </a:pPr>
            <a:r>
              <a:rPr lang="en-US" altLang="zh-CN" sz="1395" b="1">
                <a:solidFill>
                  <a:srgbClr val="FFFFFF"/>
                </a:solidFill>
                <a:latin typeface="+mn-ea"/>
                <a:cs typeface="+mn-ea"/>
                <a:sym typeface="+mn-ea"/>
              </a:rPr>
              <a:t>02</a:t>
            </a:r>
            <a:endParaRPr lang="en-US" altLang="zh-CN" sz="1395" b="1">
              <a:solidFill>
                <a:srgbClr val="FFFFFF"/>
              </a:solidFill>
              <a:latin typeface="+mn-ea"/>
              <a:cs typeface="+mn-ea"/>
              <a:sym typeface="+mn-ea"/>
            </a:endParaRPr>
          </a:p>
        </p:txBody>
      </p:sp>
      <p:sp>
        <p:nvSpPr>
          <p:cNvPr id="46" name="任意多边形 45"/>
          <p:cNvSpPr/>
          <p:nvPr>
            <p:custDataLst>
              <p:tags r:id="rId2"/>
            </p:custDataLst>
          </p:nvPr>
        </p:nvSpPr>
        <p:spPr>
          <a:xfrm>
            <a:off x="3348886" y="2698985"/>
            <a:ext cx="397881" cy="357085"/>
          </a:xfrm>
          <a:custGeom>
            <a:avLst/>
            <a:gdLst/>
            <a:ahLst/>
            <a:cxnLst>
              <a:cxn ang="3">
                <a:pos x="hc" y="t"/>
              </a:cxn>
              <a:cxn ang="cd2">
                <a:pos x="l" y="vc"/>
              </a:cxn>
              <a:cxn ang="cd4">
                <a:pos x="hc" y="b"/>
              </a:cxn>
              <a:cxn ang="0">
                <a:pos x="r" y="vc"/>
              </a:cxn>
            </a:cxnLst>
            <a:rect l="l" t="t" r="r" b="b"/>
            <a:pathLst>
              <a:path w="1790" h="1606">
                <a:moveTo>
                  <a:pt x="210" y="0"/>
                </a:moveTo>
                <a:lnTo>
                  <a:pt x="239" y="0"/>
                </a:lnTo>
                <a:lnTo>
                  <a:pt x="894" y="213"/>
                </a:lnTo>
                <a:lnTo>
                  <a:pt x="1549" y="0"/>
                </a:lnTo>
                <a:lnTo>
                  <a:pt x="1580" y="0"/>
                </a:lnTo>
                <a:cubicBezTo>
                  <a:pt x="1741" y="0"/>
                  <a:pt x="1842" y="175"/>
                  <a:pt x="1762" y="315"/>
                </a:cubicBezTo>
                <a:lnTo>
                  <a:pt x="1077" y="1501"/>
                </a:lnTo>
                <a:cubicBezTo>
                  <a:pt x="996" y="1641"/>
                  <a:pt x="794" y="1641"/>
                  <a:pt x="713" y="1501"/>
                </a:cubicBezTo>
                <a:lnTo>
                  <a:pt x="28" y="315"/>
                </a:lnTo>
                <a:cubicBezTo>
                  <a:pt x="-52" y="175"/>
                  <a:pt x="49" y="0"/>
                  <a:pt x="210" y="0"/>
                </a:cubicBezTo>
                <a:close/>
              </a:path>
            </a:pathLst>
          </a:custGeom>
          <a:gradFill>
            <a:gsLst>
              <a:gs pos="0">
                <a:schemeClr val="accent3"/>
              </a:gs>
              <a:gs pos="99999">
                <a:schemeClr val="accent3">
                  <a:lumMod val="60000"/>
                  <a:lumOff val="40000"/>
                </a:schemeClr>
              </a:gs>
            </a:gsLst>
            <a:lin ang="2700000" scaled="1"/>
          </a:gradFill>
          <a:ln w="3200" cap="flat">
            <a:noFill/>
            <a:prstDash val="solid"/>
            <a:miter/>
          </a:ln>
        </p:spPr>
        <p:txBody>
          <a:bodyPr wrap="non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spcBef>
                <a:spcPct val="0"/>
              </a:spcBef>
              <a:spcAft>
                <a:spcPct val="0"/>
              </a:spcAft>
              <a:buClrTx/>
              <a:buSzTx/>
              <a:buFontTx/>
            </a:pPr>
            <a:r>
              <a:rPr lang="en-US" altLang="zh-CN" sz="1395" b="1">
                <a:solidFill>
                  <a:srgbClr val="FFFFFF"/>
                </a:solidFill>
                <a:latin typeface="+mn-ea"/>
                <a:cs typeface="+mn-ea"/>
                <a:sym typeface="+mn-ea"/>
              </a:rPr>
              <a:t>03</a:t>
            </a:r>
            <a:endParaRPr lang="en-US" altLang="zh-CN" sz="1395" b="1">
              <a:solidFill>
                <a:srgbClr val="FFFFFF"/>
              </a:solidFill>
              <a:latin typeface="+mn-ea"/>
              <a:cs typeface="+mn-ea"/>
              <a:sym typeface="+mn-ea"/>
            </a:endParaRPr>
          </a:p>
        </p:txBody>
      </p:sp>
      <p:sp>
        <p:nvSpPr>
          <p:cNvPr id="48" name="任意多边形 47"/>
          <p:cNvSpPr/>
          <p:nvPr>
            <p:custDataLst>
              <p:tags r:id="rId3"/>
            </p:custDataLst>
          </p:nvPr>
        </p:nvSpPr>
        <p:spPr>
          <a:xfrm>
            <a:off x="2985939" y="2293835"/>
            <a:ext cx="357085" cy="398116"/>
          </a:xfrm>
          <a:custGeom>
            <a:avLst/>
            <a:gdLst/>
            <a:ahLst/>
            <a:cxnLst>
              <a:cxn ang="3">
                <a:pos x="hc" y="t"/>
              </a:cxn>
              <a:cxn ang="cd2">
                <a:pos x="l" y="vc"/>
              </a:cxn>
              <a:cxn ang="cd4">
                <a:pos x="hc" y="b"/>
              </a:cxn>
              <a:cxn ang="0">
                <a:pos x="r" y="vc"/>
              </a:cxn>
            </a:cxnLst>
            <a:rect l="l" t="t" r="r" b="b"/>
            <a:pathLst>
              <a:path w="1606" h="1791">
                <a:moveTo>
                  <a:pt x="1399" y="0"/>
                </a:moveTo>
                <a:cubicBezTo>
                  <a:pt x="1508" y="2"/>
                  <a:pt x="1606" y="89"/>
                  <a:pt x="1606" y="210"/>
                </a:cubicBezTo>
                <a:lnTo>
                  <a:pt x="1606" y="239"/>
                </a:lnTo>
                <a:lnTo>
                  <a:pt x="1393" y="894"/>
                </a:lnTo>
                <a:lnTo>
                  <a:pt x="1606" y="1550"/>
                </a:lnTo>
                <a:lnTo>
                  <a:pt x="1606" y="1581"/>
                </a:lnTo>
                <a:cubicBezTo>
                  <a:pt x="1606" y="1742"/>
                  <a:pt x="1431" y="1843"/>
                  <a:pt x="1291" y="1763"/>
                </a:cubicBezTo>
                <a:lnTo>
                  <a:pt x="105" y="1077"/>
                </a:lnTo>
                <a:cubicBezTo>
                  <a:pt x="-35" y="997"/>
                  <a:pt x="-35" y="794"/>
                  <a:pt x="105" y="714"/>
                </a:cubicBezTo>
                <a:lnTo>
                  <a:pt x="1291" y="28"/>
                </a:lnTo>
                <a:cubicBezTo>
                  <a:pt x="1326" y="8"/>
                  <a:pt x="1363" y="-1"/>
                  <a:pt x="1399" y="0"/>
                </a:cubicBezTo>
                <a:close/>
              </a:path>
            </a:pathLst>
          </a:custGeom>
          <a:gradFill>
            <a:gsLst>
              <a:gs pos="0">
                <a:schemeClr val="accent4"/>
              </a:gs>
              <a:gs pos="99999">
                <a:schemeClr val="accent4">
                  <a:lumMod val="60000"/>
                  <a:lumOff val="40000"/>
                </a:schemeClr>
              </a:gs>
            </a:gsLst>
            <a:lin ang="2700000" scaled="1"/>
          </a:gradFill>
          <a:ln w="3200" cap="flat">
            <a:noFill/>
            <a:prstDash val="solid"/>
            <a:miter/>
          </a:ln>
        </p:spPr>
        <p:txBody>
          <a:bodyPr wrap="non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spcBef>
                <a:spcPct val="0"/>
              </a:spcBef>
              <a:spcAft>
                <a:spcPct val="0"/>
              </a:spcAft>
              <a:buClrTx/>
              <a:buSzTx/>
              <a:buFontTx/>
            </a:pPr>
            <a:r>
              <a:rPr lang="en-US" altLang="zh-CN" sz="1395" b="1">
                <a:solidFill>
                  <a:srgbClr val="FFFFFF"/>
                </a:solidFill>
                <a:latin typeface="+mn-ea"/>
                <a:cs typeface="+mn-ea"/>
                <a:sym typeface="+mn-ea"/>
              </a:rPr>
              <a:t>04</a:t>
            </a:r>
            <a:endParaRPr lang="en-US" altLang="zh-CN" sz="1395" b="1">
              <a:solidFill>
                <a:srgbClr val="FFFFFF"/>
              </a:solidFill>
              <a:latin typeface="+mn-ea"/>
              <a:cs typeface="+mn-ea"/>
              <a:sym typeface="+mn-ea"/>
            </a:endParaRPr>
          </a:p>
        </p:txBody>
      </p:sp>
      <p:sp>
        <p:nvSpPr>
          <p:cNvPr id="49" name="图片 243" descr="减去顶层 4"/>
          <p:cNvSpPr/>
          <p:nvPr>
            <p:custDataLst>
              <p:tags r:id="rId4"/>
            </p:custDataLst>
          </p:nvPr>
        </p:nvSpPr>
        <p:spPr>
          <a:xfrm>
            <a:off x="3348886" y="1907911"/>
            <a:ext cx="397881" cy="357320"/>
          </a:xfrm>
          <a:custGeom>
            <a:avLst/>
            <a:gdLst>
              <a:gd name="connsiteX0" fmla="*/ 133474 w 1136445"/>
              <a:gd name="connsiteY0" fmla="*/ 1020285 h 1020285"/>
              <a:gd name="connsiteX1" fmla="*/ 18054 w 1136445"/>
              <a:gd name="connsiteY1" fmla="*/ 820229 h 1020285"/>
              <a:gd name="connsiteX2" fmla="*/ 452804 w 1136445"/>
              <a:gd name="connsiteY2" fmla="*/ 66685 h 1020285"/>
              <a:gd name="connsiteX3" fmla="*/ 683642 w 1136445"/>
              <a:gd name="connsiteY3" fmla="*/ 66685 h 1020285"/>
              <a:gd name="connsiteX4" fmla="*/ 1118391 w 1136445"/>
              <a:gd name="connsiteY4" fmla="*/ 820229 h 1020285"/>
              <a:gd name="connsiteX5" fmla="*/ 1002970 w 1136445"/>
              <a:gd name="connsiteY5" fmla="*/ 1020285 h 1020285"/>
              <a:gd name="connsiteX6" fmla="*/ 984964 w 1136445"/>
              <a:gd name="connsiteY6" fmla="*/ 1020285 h 1020285"/>
              <a:gd name="connsiteX7" fmla="*/ 569011 w 1136445"/>
              <a:gd name="connsiteY7" fmla="*/ 884692 h 1020285"/>
              <a:gd name="connsiteX8" fmla="*/ 153062 w 1136445"/>
              <a:gd name="connsiteY8" fmla="*/ 1020285 h 1020285"/>
              <a:gd name="connsiteX9" fmla="*/ 133474 w 1136445"/>
              <a:gd name="connsiteY9" fmla="*/ 1020285 h 102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020285">
                <a:moveTo>
                  <a:pt x="133474" y="1020285"/>
                </a:moveTo>
                <a:cubicBezTo>
                  <a:pt x="30879" y="1020285"/>
                  <a:pt x="-33243" y="909143"/>
                  <a:pt x="18054" y="820229"/>
                </a:cubicBezTo>
                <a:lnTo>
                  <a:pt x="452804" y="66685"/>
                </a:lnTo>
                <a:cubicBezTo>
                  <a:pt x="504102" y="-22228"/>
                  <a:pt x="632344" y="-22228"/>
                  <a:pt x="683642" y="66685"/>
                </a:cubicBezTo>
                <a:lnTo>
                  <a:pt x="1118391" y="820229"/>
                </a:lnTo>
                <a:cubicBezTo>
                  <a:pt x="1169689" y="909143"/>
                  <a:pt x="1105570" y="1020285"/>
                  <a:pt x="1002970" y="1020285"/>
                </a:cubicBezTo>
                <a:lnTo>
                  <a:pt x="984964" y="1020285"/>
                </a:lnTo>
                <a:lnTo>
                  <a:pt x="569011" y="884692"/>
                </a:lnTo>
                <a:lnTo>
                  <a:pt x="153062" y="1020285"/>
                </a:lnTo>
                <a:lnTo>
                  <a:pt x="133474" y="1020285"/>
                </a:lnTo>
                <a:close/>
              </a:path>
            </a:pathLst>
          </a:custGeom>
          <a:gradFill>
            <a:gsLst>
              <a:gs pos="0">
                <a:schemeClr val="accent1"/>
              </a:gs>
              <a:gs pos="99999">
                <a:schemeClr val="accent1">
                  <a:lumMod val="60000"/>
                  <a:lumOff val="40000"/>
                </a:schemeClr>
              </a:gs>
            </a:gsLst>
            <a:lin ang="2700000" scaled="1"/>
          </a:gradFill>
          <a:ln w="3200" cap="flat">
            <a:noFill/>
            <a:prstDash val="solid"/>
            <a:miter/>
          </a:ln>
        </p:spPr>
        <p:txBody>
          <a:bodyPr wrap="none" rtlCol="0" anchor="ctr">
            <a:noAutofit/>
          </a:bodyPr>
          <a:lstStyle/>
          <a:p>
            <a:pPr lvl="0" algn="ctr">
              <a:spcBef>
                <a:spcPct val="0"/>
              </a:spcBef>
              <a:spcAft>
                <a:spcPct val="0"/>
              </a:spcAft>
              <a:buClrTx/>
              <a:buSzTx/>
              <a:buFontTx/>
            </a:pPr>
            <a:r>
              <a:rPr lang="en-US" altLang="zh-CN" sz="1395" b="1">
                <a:solidFill>
                  <a:srgbClr val="FFFFFF"/>
                </a:solidFill>
                <a:latin typeface="+mn-ea"/>
                <a:cs typeface="+mn-ea"/>
                <a:sym typeface="+mn-ea"/>
              </a:rPr>
              <a:t>01</a:t>
            </a:r>
            <a:endParaRPr lang="en-US" altLang="zh-CN" sz="1395" b="1">
              <a:solidFill>
                <a:srgbClr val="FFFFFF"/>
              </a:solidFill>
              <a:latin typeface="+mn-ea"/>
              <a:cs typeface="+mn-ea"/>
              <a:sym typeface="+mn-ea"/>
            </a:endParaRPr>
          </a:p>
        </p:txBody>
      </p:sp>
      <p:sp>
        <p:nvSpPr>
          <p:cNvPr id="50" name="图片 8" descr="圆形 2"/>
          <p:cNvSpPr/>
          <p:nvPr>
            <p:custDataLst>
              <p:tags r:id="rId5"/>
            </p:custDataLst>
          </p:nvPr>
        </p:nvSpPr>
        <p:spPr>
          <a:xfrm>
            <a:off x="3547475" y="2698515"/>
            <a:ext cx="199761" cy="96833"/>
          </a:xfrm>
          <a:custGeom>
            <a:avLst/>
            <a:gdLst>
              <a:gd name="connsiteX0" fmla="*/ 570865 w 570865"/>
              <a:gd name="connsiteY0" fmla="*/ 138424 h 276854"/>
              <a:gd name="connsiteX1" fmla="*/ 436015 w 570865"/>
              <a:gd name="connsiteY1" fmla="*/ 276854 h 276854"/>
              <a:gd name="connsiteX2" fmla="*/ 0 w 570865"/>
              <a:gd name="connsiteY2" fmla="*/ 138424 h 276854"/>
              <a:gd name="connsiteX3" fmla="*/ 434779 w 570865"/>
              <a:gd name="connsiteY3" fmla="*/ 360 h 276854"/>
              <a:gd name="connsiteX4" fmla="*/ 437296 w 570865"/>
              <a:gd name="connsiteY4" fmla="*/ 0 h 276854"/>
              <a:gd name="connsiteX5" fmla="*/ 570865 w 570865"/>
              <a:gd name="connsiteY5" fmla="*/ 138424 h 27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865" h="276854">
                <a:moveTo>
                  <a:pt x="570865" y="138424"/>
                </a:moveTo>
                <a:cubicBezTo>
                  <a:pt x="570865" y="214877"/>
                  <a:pt x="510492" y="276854"/>
                  <a:pt x="436015" y="276854"/>
                </a:cubicBezTo>
                <a:cubicBezTo>
                  <a:pt x="386365" y="276854"/>
                  <a:pt x="241026" y="230711"/>
                  <a:pt x="0" y="138424"/>
                </a:cubicBezTo>
                <a:cubicBezTo>
                  <a:pt x="243109" y="60237"/>
                  <a:pt x="388035" y="14215"/>
                  <a:pt x="434779" y="360"/>
                </a:cubicBezTo>
                <a:cubicBezTo>
                  <a:pt x="435597" y="117"/>
                  <a:pt x="436443" y="-8"/>
                  <a:pt x="437296" y="0"/>
                </a:cubicBezTo>
                <a:cubicBezTo>
                  <a:pt x="511183" y="707"/>
                  <a:pt x="570865" y="62411"/>
                  <a:pt x="570865" y="138424"/>
                </a:cubicBezTo>
                <a:close/>
              </a:path>
            </a:pathLst>
          </a:custGeom>
          <a:gradFill>
            <a:gsLst>
              <a:gs pos="1000">
                <a:schemeClr val="accent3"/>
              </a:gs>
              <a:gs pos="99999">
                <a:schemeClr val="accent3">
                  <a:lumMod val="75000"/>
                </a:schemeClr>
              </a:gs>
            </a:gsLst>
            <a:lin ang="2700000" scaled="1"/>
          </a:gradFill>
          <a:ln w="3200" cap="flat">
            <a:noFill/>
            <a:prstDash val="solid"/>
            <a:miter/>
          </a:ln>
        </p:spPr>
        <p:txBody>
          <a:bodyPr rtlCol="0" anchor="ctr">
            <a:normAutofit fontScale="25000" lnSpcReduction="20000"/>
          </a:bodyPr>
          <a:lstStyle/>
          <a:p>
            <a:pPr lvl="0" algn="l">
              <a:buClrTx/>
              <a:buSzTx/>
              <a:buFontTx/>
            </a:pPr>
            <a:endParaRPr lang="zh-CN" altLang="en-US" sz="1395">
              <a:sym typeface="+mn-ea"/>
            </a:endParaRPr>
          </a:p>
        </p:txBody>
      </p:sp>
      <p:sp>
        <p:nvSpPr>
          <p:cNvPr id="52" name="图片 248" descr="圆形 2"/>
          <p:cNvSpPr/>
          <p:nvPr>
            <p:custDataLst>
              <p:tags r:id="rId6"/>
            </p:custDataLst>
          </p:nvPr>
        </p:nvSpPr>
        <p:spPr>
          <a:xfrm rot="16200000">
            <a:off x="3195548" y="2345651"/>
            <a:ext cx="199761" cy="96833"/>
          </a:xfrm>
          <a:custGeom>
            <a:avLst/>
            <a:gdLst>
              <a:gd name="connsiteX0" fmla="*/ 570865 w 570865"/>
              <a:gd name="connsiteY0" fmla="*/ 138424 h 276854"/>
              <a:gd name="connsiteX1" fmla="*/ 436015 w 570865"/>
              <a:gd name="connsiteY1" fmla="*/ 276854 h 276854"/>
              <a:gd name="connsiteX2" fmla="*/ 0 w 570865"/>
              <a:gd name="connsiteY2" fmla="*/ 138424 h 276854"/>
              <a:gd name="connsiteX3" fmla="*/ 434779 w 570865"/>
              <a:gd name="connsiteY3" fmla="*/ 360 h 276854"/>
              <a:gd name="connsiteX4" fmla="*/ 437296 w 570865"/>
              <a:gd name="connsiteY4" fmla="*/ 0 h 276854"/>
              <a:gd name="connsiteX5" fmla="*/ 570865 w 570865"/>
              <a:gd name="connsiteY5" fmla="*/ 138424 h 27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865" h="276854">
                <a:moveTo>
                  <a:pt x="570865" y="138424"/>
                </a:moveTo>
                <a:cubicBezTo>
                  <a:pt x="570865" y="214877"/>
                  <a:pt x="510492" y="276854"/>
                  <a:pt x="436015" y="276854"/>
                </a:cubicBezTo>
                <a:cubicBezTo>
                  <a:pt x="386365" y="276854"/>
                  <a:pt x="241026" y="230711"/>
                  <a:pt x="0" y="138424"/>
                </a:cubicBezTo>
                <a:cubicBezTo>
                  <a:pt x="243109" y="60237"/>
                  <a:pt x="388035" y="14215"/>
                  <a:pt x="434779" y="360"/>
                </a:cubicBezTo>
                <a:cubicBezTo>
                  <a:pt x="435597" y="117"/>
                  <a:pt x="436443" y="-8"/>
                  <a:pt x="437296" y="0"/>
                </a:cubicBezTo>
                <a:cubicBezTo>
                  <a:pt x="511183" y="707"/>
                  <a:pt x="570865" y="62411"/>
                  <a:pt x="570865" y="138424"/>
                </a:cubicBezTo>
                <a:close/>
              </a:path>
            </a:pathLst>
          </a:custGeom>
          <a:gradFill>
            <a:gsLst>
              <a:gs pos="1000">
                <a:schemeClr val="accent4"/>
              </a:gs>
              <a:gs pos="99999">
                <a:schemeClr val="accent4">
                  <a:lumMod val="75000"/>
                </a:schemeClr>
              </a:gs>
            </a:gsLst>
            <a:lin ang="2700000" scaled="1"/>
          </a:gradFill>
          <a:ln w="3200" cap="flat">
            <a:noFill/>
            <a:prstDash val="solid"/>
            <a:miter/>
          </a:ln>
        </p:spPr>
        <p:txBody>
          <a:bodyPr rtlCol="0" anchor="ctr">
            <a:normAutofit fontScale="25000" lnSpcReduction="20000"/>
          </a:bodyPr>
          <a:lstStyle/>
          <a:p>
            <a:pPr lvl="0" algn="l">
              <a:buClrTx/>
              <a:buSzTx/>
              <a:buFontTx/>
            </a:pPr>
            <a:endParaRPr lang="zh-CN" altLang="en-US" sz="1395">
              <a:sym typeface="+mn-ea"/>
            </a:endParaRPr>
          </a:p>
        </p:txBody>
      </p:sp>
      <p:sp>
        <p:nvSpPr>
          <p:cNvPr id="53" name="图片 246" descr="圆形 2"/>
          <p:cNvSpPr/>
          <p:nvPr>
            <p:custDataLst>
              <p:tags r:id="rId7"/>
            </p:custDataLst>
          </p:nvPr>
        </p:nvSpPr>
        <p:spPr>
          <a:xfrm rot="5400000">
            <a:off x="3692841" y="2544474"/>
            <a:ext cx="199761" cy="96833"/>
          </a:xfrm>
          <a:custGeom>
            <a:avLst/>
            <a:gdLst>
              <a:gd name="connsiteX0" fmla="*/ 571026 w 571026"/>
              <a:gd name="connsiteY0" fmla="*/ 138463 h 276932"/>
              <a:gd name="connsiteX1" fmla="*/ 436138 w 571026"/>
              <a:gd name="connsiteY1" fmla="*/ 276932 h 276932"/>
              <a:gd name="connsiteX2" fmla="*/ 0 w 571026"/>
              <a:gd name="connsiteY2" fmla="*/ 138463 h 276932"/>
              <a:gd name="connsiteX3" fmla="*/ 434901 w 571026"/>
              <a:gd name="connsiteY3" fmla="*/ 360 h 276932"/>
              <a:gd name="connsiteX4" fmla="*/ 437420 w 571026"/>
              <a:gd name="connsiteY4" fmla="*/ 0 h 276932"/>
              <a:gd name="connsiteX5" fmla="*/ 571026 w 571026"/>
              <a:gd name="connsiteY5" fmla="*/ 138463 h 27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026" h="276932">
                <a:moveTo>
                  <a:pt x="571026" y="138463"/>
                </a:moveTo>
                <a:cubicBezTo>
                  <a:pt x="571026" y="214937"/>
                  <a:pt x="510636" y="276932"/>
                  <a:pt x="436138" y="276932"/>
                </a:cubicBezTo>
                <a:cubicBezTo>
                  <a:pt x="386474" y="276932"/>
                  <a:pt x="241094" y="230776"/>
                  <a:pt x="0" y="138463"/>
                </a:cubicBezTo>
                <a:cubicBezTo>
                  <a:pt x="243177" y="60254"/>
                  <a:pt x="388145" y="14219"/>
                  <a:pt x="434901" y="360"/>
                </a:cubicBezTo>
                <a:cubicBezTo>
                  <a:pt x="435720" y="117"/>
                  <a:pt x="436566" y="-8"/>
                  <a:pt x="437420" y="0"/>
                </a:cubicBezTo>
                <a:cubicBezTo>
                  <a:pt x="511327" y="707"/>
                  <a:pt x="571026" y="62428"/>
                  <a:pt x="571026" y="138463"/>
                </a:cubicBezTo>
                <a:close/>
              </a:path>
            </a:pathLst>
          </a:custGeom>
          <a:gradFill>
            <a:gsLst>
              <a:gs pos="1000">
                <a:schemeClr val="accent2"/>
              </a:gs>
              <a:gs pos="99999">
                <a:schemeClr val="accent2">
                  <a:lumMod val="75000"/>
                </a:schemeClr>
              </a:gs>
            </a:gsLst>
            <a:lin ang="2700000" scaled="1"/>
          </a:gradFill>
          <a:ln w="3200" cap="flat">
            <a:noFill/>
            <a:prstDash val="solid"/>
            <a:miter/>
          </a:ln>
        </p:spPr>
        <p:txBody>
          <a:bodyPr rtlCol="0" anchor="ctr">
            <a:normAutofit fontScale="25000" lnSpcReduction="20000"/>
          </a:bodyPr>
          <a:lstStyle/>
          <a:p>
            <a:pPr lvl="0" algn="l">
              <a:buClrTx/>
              <a:buSzTx/>
              <a:buFontTx/>
            </a:pPr>
            <a:endParaRPr lang="zh-CN" altLang="en-US" sz="1395">
              <a:sym typeface="+mn-ea"/>
            </a:endParaRPr>
          </a:p>
        </p:txBody>
      </p:sp>
      <p:sp>
        <p:nvSpPr>
          <p:cNvPr id="54" name="图片 244" descr="圆形 2"/>
          <p:cNvSpPr/>
          <p:nvPr>
            <p:custDataLst>
              <p:tags r:id="rId8"/>
            </p:custDataLst>
          </p:nvPr>
        </p:nvSpPr>
        <p:spPr>
          <a:xfrm>
            <a:off x="3547240" y="2169336"/>
            <a:ext cx="199761" cy="96833"/>
          </a:xfrm>
          <a:custGeom>
            <a:avLst/>
            <a:gdLst>
              <a:gd name="connsiteX0" fmla="*/ 570787 w 570787"/>
              <a:gd name="connsiteY0" fmla="*/ 138474 h 276953"/>
              <a:gd name="connsiteX1" fmla="*/ 435956 w 570787"/>
              <a:gd name="connsiteY1" fmla="*/ 276953 h 276953"/>
              <a:gd name="connsiteX2" fmla="*/ 0 w 570787"/>
              <a:gd name="connsiteY2" fmla="*/ 138474 h 276953"/>
              <a:gd name="connsiteX3" fmla="*/ 434719 w 570787"/>
              <a:gd name="connsiteY3" fmla="*/ 360 h 276953"/>
              <a:gd name="connsiteX4" fmla="*/ 437237 w 570787"/>
              <a:gd name="connsiteY4" fmla="*/ 0 h 276953"/>
              <a:gd name="connsiteX5" fmla="*/ 570787 w 570787"/>
              <a:gd name="connsiteY5" fmla="*/ 138474 h 27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787" h="276953">
                <a:moveTo>
                  <a:pt x="570787" y="138474"/>
                </a:moveTo>
                <a:cubicBezTo>
                  <a:pt x="570787" y="214954"/>
                  <a:pt x="510422" y="276953"/>
                  <a:pt x="435956" y="276953"/>
                </a:cubicBezTo>
                <a:cubicBezTo>
                  <a:pt x="386312" y="276953"/>
                  <a:pt x="240993" y="230794"/>
                  <a:pt x="0" y="138474"/>
                </a:cubicBezTo>
                <a:cubicBezTo>
                  <a:pt x="243075" y="60258"/>
                  <a:pt x="387982" y="14220"/>
                  <a:pt x="434719" y="360"/>
                </a:cubicBezTo>
                <a:cubicBezTo>
                  <a:pt x="435538" y="117"/>
                  <a:pt x="436383" y="-8"/>
                  <a:pt x="437237" y="0"/>
                </a:cubicBezTo>
                <a:cubicBezTo>
                  <a:pt x="511113" y="707"/>
                  <a:pt x="570787" y="62433"/>
                  <a:pt x="570787" y="138474"/>
                </a:cubicBezTo>
                <a:close/>
              </a:path>
            </a:pathLst>
          </a:custGeom>
          <a:gradFill>
            <a:gsLst>
              <a:gs pos="1000">
                <a:schemeClr val="accent1"/>
              </a:gs>
              <a:gs pos="99999">
                <a:schemeClr val="accent1">
                  <a:lumMod val="75000"/>
                </a:schemeClr>
              </a:gs>
            </a:gsLst>
            <a:lin ang="2700000" scaled="1"/>
          </a:gradFill>
          <a:ln w="3200" cap="flat">
            <a:noFill/>
            <a:prstDash val="solid"/>
            <a:miter/>
          </a:ln>
        </p:spPr>
        <p:txBody>
          <a:bodyPr rtlCol="0" anchor="ctr">
            <a:normAutofit fontScale="25000" lnSpcReduction="20000"/>
          </a:bodyPr>
          <a:lstStyle/>
          <a:p>
            <a:pPr lvl="0" algn="l">
              <a:buClrTx/>
              <a:buSzTx/>
              <a:buFontTx/>
            </a:pPr>
            <a:endParaRPr lang="zh-CN" altLang="en-US" sz="1395">
              <a:sym typeface="+mn-ea"/>
            </a:endParaRPr>
          </a:p>
        </p:txBody>
      </p:sp>
      <p:sp>
        <p:nvSpPr>
          <p:cNvPr id="55" name="矩形 54"/>
          <p:cNvSpPr/>
          <p:nvPr>
            <p:custDataLst>
              <p:tags r:id="rId9"/>
            </p:custDataLst>
          </p:nvPr>
        </p:nvSpPr>
        <p:spPr>
          <a:xfrm>
            <a:off x="2976092" y="1555750"/>
            <a:ext cx="1125859" cy="126844"/>
          </a:xfrm>
          <a:prstGeom prst="rect">
            <a:avLst/>
          </a:prstGeom>
          <a:noFill/>
        </p:spPr>
        <p:txBody>
          <a:bodyPr wrap="square" lIns="0" tIns="0" rIns="0" bIns="0" rtlCol="0" anchor="b" anchorCtr="0">
            <a:noAutofit/>
          </a:bodyPr>
          <a:lstStyle/>
          <a:p>
            <a:pPr algn="ctr">
              <a:spcBef>
                <a:spcPct val="0"/>
              </a:spcBef>
              <a:spcAft>
                <a:spcPct val="0"/>
              </a:spcAft>
            </a:pPr>
            <a:r>
              <a:rPr lang="zh-CN" altLang="en-US" sz="1000" b="1" dirty="0">
                <a:solidFill>
                  <a:schemeClr val="accent1"/>
                </a:solidFill>
                <a:latin typeface="+mn-ea"/>
                <a:cs typeface="+mn-ea"/>
                <a:sym typeface="+mn-ea"/>
              </a:rPr>
              <a:t>精简</a:t>
            </a:r>
            <a:endParaRPr lang="zh-CN" altLang="en-US" sz="1000" b="1" dirty="0">
              <a:solidFill>
                <a:schemeClr val="accent1"/>
              </a:solidFill>
              <a:latin typeface="+mn-ea"/>
              <a:cs typeface="+mn-ea"/>
              <a:sym typeface="+mn-ea"/>
            </a:endParaRPr>
          </a:p>
        </p:txBody>
      </p:sp>
      <p:sp>
        <p:nvSpPr>
          <p:cNvPr id="56" name="矩形 55"/>
          <p:cNvSpPr/>
          <p:nvPr>
            <p:custDataLst>
              <p:tags r:id="rId10"/>
            </p:custDataLst>
          </p:nvPr>
        </p:nvSpPr>
        <p:spPr>
          <a:xfrm>
            <a:off x="1873250" y="1670050"/>
            <a:ext cx="3441065" cy="182245"/>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900" dirty="0">
                <a:solidFill>
                  <a:schemeClr val="tx1">
                    <a:lumMod val="85000"/>
                    <a:lumOff val="15000"/>
                  </a:schemeClr>
                </a:solidFill>
                <a:latin typeface="+mn-ea"/>
                <a:cs typeface="+mn-ea"/>
                <a:sym typeface="+mn-ea"/>
              </a:rPr>
              <a:t>讲求实效，避免架构臃肿，</a:t>
            </a:r>
            <a:r>
              <a:rPr lang="zh-CN" altLang="en-US" sz="900" dirty="0">
                <a:solidFill>
                  <a:schemeClr val="tx1">
                    <a:lumMod val="85000"/>
                    <a:lumOff val="15000"/>
                  </a:schemeClr>
                </a:solidFill>
                <a:latin typeface="+mn-ea"/>
                <a:cs typeface="+mn-ea"/>
                <a:sym typeface="+mn-ea"/>
              </a:rPr>
              <a:t>人浮于事</a:t>
            </a:r>
            <a:endParaRPr lang="zh-CN" altLang="en-US" sz="900" dirty="0">
              <a:solidFill>
                <a:schemeClr val="tx1">
                  <a:lumMod val="85000"/>
                  <a:lumOff val="15000"/>
                </a:schemeClr>
              </a:solidFill>
              <a:latin typeface="+mn-ea"/>
              <a:cs typeface="+mn-ea"/>
              <a:sym typeface="+mn-ea"/>
            </a:endParaRPr>
          </a:p>
          <a:p>
            <a:pPr algn="ctr">
              <a:lnSpc>
                <a:spcPct val="130000"/>
              </a:lnSpc>
              <a:spcBef>
                <a:spcPct val="0"/>
              </a:spcBef>
              <a:spcAft>
                <a:spcPct val="0"/>
              </a:spcAft>
            </a:pPr>
            <a:endParaRPr lang="zh-CN" altLang="en-US" sz="900" dirty="0">
              <a:solidFill>
                <a:schemeClr val="tx1">
                  <a:lumMod val="85000"/>
                  <a:lumOff val="15000"/>
                </a:schemeClr>
              </a:solidFill>
              <a:latin typeface="+mn-ea"/>
              <a:cs typeface="+mn-ea"/>
              <a:sym typeface="+mn-ea"/>
            </a:endParaRPr>
          </a:p>
          <a:p>
            <a:pPr algn="ctr">
              <a:lnSpc>
                <a:spcPct val="130000"/>
              </a:lnSpc>
              <a:spcBef>
                <a:spcPct val="0"/>
              </a:spcBef>
              <a:spcAft>
                <a:spcPct val="0"/>
              </a:spcAft>
            </a:pPr>
            <a:endParaRPr lang="zh-CN" altLang="en-US" sz="900" dirty="0">
              <a:solidFill>
                <a:schemeClr val="tx1">
                  <a:lumMod val="85000"/>
                  <a:lumOff val="15000"/>
                </a:schemeClr>
              </a:solidFill>
              <a:latin typeface="+mn-ea"/>
              <a:cs typeface="+mn-ea"/>
              <a:sym typeface="+mn-ea"/>
            </a:endParaRPr>
          </a:p>
        </p:txBody>
      </p:sp>
      <p:sp>
        <p:nvSpPr>
          <p:cNvPr id="57" name="矩形 56"/>
          <p:cNvSpPr/>
          <p:nvPr>
            <p:custDataLst>
              <p:tags r:id="rId11"/>
            </p:custDataLst>
          </p:nvPr>
        </p:nvSpPr>
        <p:spPr>
          <a:xfrm>
            <a:off x="2976092" y="3142517"/>
            <a:ext cx="1125859" cy="126844"/>
          </a:xfrm>
          <a:prstGeom prst="rect">
            <a:avLst/>
          </a:prstGeom>
          <a:noFill/>
        </p:spPr>
        <p:txBody>
          <a:bodyPr wrap="square" lIns="0" tIns="0" rIns="0" bIns="0" rtlCol="0" anchor="b" anchorCtr="0">
            <a:noAutofit/>
          </a:bodyPr>
          <a:lstStyle/>
          <a:p>
            <a:pPr algn="ctr">
              <a:spcBef>
                <a:spcPct val="0"/>
              </a:spcBef>
              <a:spcAft>
                <a:spcPct val="0"/>
              </a:spcAft>
            </a:pPr>
            <a:r>
              <a:rPr lang="zh-CN" altLang="en-US" sz="1000" b="1" dirty="0">
                <a:solidFill>
                  <a:schemeClr val="accent3"/>
                </a:solidFill>
                <a:latin typeface="+mn-ea"/>
                <a:cs typeface="+mn-ea"/>
                <a:sym typeface="+mn-ea"/>
              </a:rPr>
              <a:t>效率</a:t>
            </a:r>
            <a:endParaRPr lang="zh-CN" altLang="en-US" sz="1000" b="1" dirty="0">
              <a:solidFill>
                <a:schemeClr val="accent3"/>
              </a:solidFill>
              <a:latin typeface="+mn-ea"/>
              <a:cs typeface="+mn-ea"/>
              <a:sym typeface="+mn-ea"/>
            </a:endParaRPr>
          </a:p>
        </p:txBody>
      </p:sp>
      <p:sp>
        <p:nvSpPr>
          <p:cNvPr id="62" name="矩形 61"/>
          <p:cNvSpPr/>
          <p:nvPr>
            <p:custDataLst>
              <p:tags r:id="rId12"/>
            </p:custDataLst>
          </p:nvPr>
        </p:nvSpPr>
        <p:spPr>
          <a:xfrm>
            <a:off x="2787650" y="3270250"/>
            <a:ext cx="1727835" cy="182245"/>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900" dirty="0">
                <a:solidFill>
                  <a:schemeClr val="tx1">
                    <a:lumMod val="85000"/>
                    <a:lumOff val="15000"/>
                  </a:schemeClr>
                </a:solidFill>
                <a:latin typeface="+mn-ea"/>
                <a:cs typeface="+mn-ea"/>
                <a:sym typeface="+mn-ea"/>
              </a:rPr>
              <a:t>效率是机构设置的最高原则</a:t>
            </a:r>
            <a:endParaRPr lang="zh-CN" altLang="en-US" sz="900" dirty="0">
              <a:solidFill>
                <a:schemeClr val="tx1">
                  <a:lumMod val="85000"/>
                  <a:lumOff val="15000"/>
                </a:schemeClr>
              </a:solidFill>
              <a:latin typeface="+mn-ea"/>
              <a:cs typeface="+mn-ea"/>
              <a:sym typeface="+mn-ea"/>
            </a:endParaRPr>
          </a:p>
        </p:txBody>
      </p:sp>
      <p:sp>
        <p:nvSpPr>
          <p:cNvPr id="63" name="矩形 62"/>
          <p:cNvSpPr/>
          <p:nvPr>
            <p:custDataLst>
              <p:tags r:id="rId13"/>
            </p:custDataLst>
          </p:nvPr>
        </p:nvSpPr>
        <p:spPr>
          <a:xfrm>
            <a:off x="1828872" y="2381992"/>
            <a:ext cx="1125859" cy="120982"/>
          </a:xfrm>
          <a:prstGeom prst="rect">
            <a:avLst/>
          </a:prstGeom>
          <a:noFill/>
        </p:spPr>
        <p:txBody>
          <a:bodyPr wrap="square" lIns="0" tIns="0" rIns="0" bIns="0" rtlCol="0" anchor="b" anchorCtr="0">
            <a:noAutofit/>
          </a:bodyPr>
          <a:lstStyle/>
          <a:p>
            <a:pPr algn="r">
              <a:spcBef>
                <a:spcPct val="0"/>
              </a:spcBef>
              <a:spcAft>
                <a:spcPct val="0"/>
              </a:spcAft>
            </a:pPr>
            <a:r>
              <a:rPr lang="zh-CN" altLang="en-US" sz="1000" b="1" dirty="0">
                <a:solidFill>
                  <a:schemeClr val="accent4"/>
                </a:solidFill>
                <a:latin typeface="+mn-ea"/>
                <a:cs typeface="+mn-ea"/>
                <a:sym typeface="+mn-ea"/>
              </a:rPr>
              <a:t>自主</a:t>
            </a:r>
            <a:endParaRPr lang="zh-CN" altLang="en-US" sz="1000" b="1" dirty="0">
              <a:solidFill>
                <a:schemeClr val="accent4"/>
              </a:solidFill>
              <a:latin typeface="+mn-ea"/>
              <a:cs typeface="+mn-ea"/>
              <a:sym typeface="+mn-ea"/>
            </a:endParaRPr>
          </a:p>
        </p:txBody>
      </p:sp>
      <p:sp>
        <p:nvSpPr>
          <p:cNvPr id="64" name="矩形 63"/>
          <p:cNvSpPr/>
          <p:nvPr>
            <p:custDataLst>
              <p:tags r:id="rId14"/>
            </p:custDataLst>
          </p:nvPr>
        </p:nvSpPr>
        <p:spPr>
          <a:xfrm>
            <a:off x="658495" y="2495550"/>
            <a:ext cx="2296160" cy="289560"/>
          </a:xfrm>
          <a:prstGeom prst="rect">
            <a:avLst/>
          </a:prstGeom>
          <a:noFill/>
        </p:spPr>
        <p:txBody>
          <a:bodyPr wrap="square" lIns="0" tIns="0" rIns="0" bIns="0" rtlCol="0" anchor="t" anchorCtr="0">
            <a:noAutofit/>
          </a:bodyPr>
          <a:lstStyle/>
          <a:p>
            <a:pPr algn="r">
              <a:lnSpc>
                <a:spcPct val="130000"/>
              </a:lnSpc>
              <a:spcBef>
                <a:spcPct val="0"/>
              </a:spcBef>
              <a:spcAft>
                <a:spcPct val="0"/>
              </a:spcAft>
            </a:pPr>
            <a:r>
              <a:rPr lang="zh-CN" altLang="en-US" sz="900" dirty="0">
                <a:solidFill>
                  <a:schemeClr val="tx1">
                    <a:lumMod val="85000"/>
                    <a:lumOff val="15000"/>
                  </a:schemeClr>
                </a:solidFill>
                <a:latin typeface="+mn-ea"/>
                <a:cs typeface="+mn-ea"/>
                <a:sym typeface="+mn-ea"/>
              </a:rPr>
              <a:t>各部门各环节能够自主地履行职能</a:t>
            </a:r>
            <a:endParaRPr lang="zh-CN" altLang="en-US" sz="900" dirty="0">
              <a:solidFill>
                <a:schemeClr val="tx1">
                  <a:lumMod val="85000"/>
                  <a:lumOff val="15000"/>
                </a:schemeClr>
              </a:solidFill>
              <a:latin typeface="+mn-ea"/>
              <a:cs typeface="+mn-ea"/>
              <a:sym typeface="+mn-ea"/>
            </a:endParaRPr>
          </a:p>
        </p:txBody>
      </p:sp>
      <p:sp>
        <p:nvSpPr>
          <p:cNvPr id="65" name="矩形 64"/>
          <p:cNvSpPr/>
          <p:nvPr>
            <p:custDataLst>
              <p:tags r:id="rId15"/>
            </p:custDataLst>
          </p:nvPr>
        </p:nvSpPr>
        <p:spPr>
          <a:xfrm>
            <a:off x="4137848" y="2382930"/>
            <a:ext cx="1125859" cy="120982"/>
          </a:xfrm>
          <a:prstGeom prst="rect">
            <a:avLst/>
          </a:prstGeom>
          <a:noFill/>
        </p:spPr>
        <p:txBody>
          <a:bodyPr wrap="square" lIns="0" tIns="0" rIns="0" bIns="0" rtlCol="0" anchor="b" anchorCtr="0">
            <a:noAutofit/>
          </a:bodyPr>
          <a:lstStyle/>
          <a:p>
            <a:pPr algn="just">
              <a:spcBef>
                <a:spcPct val="0"/>
              </a:spcBef>
              <a:spcAft>
                <a:spcPct val="0"/>
              </a:spcAft>
            </a:pPr>
            <a:r>
              <a:rPr lang="zh-CN" altLang="en-US" sz="1000" b="1" dirty="0">
                <a:solidFill>
                  <a:schemeClr val="accent4"/>
                </a:solidFill>
                <a:latin typeface="+mn-ea"/>
                <a:cs typeface="+mn-ea"/>
                <a:sym typeface="+mn-ea"/>
              </a:rPr>
              <a:t>统一</a:t>
            </a:r>
            <a:endParaRPr lang="zh-CN" altLang="en-US" sz="1000" b="1" dirty="0">
              <a:solidFill>
                <a:schemeClr val="accent4"/>
              </a:solidFill>
              <a:latin typeface="+mn-ea"/>
              <a:cs typeface="+mn-ea"/>
              <a:sym typeface="+mn-ea"/>
            </a:endParaRPr>
          </a:p>
        </p:txBody>
      </p:sp>
      <p:sp>
        <p:nvSpPr>
          <p:cNvPr id="66" name="矩形 65"/>
          <p:cNvSpPr/>
          <p:nvPr>
            <p:custDataLst>
              <p:tags r:id="rId16"/>
            </p:custDataLst>
          </p:nvPr>
        </p:nvSpPr>
        <p:spPr>
          <a:xfrm>
            <a:off x="4137660" y="2496185"/>
            <a:ext cx="1990725" cy="289560"/>
          </a:xfrm>
          <a:prstGeom prst="rect">
            <a:avLst/>
          </a:prstGeom>
          <a:noFill/>
        </p:spPr>
        <p:txBody>
          <a:bodyPr wrap="square" lIns="0" tIns="0" rIns="0" bIns="0" rtlCol="0" anchor="t" anchorCtr="0">
            <a:noAutofit/>
          </a:bodyPr>
          <a:lstStyle/>
          <a:p>
            <a:pPr algn="just">
              <a:lnSpc>
                <a:spcPct val="130000"/>
              </a:lnSpc>
              <a:spcBef>
                <a:spcPct val="0"/>
              </a:spcBef>
              <a:spcAft>
                <a:spcPct val="0"/>
              </a:spcAft>
            </a:pPr>
            <a:r>
              <a:rPr lang="zh-CN" altLang="en-US" sz="900" dirty="0">
                <a:solidFill>
                  <a:schemeClr val="tx1">
                    <a:lumMod val="85000"/>
                    <a:lumOff val="15000"/>
                  </a:schemeClr>
                </a:solidFill>
                <a:latin typeface="+mn-ea"/>
                <a:cs typeface="+mn-ea"/>
                <a:sym typeface="+mn-ea"/>
              </a:rPr>
              <a:t>机构设置要符合统一领导的原则</a:t>
            </a:r>
            <a:endParaRPr lang="zh-CN" altLang="en-US" sz="900" dirty="0">
              <a:solidFill>
                <a:schemeClr val="tx1">
                  <a:lumMod val="85000"/>
                  <a:lumOff val="15000"/>
                </a:schemeClr>
              </a:solidFill>
              <a:latin typeface="+mn-ea"/>
              <a:cs typeface="+mn-ea"/>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92781" y="41910"/>
            <a:ext cx="7437048" cy="2230674"/>
            <a:chOff x="55766" y="4737"/>
            <a:chExt cx="7497558" cy="2602453"/>
          </a:xfrm>
        </p:grpSpPr>
        <p:pic>
          <p:nvPicPr>
            <p:cNvPr id="3" name="object 3"/>
            <p:cNvPicPr/>
            <p:nvPr/>
          </p:nvPicPr>
          <p:blipFill>
            <a:blip r:embed="rId1" cstate="print"/>
            <a:stretch>
              <a:fillRect/>
            </a:stretch>
          </p:blipFill>
          <p:spPr>
            <a:xfrm>
              <a:off x="179693" y="4749"/>
              <a:ext cx="7373631" cy="2602441"/>
            </a:xfrm>
            <a:prstGeom prst="rect">
              <a:avLst/>
            </a:prstGeom>
          </p:spPr>
        </p:pic>
        <p:pic>
          <p:nvPicPr>
            <p:cNvPr id="4" name="object 4" descr="C:/Users/ysn92/Desktop/新建文件夹/微信图片_20240422093608.jpg微信图片_20240422093608"/>
            <p:cNvPicPr/>
            <p:nvPr/>
          </p:nvPicPr>
          <p:blipFill>
            <a:blip r:embed="rId2"/>
            <a:srcRect t="23557" b="23557"/>
            <a:stretch>
              <a:fillRect/>
            </a:stretch>
          </p:blipFill>
          <p:spPr>
            <a:xfrm>
              <a:off x="55766" y="4737"/>
              <a:ext cx="7497558" cy="2577668"/>
            </a:xfrm>
            <a:prstGeom prst="rect">
              <a:avLst/>
            </a:prstGeom>
          </p:spPr>
        </p:pic>
      </p:grpSp>
      <p:grpSp>
        <p:nvGrpSpPr>
          <p:cNvPr id="7" name="object 7"/>
          <p:cNvGrpSpPr/>
          <p:nvPr/>
        </p:nvGrpSpPr>
        <p:grpSpPr>
          <a:xfrm>
            <a:off x="780106" y="3101505"/>
            <a:ext cx="229870" cy="229870"/>
            <a:chOff x="1753561" y="3133890"/>
            <a:chExt cx="229870" cy="229870"/>
          </a:xfrm>
        </p:grpSpPr>
        <p:pic>
          <p:nvPicPr>
            <p:cNvPr id="8" name="object 8"/>
            <p:cNvPicPr/>
            <p:nvPr/>
          </p:nvPicPr>
          <p:blipFill>
            <a:blip r:embed="rId3" cstate="print"/>
            <a:stretch>
              <a:fillRect/>
            </a:stretch>
          </p:blipFill>
          <p:spPr>
            <a:xfrm>
              <a:off x="1753561" y="3133890"/>
              <a:ext cx="229264" cy="229252"/>
            </a:xfrm>
            <a:prstGeom prst="rect">
              <a:avLst/>
            </a:prstGeom>
          </p:spPr>
        </p:pic>
        <p:pic>
          <p:nvPicPr>
            <p:cNvPr id="9" name="object 9"/>
            <p:cNvPicPr/>
            <p:nvPr/>
          </p:nvPicPr>
          <p:blipFill>
            <a:blip r:embed="rId4" cstate="print"/>
            <a:stretch>
              <a:fillRect/>
            </a:stretch>
          </p:blipFill>
          <p:spPr>
            <a:xfrm>
              <a:off x="1827923" y="3208235"/>
              <a:ext cx="86741" cy="74345"/>
            </a:xfrm>
            <a:prstGeom prst="rect">
              <a:avLst/>
            </a:prstGeom>
          </p:spPr>
        </p:pic>
      </p:grpSp>
      <p:sp>
        <p:nvSpPr>
          <p:cNvPr id="10" name="object 10"/>
          <p:cNvSpPr txBox="1"/>
          <p:nvPr/>
        </p:nvSpPr>
        <p:spPr>
          <a:xfrm>
            <a:off x="425471" y="3267985"/>
            <a:ext cx="1109980" cy="781050"/>
          </a:xfrm>
          <a:prstGeom prst="rect">
            <a:avLst/>
          </a:prstGeom>
        </p:spPr>
        <p:txBody>
          <a:bodyPr vert="horz" wrap="square" lIns="0" tIns="17145" rIns="0" bIns="0" rtlCol="0">
            <a:spAutoFit/>
          </a:bodyPr>
          <a:lstStyle/>
          <a:p>
            <a:pPr marL="365760">
              <a:lnSpc>
                <a:spcPct val="100000"/>
              </a:lnSpc>
              <a:spcBef>
                <a:spcPts val="135"/>
              </a:spcBef>
            </a:pPr>
            <a:r>
              <a:rPr sz="1750" spc="-25" dirty="0">
                <a:solidFill>
                  <a:schemeClr val="accent2"/>
                </a:solidFill>
                <a:latin typeface="Times New Roman" panose="02020603050405020304"/>
                <a:cs typeface="Times New Roman" panose="02020603050405020304"/>
              </a:rPr>
              <a:t>0</a:t>
            </a:r>
            <a:r>
              <a:rPr sz="2450" spc="-25" dirty="0">
                <a:solidFill>
                  <a:schemeClr val="accent2"/>
                </a:solidFill>
                <a:latin typeface="Times New Roman" panose="02020603050405020304"/>
                <a:cs typeface="Times New Roman" panose="02020603050405020304"/>
              </a:rPr>
              <a:t>1</a:t>
            </a:r>
            <a:endParaRPr sz="2450">
              <a:solidFill>
                <a:schemeClr val="accent2"/>
              </a:solidFill>
              <a:latin typeface="Times New Roman" panose="02020603050405020304"/>
              <a:cs typeface="Times New Roman" panose="02020603050405020304"/>
            </a:endParaRPr>
          </a:p>
          <a:p>
            <a:pPr marL="12700" marR="5080">
              <a:lnSpc>
                <a:spcPct val="102000"/>
              </a:lnSpc>
              <a:spcBef>
                <a:spcPts val="45"/>
              </a:spcBef>
            </a:pPr>
            <a:r>
              <a:rPr lang="zh-CN" altLang="en-US" sz="1200" b="0" dirty="0">
                <a:solidFill>
                  <a:schemeClr val="accent2"/>
                </a:solidFill>
                <a:latin typeface="微软雅黑" panose="020B0503020204020204" charset="-122"/>
                <a:ea typeface="微软雅黑" panose="020B0503020204020204" charset="-122"/>
                <a:cs typeface="微软雅黑 Light" panose="020B0502040204020203" charset="-122"/>
              </a:rPr>
              <a:t>餐饮服务基础</a:t>
            </a:r>
            <a:endParaRPr lang="zh-CN" altLang="en-US" sz="1200" b="0" dirty="0">
              <a:solidFill>
                <a:schemeClr val="accent2"/>
              </a:solidFill>
              <a:latin typeface="微软雅黑" panose="020B0503020204020204" charset="-122"/>
              <a:ea typeface="微软雅黑" panose="020B0503020204020204" charset="-122"/>
              <a:cs typeface="微软雅黑 Light" panose="020B0502040204020203" charset="-122"/>
            </a:endParaRPr>
          </a:p>
          <a:p>
            <a:pPr marL="12700" marR="5080">
              <a:lnSpc>
                <a:spcPct val="102000"/>
              </a:lnSpc>
              <a:spcBef>
                <a:spcPts val="45"/>
              </a:spcBef>
            </a:pPr>
            <a:r>
              <a:rPr lang="zh-CN" altLang="en-US" sz="1200" b="0" dirty="0">
                <a:solidFill>
                  <a:schemeClr val="accent2"/>
                </a:solidFill>
                <a:latin typeface="微软雅黑" panose="020B0503020204020204" charset="-122"/>
                <a:ea typeface="微软雅黑" panose="020B0503020204020204" charset="-122"/>
                <a:cs typeface="微软雅黑 Light" panose="020B0502040204020203" charset="-122"/>
              </a:rPr>
              <a:t>知识与技能</a:t>
            </a:r>
            <a:endParaRPr lang="zh-CN" altLang="en-US" sz="1200" b="0" spc="-50" dirty="0">
              <a:solidFill>
                <a:schemeClr val="accent2"/>
              </a:solidFill>
              <a:latin typeface="微软雅黑" panose="020B0503020204020204" charset="-122"/>
              <a:ea typeface="微软雅黑" panose="020B0503020204020204" charset="-122"/>
              <a:cs typeface="微软雅黑 Light" panose="020B0502040204020203" charset="-122"/>
            </a:endParaRPr>
          </a:p>
        </p:txBody>
      </p:sp>
      <p:grpSp>
        <p:nvGrpSpPr>
          <p:cNvPr id="11" name="object 11"/>
          <p:cNvGrpSpPr/>
          <p:nvPr/>
        </p:nvGrpSpPr>
        <p:grpSpPr>
          <a:xfrm>
            <a:off x="1714627" y="2899498"/>
            <a:ext cx="229870" cy="229870"/>
            <a:chOff x="2862707" y="2855048"/>
            <a:chExt cx="229870" cy="229870"/>
          </a:xfrm>
        </p:grpSpPr>
        <p:pic>
          <p:nvPicPr>
            <p:cNvPr id="12" name="object 12"/>
            <p:cNvPicPr/>
            <p:nvPr/>
          </p:nvPicPr>
          <p:blipFill>
            <a:blip r:embed="rId3" cstate="print"/>
            <a:stretch>
              <a:fillRect/>
            </a:stretch>
          </p:blipFill>
          <p:spPr>
            <a:xfrm>
              <a:off x="2862707" y="2855048"/>
              <a:ext cx="229260" cy="229259"/>
            </a:xfrm>
            <a:prstGeom prst="rect">
              <a:avLst/>
            </a:prstGeom>
          </p:spPr>
        </p:pic>
        <p:pic>
          <p:nvPicPr>
            <p:cNvPr id="13" name="object 13"/>
            <p:cNvPicPr/>
            <p:nvPr/>
          </p:nvPicPr>
          <p:blipFill>
            <a:blip r:embed="rId4" cstate="print"/>
            <a:stretch>
              <a:fillRect/>
            </a:stretch>
          </p:blipFill>
          <p:spPr>
            <a:xfrm>
              <a:off x="2937065" y="2929407"/>
              <a:ext cx="86741" cy="74345"/>
            </a:xfrm>
            <a:prstGeom prst="rect">
              <a:avLst/>
            </a:prstGeom>
          </p:spPr>
        </p:pic>
      </p:grpSp>
      <p:sp>
        <p:nvSpPr>
          <p:cNvPr id="14" name="object 14"/>
          <p:cNvSpPr txBox="1"/>
          <p:nvPr/>
        </p:nvSpPr>
        <p:spPr>
          <a:xfrm>
            <a:off x="1492498" y="2965135"/>
            <a:ext cx="800100" cy="729615"/>
          </a:xfrm>
          <a:prstGeom prst="rect">
            <a:avLst/>
          </a:prstGeom>
        </p:spPr>
        <p:txBody>
          <a:bodyPr vert="horz" wrap="square" lIns="0" tIns="116205" rIns="0" bIns="0" rtlCol="0">
            <a:spAutoFit/>
          </a:bodyPr>
          <a:lstStyle/>
          <a:p>
            <a:pPr marL="229235">
              <a:lnSpc>
                <a:spcPct val="100000"/>
              </a:lnSpc>
              <a:spcBef>
                <a:spcPts val="915"/>
              </a:spcBef>
            </a:pPr>
            <a:r>
              <a:rPr sz="1750" spc="-25" dirty="0">
                <a:latin typeface="Times New Roman" panose="02020603050405020304"/>
                <a:cs typeface="Times New Roman" panose="02020603050405020304"/>
              </a:rPr>
              <a:t>0</a:t>
            </a:r>
            <a:r>
              <a:rPr sz="2450" spc="-25" dirty="0">
                <a:latin typeface="Times New Roman" panose="02020603050405020304"/>
                <a:cs typeface="Times New Roman" panose="02020603050405020304"/>
              </a:rPr>
              <a:t>2</a:t>
            </a:r>
            <a:endParaRPr sz="2450">
              <a:latin typeface="Times New Roman" panose="02020603050405020304"/>
              <a:cs typeface="Times New Roman" panose="02020603050405020304"/>
            </a:endParaRPr>
          </a:p>
          <a:p>
            <a:pPr marL="12700">
              <a:lnSpc>
                <a:spcPct val="100000"/>
              </a:lnSpc>
              <a:spcBef>
                <a:spcPts val="405"/>
              </a:spcBef>
            </a:pPr>
            <a:r>
              <a:rPr lang="zh-CN" altLang="en-US" sz="1200" b="0" dirty="0">
                <a:latin typeface="微软雅黑" panose="020B0503020204020204" charset="-122"/>
                <a:ea typeface="微软雅黑" panose="020B0503020204020204" charset="-122"/>
                <a:cs typeface="微软雅黑 Light" panose="020B0502040204020203" charset="-122"/>
              </a:rPr>
              <a:t>中餐服务</a:t>
            </a:r>
            <a:endParaRPr sz="1200">
              <a:latin typeface="微软雅黑" panose="020B0503020204020204" charset="-122"/>
              <a:ea typeface="微软雅黑" panose="020B0503020204020204" charset="-122"/>
              <a:cs typeface="微软雅黑 Light" panose="020B0502040204020203" charset="-122"/>
            </a:endParaRPr>
          </a:p>
        </p:txBody>
      </p:sp>
      <p:grpSp>
        <p:nvGrpSpPr>
          <p:cNvPr id="15" name="object 15"/>
          <p:cNvGrpSpPr/>
          <p:nvPr>
            <p:custDataLst>
              <p:tags r:id="rId5"/>
            </p:custDataLst>
          </p:nvPr>
        </p:nvGrpSpPr>
        <p:grpSpPr>
          <a:xfrm>
            <a:off x="2647964" y="2687192"/>
            <a:ext cx="229870" cy="229870"/>
            <a:chOff x="3891294" y="2582417"/>
            <a:chExt cx="229870" cy="229870"/>
          </a:xfrm>
        </p:grpSpPr>
        <p:pic>
          <p:nvPicPr>
            <p:cNvPr id="16" name="object 16"/>
            <p:cNvPicPr/>
            <p:nvPr>
              <p:custDataLst>
                <p:tags r:id="rId6"/>
              </p:custDataLst>
            </p:nvPr>
          </p:nvPicPr>
          <p:blipFill>
            <a:blip r:embed="rId3" cstate="print"/>
            <a:stretch>
              <a:fillRect/>
            </a:stretch>
          </p:blipFill>
          <p:spPr>
            <a:xfrm>
              <a:off x="3891294" y="2582417"/>
              <a:ext cx="229258" cy="229251"/>
            </a:xfrm>
            <a:prstGeom prst="rect">
              <a:avLst/>
            </a:prstGeom>
          </p:spPr>
        </p:pic>
        <p:pic>
          <p:nvPicPr>
            <p:cNvPr id="17" name="object 17"/>
            <p:cNvPicPr/>
            <p:nvPr>
              <p:custDataLst>
                <p:tags r:id="rId7"/>
              </p:custDataLst>
            </p:nvPr>
          </p:nvPicPr>
          <p:blipFill>
            <a:blip r:embed="rId4" cstate="print"/>
            <a:stretch>
              <a:fillRect/>
            </a:stretch>
          </p:blipFill>
          <p:spPr>
            <a:xfrm>
              <a:off x="3965651" y="2656761"/>
              <a:ext cx="86748" cy="74348"/>
            </a:xfrm>
            <a:prstGeom prst="rect">
              <a:avLst/>
            </a:prstGeom>
          </p:spPr>
        </p:pic>
      </p:grpSp>
      <p:sp>
        <p:nvSpPr>
          <p:cNvPr id="18" name="object 18"/>
          <p:cNvSpPr txBox="1"/>
          <p:nvPr>
            <p:custDataLst>
              <p:tags r:id="rId8"/>
            </p:custDataLst>
          </p:nvPr>
        </p:nvSpPr>
        <p:spPr>
          <a:xfrm>
            <a:off x="2696686" y="2862849"/>
            <a:ext cx="295275" cy="405130"/>
          </a:xfrm>
          <a:prstGeom prst="rect">
            <a:avLst/>
          </a:prstGeom>
        </p:spPr>
        <p:txBody>
          <a:bodyPr vert="horz" wrap="square" lIns="0" tIns="17145" rIns="0" bIns="0" rtlCol="0">
            <a:spAutoFit/>
          </a:bodyPr>
          <a:lstStyle/>
          <a:p>
            <a:pPr marL="12700">
              <a:lnSpc>
                <a:spcPct val="100000"/>
              </a:lnSpc>
              <a:spcBef>
                <a:spcPts val="135"/>
              </a:spcBef>
            </a:pPr>
            <a:r>
              <a:rPr sz="1750" spc="-25" dirty="0">
                <a:solidFill>
                  <a:schemeClr val="tx1"/>
                </a:solidFill>
                <a:latin typeface="Times New Roman" panose="02020603050405020304"/>
                <a:cs typeface="Times New Roman" panose="02020603050405020304"/>
              </a:rPr>
              <a:t>0</a:t>
            </a:r>
            <a:r>
              <a:rPr sz="2450" spc="-25" dirty="0">
                <a:solidFill>
                  <a:schemeClr val="tx1"/>
                </a:solidFill>
                <a:latin typeface="Times New Roman" panose="02020603050405020304"/>
                <a:cs typeface="Times New Roman" panose="02020603050405020304"/>
              </a:rPr>
              <a:t>3</a:t>
            </a:r>
            <a:endParaRPr sz="2450" spc="-25" dirty="0">
              <a:solidFill>
                <a:schemeClr val="tx1"/>
              </a:solidFill>
              <a:latin typeface="Times New Roman" panose="02020603050405020304"/>
              <a:cs typeface="Times New Roman" panose="02020603050405020304"/>
            </a:endParaRPr>
          </a:p>
        </p:txBody>
      </p:sp>
      <p:grpSp>
        <p:nvGrpSpPr>
          <p:cNvPr id="19" name="object 19"/>
          <p:cNvGrpSpPr/>
          <p:nvPr>
            <p:custDataLst>
              <p:tags r:id="rId9"/>
            </p:custDataLst>
          </p:nvPr>
        </p:nvGrpSpPr>
        <p:grpSpPr>
          <a:xfrm>
            <a:off x="3608610" y="2431884"/>
            <a:ext cx="229870" cy="229870"/>
            <a:chOff x="4919885" y="2353144"/>
            <a:chExt cx="229870" cy="229870"/>
          </a:xfrm>
        </p:grpSpPr>
        <p:pic>
          <p:nvPicPr>
            <p:cNvPr id="20" name="object 20"/>
            <p:cNvPicPr/>
            <p:nvPr>
              <p:custDataLst>
                <p:tags r:id="rId10"/>
              </p:custDataLst>
            </p:nvPr>
          </p:nvPicPr>
          <p:blipFill>
            <a:blip r:embed="rId3" cstate="print"/>
            <a:stretch>
              <a:fillRect/>
            </a:stretch>
          </p:blipFill>
          <p:spPr>
            <a:xfrm>
              <a:off x="4919885" y="2353144"/>
              <a:ext cx="229253" cy="229260"/>
            </a:xfrm>
            <a:prstGeom prst="rect">
              <a:avLst/>
            </a:prstGeom>
          </p:spPr>
        </p:pic>
        <p:pic>
          <p:nvPicPr>
            <p:cNvPr id="21" name="object 21"/>
            <p:cNvPicPr/>
            <p:nvPr>
              <p:custDataLst>
                <p:tags r:id="rId11"/>
              </p:custDataLst>
            </p:nvPr>
          </p:nvPicPr>
          <p:blipFill>
            <a:blip r:embed="rId4" cstate="print"/>
            <a:stretch>
              <a:fillRect/>
            </a:stretch>
          </p:blipFill>
          <p:spPr>
            <a:xfrm>
              <a:off x="4994241" y="2427503"/>
              <a:ext cx="86748" cy="74345"/>
            </a:xfrm>
            <a:prstGeom prst="rect">
              <a:avLst/>
            </a:prstGeom>
          </p:spPr>
        </p:pic>
      </p:grpSp>
      <p:sp>
        <p:nvSpPr>
          <p:cNvPr id="22" name="object 22"/>
          <p:cNvSpPr txBox="1"/>
          <p:nvPr>
            <p:custDataLst>
              <p:tags r:id="rId12"/>
            </p:custDataLst>
          </p:nvPr>
        </p:nvSpPr>
        <p:spPr>
          <a:xfrm>
            <a:off x="3473450" y="3124835"/>
            <a:ext cx="671830" cy="199390"/>
          </a:xfrm>
          <a:prstGeom prst="rect">
            <a:avLst/>
          </a:prstGeom>
        </p:spPr>
        <p:txBody>
          <a:bodyPr vert="horz" wrap="square" lIns="0" tIns="15240" rIns="0" bIns="0" rtlCol="0">
            <a:spAutoFit/>
          </a:bodyPr>
          <a:lstStyle/>
          <a:p>
            <a:pPr marL="12700" marR="0" algn="l" rtl="0" eaLnBrk="1" fontAlgn="auto" latinLnBrk="0" hangingPunct="1">
              <a:lnSpc>
                <a:spcPct val="100000"/>
              </a:lnSpc>
              <a:spcBef>
                <a:spcPts val="405"/>
              </a:spcBef>
              <a:buClrTx/>
              <a:buSzTx/>
              <a:buFontTx/>
              <a:buNone/>
            </a:pPr>
            <a:r>
              <a:rPr kumimoji="0" lang="zh-CN" sz="1200" b="0" i="0" u="none" strike="noStrike" kern="0" cap="none" spc="0" normalizeH="0" baseline="0" noProof="1" dirty="0">
                <a:latin typeface="微软雅黑" panose="020B0503020204020204" charset="-122"/>
                <a:ea typeface="微软雅黑" panose="020B0503020204020204" charset="-122"/>
                <a:cs typeface="微软雅黑 Light" panose="020B0502040204020203" charset="-122"/>
              </a:rPr>
              <a:t>宴会服务</a:t>
            </a:r>
            <a:endParaRPr kumimoji="0" lang="zh-CN" sz="1200" b="0" i="0" u="none" strike="noStrike" kern="0" cap="none" spc="0" normalizeH="0" baseline="0" noProof="1" dirty="0">
              <a:latin typeface="微软雅黑" panose="020B0503020204020204" charset="-122"/>
              <a:ea typeface="微软雅黑" panose="020B0503020204020204" charset="-122"/>
              <a:cs typeface="微软雅黑 Light" panose="020B0502040204020203" charset="-122"/>
            </a:endParaRPr>
          </a:p>
        </p:txBody>
      </p:sp>
      <p:sp>
        <p:nvSpPr>
          <p:cNvPr id="23" name="object 23"/>
          <p:cNvSpPr txBox="1"/>
          <p:nvPr>
            <p:custDataLst>
              <p:tags r:id="rId13"/>
            </p:custDataLst>
          </p:nvPr>
        </p:nvSpPr>
        <p:spPr>
          <a:xfrm>
            <a:off x="2559050" y="3331210"/>
            <a:ext cx="1049655" cy="196215"/>
          </a:xfrm>
          <a:prstGeom prst="rect">
            <a:avLst/>
          </a:prstGeom>
        </p:spPr>
        <p:txBody>
          <a:bodyPr vert="horz" wrap="square" lIns="0" tIns="12065" rIns="0" bIns="0" rtlCol="0">
            <a:spAutoFit/>
          </a:bodyPr>
          <a:lstStyle/>
          <a:p>
            <a:pPr marL="12700" marR="0" algn="l" rtl="0" eaLnBrk="1" fontAlgn="auto" latinLnBrk="0" hangingPunct="1">
              <a:lnSpc>
                <a:spcPct val="100000"/>
              </a:lnSpc>
              <a:spcBef>
                <a:spcPts val="405"/>
              </a:spcBef>
              <a:buClrTx/>
              <a:buSzTx/>
              <a:buFontTx/>
              <a:buNone/>
            </a:pPr>
            <a:r>
              <a:rPr kumimoji="0" lang="zh-CN" altLang="en-US" sz="1200" b="0" i="0" u="none" strike="noStrike" kern="0" cap="none" spc="0" normalizeH="0" baseline="0" noProof="1" dirty="0">
                <a:latin typeface="微软雅黑" panose="020B0503020204020204" charset="-122"/>
                <a:ea typeface="微软雅黑" panose="020B0503020204020204" charset="-122"/>
                <a:cs typeface="微软雅黑 Light" panose="020B0502040204020203" charset="-122"/>
              </a:rPr>
              <a:t>西餐服务</a:t>
            </a:r>
            <a:endParaRPr kumimoji="0" lang="zh-CN" altLang="en-US" sz="1200" b="0" i="0" u="none" strike="noStrike" kern="0" cap="none" spc="0" normalizeH="0" baseline="0" noProof="1" dirty="0">
              <a:latin typeface="微软雅黑" panose="020B0503020204020204" charset="-122"/>
              <a:ea typeface="微软雅黑" panose="020B0503020204020204" charset="-122"/>
              <a:cs typeface="微软雅黑 Light" panose="020B0502040204020203" charset="-122"/>
            </a:endParaRPr>
          </a:p>
        </p:txBody>
      </p:sp>
      <p:sp>
        <p:nvSpPr>
          <p:cNvPr id="24" name="object 24"/>
          <p:cNvSpPr txBox="1"/>
          <p:nvPr>
            <p:custDataLst>
              <p:tags r:id="rId14"/>
            </p:custDataLst>
          </p:nvPr>
        </p:nvSpPr>
        <p:spPr>
          <a:xfrm>
            <a:off x="3581284" y="2643109"/>
            <a:ext cx="295275" cy="405130"/>
          </a:xfrm>
          <a:prstGeom prst="rect">
            <a:avLst/>
          </a:prstGeom>
        </p:spPr>
        <p:txBody>
          <a:bodyPr vert="horz" wrap="square" lIns="0" tIns="17145" rIns="0" bIns="0" rtlCol="0">
            <a:spAutoFit/>
          </a:bodyPr>
          <a:lstStyle/>
          <a:p>
            <a:pPr marL="12700">
              <a:lnSpc>
                <a:spcPct val="100000"/>
              </a:lnSpc>
              <a:spcBef>
                <a:spcPts val="135"/>
              </a:spcBef>
            </a:pPr>
            <a:r>
              <a:rPr sz="1750" spc="-25" dirty="0">
                <a:latin typeface="Times New Roman" panose="02020603050405020304"/>
                <a:cs typeface="Times New Roman" panose="02020603050405020304"/>
              </a:rPr>
              <a:t>0</a:t>
            </a:r>
            <a:r>
              <a:rPr sz="2450" spc="-25" dirty="0">
                <a:latin typeface="Times New Roman" panose="02020603050405020304"/>
                <a:cs typeface="Times New Roman" panose="02020603050405020304"/>
              </a:rPr>
              <a:t>4</a:t>
            </a:r>
            <a:endParaRPr sz="2450">
              <a:latin typeface="Times New Roman" panose="02020603050405020304"/>
              <a:cs typeface="Times New Roman" panose="02020603050405020304"/>
            </a:endParaRPr>
          </a:p>
        </p:txBody>
      </p:sp>
      <p:grpSp>
        <p:nvGrpSpPr>
          <p:cNvPr id="25" name="object 25"/>
          <p:cNvGrpSpPr/>
          <p:nvPr>
            <p:custDataLst>
              <p:tags r:id="rId15"/>
            </p:custDataLst>
          </p:nvPr>
        </p:nvGrpSpPr>
        <p:grpSpPr>
          <a:xfrm>
            <a:off x="4541862" y="2177002"/>
            <a:ext cx="229870" cy="229870"/>
            <a:chOff x="6029032" y="2055717"/>
            <a:chExt cx="229870" cy="229870"/>
          </a:xfrm>
        </p:grpSpPr>
        <p:pic>
          <p:nvPicPr>
            <p:cNvPr id="26" name="object 26"/>
            <p:cNvPicPr/>
            <p:nvPr>
              <p:custDataLst>
                <p:tags r:id="rId16"/>
              </p:custDataLst>
            </p:nvPr>
          </p:nvPicPr>
          <p:blipFill>
            <a:blip r:embed="rId3" cstate="print"/>
            <a:stretch>
              <a:fillRect/>
            </a:stretch>
          </p:blipFill>
          <p:spPr>
            <a:xfrm>
              <a:off x="6029032" y="2055717"/>
              <a:ext cx="229259" cy="229253"/>
            </a:xfrm>
            <a:prstGeom prst="rect">
              <a:avLst/>
            </a:prstGeom>
          </p:spPr>
        </p:pic>
        <p:pic>
          <p:nvPicPr>
            <p:cNvPr id="27" name="object 27"/>
            <p:cNvPicPr/>
            <p:nvPr>
              <p:custDataLst>
                <p:tags r:id="rId17"/>
              </p:custDataLst>
            </p:nvPr>
          </p:nvPicPr>
          <p:blipFill>
            <a:blip r:embed="rId4" cstate="print"/>
            <a:stretch>
              <a:fillRect/>
            </a:stretch>
          </p:blipFill>
          <p:spPr>
            <a:xfrm>
              <a:off x="6103384" y="2130082"/>
              <a:ext cx="86748" cy="74345"/>
            </a:xfrm>
            <a:prstGeom prst="rect">
              <a:avLst/>
            </a:prstGeom>
          </p:spPr>
        </p:pic>
      </p:grpSp>
      <p:sp>
        <p:nvSpPr>
          <p:cNvPr id="28" name="object 28"/>
          <p:cNvSpPr txBox="1"/>
          <p:nvPr>
            <p:custDataLst>
              <p:tags r:id="rId18"/>
            </p:custDataLst>
          </p:nvPr>
        </p:nvSpPr>
        <p:spPr>
          <a:xfrm>
            <a:off x="4532630" y="2432050"/>
            <a:ext cx="448945" cy="587375"/>
          </a:xfrm>
          <a:prstGeom prst="rect">
            <a:avLst/>
          </a:prstGeom>
        </p:spPr>
        <p:txBody>
          <a:bodyPr vert="horz" wrap="square" lIns="0" tIns="17145" rIns="0" bIns="0" rtlCol="0">
            <a:spAutoFit/>
          </a:bodyPr>
          <a:lstStyle/>
          <a:p>
            <a:pPr marL="12700">
              <a:lnSpc>
                <a:spcPct val="100000"/>
              </a:lnSpc>
              <a:spcBef>
                <a:spcPts val="135"/>
              </a:spcBef>
            </a:pPr>
            <a:r>
              <a:rPr sz="1750" spc="-25" dirty="0">
                <a:latin typeface="Times New Roman" panose="02020603050405020304"/>
                <a:cs typeface="Times New Roman" panose="02020603050405020304"/>
              </a:rPr>
              <a:t>0</a:t>
            </a:r>
            <a:r>
              <a:rPr sz="2450" spc="-25" dirty="0">
                <a:latin typeface="Times New Roman" panose="02020603050405020304"/>
                <a:cs typeface="Times New Roman" panose="02020603050405020304"/>
              </a:rPr>
              <a:t>5</a:t>
            </a:r>
            <a:endParaRPr sz="2450">
              <a:latin typeface="Times New Roman" panose="02020603050405020304"/>
              <a:cs typeface="Times New Roman" panose="02020603050405020304"/>
            </a:endParaRPr>
          </a:p>
          <a:p>
            <a:pPr marL="111760" marR="5080">
              <a:lnSpc>
                <a:spcPct val="102000"/>
              </a:lnSpc>
              <a:spcBef>
                <a:spcPts val="45"/>
              </a:spcBef>
            </a:pPr>
            <a:endParaRPr lang="zh-CN" altLang="en-US" sz="1200">
              <a:latin typeface="微软雅黑" panose="020B0503020204020204" charset="-122"/>
              <a:ea typeface="微软雅黑" panose="020B0503020204020204" charset="-122"/>
              <a:cs typeface="微软雅黑 Light" panose="020B0502040204020203" charset="-122"/>
            </a:endParaRPr>
          </a:p>
        </p:txBody>
      </p:sp>
      <p:cxnSp>
        <p:nvCxnSpPr>
          <p:cNvPr id="39" name="直接箭头连接符 38"/>
          <p:cNvCxnSpPr/>
          <p:nvPr/>
        </p:nvCxnSpPr>
        <p:spPr>
          <a:xfrm flipV="1">
            <a:off x="654050" y="1746250"/>
            <a:ext cx="5715000" cy="1371600"/>
          </a:xfrm>
          <a:prstGeom prst="straightConnector1">
            <a:avLst/>
          </a:prstGeom>
          <a:ln>
            <a:solidFill>
              <a:schemeClr val="tx2">
                <a:lumMod val="75000"/>
              </a:schemeClr>
            </a:solidFill>
            <a:tailEnd type="arrow"/>
          </a:ln>
        </p:spPr>
        <p:style>
          <a:lnRef idx="2">
            <a:schemeClr val="accent1"/>
          </a:lnRef>
          <a:fillRef idx="0">
            <a:srgbClr val="FFFFFF"/>
          </a:fillRef>
          <a:effectRef idx="0">
            <a:srgbClr val="FFFFFF"/>
          </a:effectRef>
          <a:fontRef idx="minor">
            <a:schemeClr val="tx1"/>
          </a:fontRef>
        </p:style>
      </p:cxnSp>
      <p:sp>
        <p:nvSpPr>
          <p:cNvPr id="6" name="object 6"/>
          <p:cNvSpPr txBox="1">
            <a:spLocks noGrp="1"/>
          </p:cNvSpPr>
          <p:nvPr>
            <p:ph type="title"/>
          </p:nvPr>
        </p:nvSpPr>
        <p:spPr>
          <a:xfrm>
            <a:off x="575951" y="871911"/>
            <a:ext cx="2571750" cy="538480"/>
          </a:xfrm>
          <a:prstGeom prst="rect">
            <a:avLst/>
          </a:prstGeom>
        </p:spPr>
        <p:txBody>
          <a:bodyPr vert="horz" wrap="square" lIns="0" tIns="14604" rIns="0" bIns="0" rtlCol="0">
            <a:spAutoFit/>
          </a:bodyPr>
          <a:p>
            <a:pPr marL="12700">
              <a:lnSpc>
                <a:spcPct val="100000"/>
              </a:lnSpc>
              <a:spcBef>
                <a:spcPts val="115"/>
              </a:spcBef>
            </a:pPr>
            <a:r>
              <a:rPr sz="3350" b="0" dirty="0">
                <a:solidFill>
                  <a:srgbClr val="FFFFFF"/>
                </a:solidFill>
                <a:latin typeface="Calibri Light" panose="020F0302020204030204"/>
                <a:cs typeface="Calibri Light" panose="020F0302020204030204"/>
              </a:rPr>
              <a:t>C O N T E N T </a:t>
            </a:r>
            <a:r>
              <a:rPr sz="3350" b="0" spc="-50" dirty="0">
                <a:solidFill>
                  <a:srgbClr val="FFFFFF"/>
                </a:solidFill>
                <a:latin typeface="Calibri Light" panose="020F0302020204030204"/>
                <a:cs typeface="Calibri Light" panose="020F0302020204030204"/>
              </a:rPr>
              <a:t>S</a:t>
            </a:r>
            <a:endParaRPr sz="3350">
              <a:latin typeface="Calibri Light" panose="020F0302020204030204"/>
              <a:cs typeface="Calibri Light" panose="020F0302020204030204"/>
            </a:endParaRPr>
          </a:p>
        </p:txBody>
      </p:sp>
      <p:sp>
        <p:nvSpPr>
          <p:cNvPr id="5" name="文本框 4"/>
          <p:cNvSpPr txBox="1"/>
          <p:nvPr>
            <p:custDataLst>
              <p:tags r:id="rId19"/>
            </p:custDataLst>
          </p:nvPr>
        </p:nvSpPr>
        <p:spPr>
          <a:xfrm>
            <a:off x="4006850" y="2813050"/>
            <a:ext cx="1454150" cy="278765"/>
          </a:xfrm>
          <a:prstGeom prst="rect">
            <a:avLst/>
          </a:prstGeom>
          <a:noFill/>
        </p:spPr>
        <p:txBody>
          <a:bodyPr wrap="square" rtlCol="0">
            <a:spAutoFit/>
          </a:bodyPr>
          <a:p>
            <a:pPr marL="111760" marR="5080">
              <a:lnSpc>
                <a:spcPct val="102000"/>
              </a:lnSpc>
              <a:spcBef>
                <a:spcPts val="45"/>
              </a:spcBef>
            </a:pPr>
            <a:r>
              <a:rPr lang="zh-CN" altLang="en-US" sz="1200" b="0" dirty="0">
                <a:latin typeface="微软雅黑" panose="020B0503020204020204" charset="-122"/>
                <a:ea typeface="微软雅黑" panose="020B0503020204020204" charset="-122"/>
                <a:cs typeface="微软雅黑 Light" panose="020B0502040204020203" charset="-122"/>
                <a:sym typeface="+mn-ea"/>
              </a:rPr>
              <a:t>酒水与酒吧服务</a:t>
            </a:r>
            <a:endParaRPr lang="zh-CN" altLang="en-US" sz="1200" b="0" dirty="0">
              <a:latin typeface="微软雅黑" panose="020B0503020204020204" charset="-122"/>
              <a:ea typeface="微软雅黑" panose="020B0503020204020204" charset="-122"/>
              <a:cs typeface="微软雅黑 Light" panose="020B0502040204020203" charset="-122"/>
            </a:endParaRPr>
          </a:p>
        </p:txBody>
      </p:sp>
      <p:grpSp>
        <p:nvGrpSpPr>
          <p:cNvPr id="29" name="object 25"/>
          <p:cNvGrpSpPr/>
          <p:nvPr/>
        </p:nvGrpSpPr>
        <p:grpSpPr>
          <a:xfrm>
            <a:off x="5521032" y="1902682"/>
            <a:ext cx="229870" cy="229870"/>
            <a:chOff x="6029032" y="2055717"/>
            <a:chExt cx="229870" cy="229870"/>
          </a:xfrm>
        </p:grpSpPr>
        <p:pic>
          <p:nvPicPr>
            <p:cNvPr id="30" name="object 26"/>
            <p:cNvPicPr/>
            <p:nvPr/>
          </p:nvPicPr>
          <p:blipFill>
            <a:blip r:embed="rId3" cstate="print"/>
            <a:stretch>
              <a:fillRect/>
            </a:stretch>
          </p:blipFill>
          <p:spPr>
            <a:xfrm>
              <a:off x="6029032" y="2055717"/>
              <a:ext cx="229259" cy="229253"/>
            </a:xfrm>
            <a:prstGeom prst="rect">
              <a:avLst/>
            </a:prstGeom>
          </p:spPr>
        </p:pic>
        <p:pic>
          <p:nvPicPr>
            <p:cNvPr id="31" name="object 27"/>
            <p:cNvPicPr/>
            <p:nvPr/>
          </p:nvPicPr>
          <p:blipFill>
            <a:blip r:embed="rId4" cstate="print"/>
            <a:stretch>
              <a:fillRect/>
            </a:stretch>
          </p:blipFill>
          <p:spPr>
            <a:xfrm>
              <a:off x="6103384" y="2130082"/>
              <a:ext cx="86748" cy="74345"/>
            </a:xfrm>
            <a:prstGeom prst="rect">
              <a:avLst/>
            </a:prstGeom>
          </p:spPr>
        </p:pic>
      </p:grpSp>
      <p:sp>
        <p:nvSpPr>
          <p:cNvPr id="32" name="object 24"/>
          <p:cNvSpPr txBox="1"/>
          <p:nvPr>
            <p:custDataLst>
              <p:tags r:id="rId20"/>
            </p:custDataLst>
          </p:nvPr>
        </p:nvSpPr>
        <p:spPr>
          <a:xfrm>
            <a:off x="5530734" y="2195434"/>
            <a:ext cx="295275" cy="393700"/>
          </a:xfrm>
          <a:prstGeom prst="rect">
            <a:avLst/>
          </a:prstGeom>
        </p:spPr>
        <p:txBody>
          <a:bodyPr vert="horz" wrap="square" lIns="0" tIns="17145" rIns="0" bIns="0" rtlCol="0">
            <a:spAutoFit/>
          </a:bodyPr>
          <a:p>
            <a:pPr marL="12700">
              <a:lnSpc>
                <a:spcPct val="100000"/>
              </a:lnSpc>
              <a:spcBef>
                <a:spcPts val="135"/>
              </a:spcBef>
            </a:pPr>
            <a:r>
              <a:rPr sz="1750" spc="-25" dirty="0">
                <a:latin typeface="Times New Roman" panose="02020603050405020304"/>
                <a:cs typeface="Times New Roman" panose="02020603050405020304"/>
              </a:rPr>
              <a:t>0</a:t>
            </a:r>
            <a:r>
              <a:rPr lang="en-US" altLang="en-US" sz="2450" spc="-25" dirty="0">
                <a:latin typeface="Times New Roman" panose="02020603050405020304"/>
                <a:cs typeface="Times New Roman" panose="02020603050405020304"/>
              </a:rPr>
              <a:t>6</a:t>
            </a:r>
            <a:endParaRPr lang="en-US" altLang="en-US" sz="2450" spc="-25" dirty="0">
              <a:latin typeface="Times New Roman" panose="02020603050405020304"/>
              <a:cs typeface="Times New Roman" panose="02020603050405020304"/>
            </a:endParaRPr>
          </a:p>
        </p:txBody>
      </p:sp>
      <p:sp>
        <p:nvSpPr>
          <p:cNvPr id="33" name="object 22"/>
          <p:cNvSpPr txBox="1"/>
          <p:nvPr>
            <p:custDataLst>
              <p:tags r:id="rId21"/>
            </p:custDataLst>
          </p:nvPr>
        </p:nvSpPr>
        <p:spPr>
          <a:xfrm>
            <a:off x="5320665" y="2580640"/>
            <a:ext cx="1048385" cy="199390"/>
          </a:xfrm>
          <a:prstGeom prst="rect">
            <a:avLst/>
          </a:prstGeom>
        </p:spPr>
        <p:txBody>
          <a:bodyPr vert="horz" wrap="square" lIns="0" tIns="15240" rIns="0" bIns="0" rtlCol="0">
            <a:spAutoFit/>
          </a:bodyPr>
          <a:p>
            <a:pPr marL="12700" marR="0" algn="l" rtl="0" eaLnBrk="1" fontAlgn="auto" latinLnBrk="0" hangingPunct="1">
              <a:lnSpc>
                <a:spcPct val="100000"/>
              </a:lnSpc>
              <a:spcBef>
                <a:spcPts val="405"/>
              </a:spcBef>
              <a:buClrTx/>
              <a:buSzTx/>
              <a:buFontTx/>
              <a:buNone/>
            </a:pPr>
            <a:r>
              <a:rPr kumimoji="0" lang="zh-CN" sz="1200" b="0" i="0" u="none" strike="noStrike" kern="0" cap="none" spc="0" normalizeH="0" baseline="0" noProof="1" dirty="0">
                <a:latin typeface="微软雅黑" panose="020B0503020204020204" charset="-122"/>
                <a:ea typeface="微软雅黑" panose="020B0503020204020204" charset="-122"/>
                <a:cs typeface="微软雅黑 Light" panose="020B0502040204020203" charset="-122"/>
              </a:rPr>
              <a:t>餐饮经营管理</a:t>
            </a:r>
            <a:endParaRPr kumimoji="0" lang="zh-CN" sz="1200" b="0" i="0" u="none" strike="noStrike" kern="0" cap="none" spc="0" normalizeH="0" baseline="0" noProof="1" dirty="0">
              <a:latin typeface="微软雅黑" panose="020B0503020204020204" charset="-122"/>
              <a:ea typeface="微软雅黑" panose="020B0503020204020204" charset="-122"/>
              <a:cs typeface="微软雅黑 Light" panose="020B0502040204020203"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主题一</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餐饮服务基础知识与技能</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餐饮服务岗位认知</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3" name="文本框 2"/>
          <p:cNvSpPr txBox="1"/>
          <p:nvPr/>
        </p:nvSpPr>
        <p:spPr>
          <a:xfrm>
            <a:off x="3168650" y="908050"/>
            <a:ext cx="3784600" cy="245110"/>
          </a:xfrm>
          <a:prstGeom prst="rect">
            <a:avLst/>
          </a:prstGeom>
          <a:noFill/>
        </p:spPr>
        <p:txBody>
          <a:bodyPr wrap="square" rtlCol="0" anchor="t">
            <a:spAutoFit/>
          </a:bodyPr>
          <a:p>
            <a:r>
              <a:rPr lang="zh-CN" altLang="en-US" sz="1000" b="0"/>
              <a:t>餐饮部的组织形态</a:t>
            </a:r>
            <a:endParaRPr lang="zh-CN" altLang="en-US" sz="1000" b="0"/>
          </a:p>
        </p:txBody>
      </p:sp>
      <p:pic>
        <p:nvPicPr>
          <p:cNvPr id="2" name="图片 1" descr="8页"/>
          <p:cNvPicPr>
            <a:picLocks noChangeAspect="1"/>
          </p:cNvPicPr>
          <p:nvPr/>
        </p:nvPicPr>
        <p:blipFill>
          <a:blip r:embed="rId1"/>
          <a:srcRect t="14181" b="12375"/>
          <a:stretch>
            <a:fillRect/>
          </a:stretch>
        </p:blipFill>
        <p:spPr>
          <a:xfrm>
            <a:off x="1644650" y="1212850"/>
            <a:ext cx="4344035" cy="268605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 name="圆角矩形 3"/>
          <p:cNvSpPr/>
          <p:nvPr>
            <p:custDataLst>
              <p:tags r:id="rId1"/>
            </p:custDataLst>
          </p:nvPr>
        </p:nvSpPr>
        <p:spPr>
          <a:xfrm>
            <a:off x="3930650" y="2783840"/>
            <a:ext cx="1038225" cy="325755"/>
          </a:xfrm>
          <a:prstGeom prst="roundRect">
            <a:avLst>
              <a:gd name="adj" fmla="val 50000"/>
            </a:avLst>
          </a:prstGeom>
          <a:solidFill>
            <a:srgbClr val="EDCCB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120">
              <a:sym typeface="+mn-ea"/>
            </a:endParaRPr>
          </a:p>
        </p:txBody>
      </p:sp>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主题一</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餐饮服务基础知识与技能</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餐饮服务岗位认知</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3" name="文本框 2"/>
          <p:cNvSpPr txBox="1"/>
          <p:nvPr/>
        </p:nvSpPr>
        <p:spPr>
          <a:xfrm>
            <a:off x="2940050" y="1042670"/>
            <a:ext cx="3784600" cy="398780"/>
          </a:xfrm>
          <a:prstGeom prst="rect">
            <a:avLst/>
          </a:prstGeom>
          <a:noFill/>
        </p:spPr>
        <p:txBody>
          <a:bodyPr wrap="square" rtlCol="0" anchor="t">
            <a:spAutoFit/>
          </a:bodyPr>
          <a:p>
            <a:r>
              <a:rPr lang="zh-CN" altLang="en-US" sz="1000" b="0">
                <a:sym typeface="+mn-ea"/>
              </a:rPr>
              <a:t>餐饮部岗位设计</a:t>
            </a:r>
            <a:endParaRPr lang="zh-CN" altLang="en-US" sz="1000" b="0"/>
          </a:p>
          <a:p>
            <a:endParaRPr lang="zh-CN" altLang="en-US" sz="1000" b="0"/>
          </a:p>
        </p:txBody>
      </p:sp>
      <p:grpSp>
        <p:nvGrpSpPr>
          <p:cNvPr id="10" name="组合 9"/>
          <p:cNvGrpSpPr/>
          <p:nvPr>
            <p:custDataLst>
              <p:tags r:id="rId2"/>
            </p:custDataLst>
          </p:nvPr>
        </p:nvGrpSpPr>
        <p:grpSpPr>
          <a:xfrm>
            <a:off x="2033270" y="1441150"/>
            <a:ext cx="5996697" cy="453681"/>
            <a:chOff x="3430" y="2107"/>
            <a:chExt cx="9444" cy="714"/>
          </a:xfrm>
        </p:grpSpPr>
        <p:sp>
          <p:nvSpPr>
            <p:cNvPr id="7" name="圆角矩形 3"/>
            <p:cNvSpPr/>
            <p:nvPr>
              <p:custDataLst>
                <p:tags r:id="rId3"/>
              </p:custDataLst>
            </p:nvPr>
          </p:nvSpPr>
          <p:spPr>
            <a:xfrm>
              <a:off x="3430" y="2271"/>
              <a:ext cx="1558" cy="500"/>
            </a:xfrm>
            <a:prstGeom prst="roundRect">
              <a:avLst>
                <a:gd name="adj" fmla="val 50000"/>
              </a:avLst>
            </a:prstGeom>
            <a:solidFill>
              <a:srgbClr val="EDCCB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120">
                <a:solidFill>
                  <a:srgbClr val="E8BC99"/>
                </a:solidFill>
                <a:sym typeface="+mn-ea"/>
              </a:endParaRPr>
            </a:p>
          </p:txBody>
        </p:sp>
        <p:sp>
          <p:nvSpPr>
            <p:cNvPr id="6" name="圆角矩形 11"/>
            <p:cNvSpPr/>
            <p:nvPr>
              <p:custDataLst>
                <p:tags r:id="rId4"/>
              </p:custDataLst>
            </p:nvPr>
          </p:nvSpPr>
          <p:spPr>
            <a:xfrm>
              <a:off x="3430" y="2270"/>
              <a:ext cx="798" cy="507"/>
            </a:xfrm>
            <a:prstGeom prst="roundRect">
              <a:avLst>
                <a:gd name="adj" fmla="val 50000"/>
              </a:avLst>
            </a:prstGeom>
            <a:solidFill>
              <a:srgbClr val="C583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1000" b="1">
                  <a:solidFill>
                    <a:schemeClr val="lt1">
                      <a:lumMod val="100000"/>
                    </a:schemeClr>
                  </a:solidFill>
                  <a:latin typeface="+mn-ea"/>
                  <a:cs typeface="+mn-ea"/>
                  <a:sym typeface="+mn-ea"/>
                </a:rPr>
                <a:t>1</a:t>
              </a:r>
              <a:endParaRPr lang="en-US" altLang="zh-CN" sz="1000" b="1">
                <a:solidFill>
                  <a:schemeClr val="lt1">
                    <a:lumMod val="100000"/>
                  </a:schemeClr>
                </a:solidFill>
                <a:latin typeface="+mn-ea"/>
                <a:cs typeface="+mn-ea"/>
                <a:sym typeface="+mn-ea"/>
              </a:endParaRPr>
            </a:p>
          </p:txBody>
        </p:sp>
        <p:sp>
          <p:nvSpPr>
            <p:cNvPr id="8" name="矩形 7"/>
            <p:cNvSpPr/>
            <p:nvPr>
              <p:custDataLst>
                <p:tags r:id="rId5"/>
              </p:custDataLst>
            </p:nvPr>
          </p:nvSpPr>
          <p:spPr>
            <a:xfrm>
              <a:off x="4270" y="2107"/>
              <a:ext cx="8604" cy="714"/>
            </a:xfrm>
            <a:prstGeom prst="rect">
              <a:avLst/>
            </a:prstGeom>
            <a:noFill/>
          </p:spPr>
          <p:txBody>
            <a:bodyPr wrap="square" lIns="0" tIns="0" rIns="0" bIns="0" rtlCol="0" anchor="ctr" anchorCtr="0">
              <a:noAutofit/>
            </a:bodyPr>
            <a:p>
              <a:pPr>
                <a:lnSpc>
                  <a:spcPct val="150000"/>
                </a:lnSpc>
                <a:spcBef>
                  <a:spcPct val="0"/>
                </a:spcBef>
                <a:spcAft>
                  <a:spcPct val="0"/>
                </a:spcAft>
              </a:pPr>
              <a:r>
                <a:rPr lang="zh-CN" altLang="en-US" sz="1000">
                  <a:solidFill>
                    <a:schemeClr val="tx1">
                      <a:lumMod val="85000"/>
                      <a:lumOff val="15000"/>
                    </a:schemeClr>
                  </a:solidFill>
                  <a:latin typeface="+mn-ea"/>
                  <a:cs typeface="+mn-ea"/>
                  <a:sym typeface="+mn-ea"/>
                </a:rPr>
                <a:t>经理</a:t>
              </a:r>
              <a:endParaRPr lang="zh-CN" altLang="en-US" sz="1000">
                <a:solidFill>
                  <a:schemeClr val="tx1">
                    <a:lumMod val="85000"/>
                    <a:lumOff val="15000"/>
                  </a:schemeClr>
                </a:solidFill>
                <a:latin typeface="+mn-ea"/>
                <a:cs typeface="+mn-ea"/>
                <a:sym typeface="+mn-ea"/>
              </a:endParaRPr>
            </a:p>
          </p:txBody>
        </p:sp>
      </p:grpSp>
      <p:grpSp>
        <p:nvGrpSpPr>
          <p:cNvPr id="44" name="组合 43"/>
          <p:cNvGrpSpPr/>
          <p:nvPr>
            <p:custDataLst>
              <p:tags r:id="rId6"/>
            </p:custDataLst>
          </p:nvPr>
        </p:nvGrpSpPr>
        <p:grpSpPr>
          <a:xfrm>
            <a:off x="2006600" y="2051050"/>
            <a:ext cx="5996940" cy="453390"/>
            <a:chOff x="3430" y="2011"/>
            <a:chExt cx="9444" cy="714"/>
          </a:xfrm>
        </p:grpSpPr>
        <p:sp>
          <p:nvSpPr>
            <p:cNvPr id="45" name="圆角矩形 3"/>
            <p:cNvSpPr/>
            <p:nvPr>
              <p:custDataLst>
                <p:tags r:id="rId7"/>
              </p:custDataLst>
            </p:nvPr>
          </p:nvSpPr>
          <p:spPr>
            <a:xfrm>
              <a:off x="3430" y="2147"/>
              <a:ext cx="1561" cy="512"/>
            </a:xfrm>
            <a:prstGeom prst="roundRect">
              <a:avLst>
                <a:gd name="adj" fmla="val 50000"/>
              </a:avLst>
            </a:prstGeom>
            <a:solidFill>
              <a:srgbClr val="EDCCB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120">
                <a:sym typeface="+mn-ea"/>
              </a:endParaRPr>
            </a:p>
          </p:txBody>
        </p:sp>
        <p:sp>
          <p:nvSpPr>
            <p:cNvPr id="47" name="圆角矩形 11"/>
            <p:cNvSpPr/>
            <p:nvPr>
              <p:custDataLst>
                <p:tags r:id="rId8"/>
              </p:custDataLst>
            </p:nvPr>
          </p:nvSpPr>
          <p:spPr>
            <a:xfrm>
              <a:off x="3430" y="2151"/>
              <a:ext cx="798" cy="507"/>
            </a:xfrm>
            <a:prstGeom prst="roundRect">
              <a:avLst>
                <a:gd name="adj" fmla="val 50000"/>
              </a:avLst>
            </a:prstGeom>
            <a:solidFill>
              <a:srgbClr val="C583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1000" b="1">
                  <a:solidFill>
                    <a:schemeClr val="lt1">
                      <a:lumMod val="100000"/>
                    </a:schemeClr>
                  </a:solidFill>
                  <a:latin typeface="+mn-ea"/>
                  <a:cs typeface="+mn-ea"/>
                  <a:sym typeface="+mn-ea"/>
                </a:rPr>
                <a:t>3</a:t>
              </a:r>
              <a:endParaRPr lang="en-US" altLang="zh-CN" sz="1000" b="1">
                <a:solidFill>
                  <a:schemeClr val="lt1">
                    <a:lumMod val="100000"/>
                  </a:schemeClr>
                </a:solidFill>
                <a:latin typeface="+mn-ea"/>
                <a:cs typeface="+mn-ea"/>
                <a:sym typeface="+mn-ea"/>
              </a:endParaRPr>
            </a:p>
          </p:txBody>
        </p:sp>
        <p:sp>
          <p:nvSpPr>
            <p:cNvPr id="51" name="矩形 50"/>
            <p:cNvSpPr/>
            <p:nvPr>
              <p:custDataLst>
                <p:tags r:id="rId9"/>
              </p:custDataLst>
            </p:nvPr>
          </p:nvSpPr>
          <p:spPr>
            <a:xfrm>
              <a:off x="4270" y="2011"/>
              <a:ext cx="8604" cy="714"/>
            </a:xfrm>
            <a:prstGeom prst="rect">
              <a:avLst/>
            </a:prstGeom>
            <a:noFill/>
          </p:spPr>
          <p:txBody>
            <a:bodyPr wrap="square" lIns="0" tIns="0" rIns="0" bIns="0" rtlCol="0" anchor="ctr" anchorCtr="0">
              <a:noAutofit/>
            </a:bodyPr>
            <a:p>
              <a:pPr>
                <a:lnSpc>
                  <a:spcPct val="150000"/>
                </a:lnSpc>
                <a:spcBef>
                  <a:spcPct val="0"/>
                </a:spcBef>
                <a:spcAft>
                  <a:spcPct val="0"/>
                </a:spcAft>
              </a:pPr>
              <a:r>
                <a:rPr lang="zh-CN" altLang="en-US" sz="1000">
                  <a:solidFill>
                    <a:schemeClr val="tx1">
                      <a:lumMod val="85000"/>
                      <a:lumOff val="15000"/>
                    </a:schemeClr>
                  </a:solidFill>
                  <a:latin typeface="+mn-ea"/>
                  <a:cs typeface="+mn-ea"/>
                  <a:sym typeface="+mn-ea"/>
                </a:rPr>
                <a:t>领班</a:t>
              </a:r>
              <a:endParaRPr lang="zh-CN" altLang="en-US" sz="1000">
                <a:solidFill>
                  <a:schemeClr val="tx1">
                    <a:lumMod val="85000"/>
                    <a:lumOff val="15000"/>
                  </a:schemeClr>
                </a:solidFill>
                <a:latin typeface="+mn-ea"/>
                <a:cs typeface="+mn-ea"/>
                <a:sym typeface="+mn-ea"/>
              </a:endParaRPr>
            </a:p>
          </p:txBody>
        </p:sp>
      </p:grpSp>
      <p:grpSp>
        <p:nvGrpSpPr>
          <p:cNvPr id="58" name="组合 57"/>
          <p:cNvGrpSpPr/>
          <p:nvPr>
            <p:custDataLst>
              <p:tags r:id="rId10"/>
            </p:custDataLst>
          </p:nvPr>
        </p:nvGrpSpPr>
        <p:grpSpPr>
          <a:xfrm>
            <a:off x="2033270" y="2642235"/>
            <a:ext cx="5970270" cy="453390"/>
            <a:chOff x="3430" y="2009"/>
            <a:chExt cx="9402" cy="714"/>
          </a:xfrm>
        </p:grpSpPr>
        <p:sp>
          <p:nvSpPr>
            <p:cNvPr id="59" name="圆角矩形 3"/>
            <p:cNvSpPr/>
            <p:nvPr>
              <p:custDataLst>
                <p:tags r:id="rId11"/>
              </p:custDataLst>
            </p:nvPr>
          </p:nvSpPr>
          <p:spPr>
            <a:xfrm>
              <a:off x="3430" y="2157"/>
              <a:ext cx="1559" cy="513"/>
            </a:xfrm>
            <a:prstGeom prst="roundRect">
              <a:avLst>
                <a:gd name="adj" fmla="val 50000"/>
              </a:avLst>
            </a:prstGeom>
            <a:solidFill>
              <a:srgbClr val="EDCCB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120">
                <a:sym typeface="+mn-ea"/>
              </a:endParaRPr>
            </a:p>
          </p:txBody>
        </p:sp>
        <p:sp>
          <p:nvSpPr>
            <p:cNvPr id="60" name="圆角矩形 11"/>
            <p:cNvSpPr/>
            <p:nvPr>
              <p:custDataLst>
                <p:tags r:id="rId12"/>
              </p:custDataLst>
            </p:nvPr>
          </p:nvSpPr>
          <p:spPr>
            <a:xfrm>
              <a:off x="3430" y="2164"/>
              <a:ext cx="798" cy="507"/>
            </a:xfrm>
            <a:prstGeom prst="roundRect">
              <a:avLst>
                <a:gd name="adj" fmla="val 50000"/>
              </a:avLst>
            </a:prstGeom>
            <a:solidFill>
              <a:srgbClr val="C583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1000" b="1">
                  <a:solidFill>
                    <a:schemeClr val="lt1">
                      <a:lumMod val="100000"/>
                    </a:schemeClr>
                  </a:solidFill>
                  <a:latin typeface="+mn-ea"/>
                  <a:cs typeface="+mn-ea"/>
                  <a:sym typeface="+mn-ea"/>
                </a:rPr>
                <a:t>5</a:t>
              </a:r>
              <a:endParaRPr lang="en-US" altLang="zh-CN" sz="1000" b="1">
                <a:solidFill>
                  <a:schemeClr val="lt1">
                    <a:lumMod val="100000"/>
                  </a:schemeClr>
                </a:solidFill>
                <a:latin typeface="+mn-ea"/>
                <a:cs typeface="+mn-ea"/>
                <a:sym typeface="+mn-ea"/>
              </a:endParaRPr>
            </a:p>
          </p:txBody>
        </p:sp>
        <p:sp>
          <p:nvSpPr>
            <p:cNvPr id="61" name="矩形 60"/>
            <p:cNvSpPr/>
            <p:nvPr>
              <p:custDataLst>
                <p:tags r:id="rId13"/>
              </p:custDataLst>
            </p:nvPr>
          </p:nvSpPr>
          <p:spPr>
            <a:xfrm>
              <a:off x="4228" y="2009"/>
              <a:ext cx="8604" cy="714"/>
            </a:xfrm>
            <a:prstGeom prst="rect">
              <a:avLst/>
            </a:prstGeom>
            <a:noFill/>
          </p:spPr>
          <p:txBody>
            <a:bodyPr wrap="square" lIns="0" tIns="0" rIns="0" bIns="0" rtlCol="0" anchor="ctr" anchorCtr="0">
              <a:noAutofit/>
            </a:bodyPr>
            <a:p>
              <a:pPr>
                <a:lnSpc>
                  <a:spcPct val="150000"/>
                </a:lnSpc>
                <a:spcBef>
                  <a:spcPct val="0"/>
                </a:spcBef>
                <a:spcAft>
                  <a:spcPct val="0"/>
                </a:spcAft>
              </a:pPr>
              <a:r>
                <a:rPr lang="zh-CN" altLang="en-US" sz="1000">
                  <a:solidFill>
                    <a:schemeClr val="tx1">
                      <a:lumMod val="85000"/>
                      <a:lumOff val="15000"/>
                    </a:schemeClr>
                  </a:solidFill>
                  <a:latin typeface="+mn-ea"/>
                  <a:cs typeface="+mn-ea"/>
                  <a:sym typeface="+mn-ea"/>
                </a:rPr>
                <a:t>服务员</a:t>
              </a:r>
              <a:endParaRPr lang="zh-CN" altLang="en-US" sz="1000">
                <a:solidFill>
                  <a:schemeClr val="tx1">
                    <a:lumMod val="85000"/>
                    <a:lumOff val="15000"/>
                  </a:schemeClr>
                </a:solidFill>
                <a:latin typeface="+mn-ea"/>
                <a:cs typeface="+mn-ea"/>
                <a:sym typeface="+mn-ea"/>
              </a:endParaRPr>
            </a:p>
          </p:txBody>
        </p:sp>
      </p:grpSp>
      <p:sp>
        <p:nvSpPr>
          <p:cNvPr id="2" name="圆角矩形 3"/>
          <p:cNvSpPr/>
          <p:nvPr>
            <p:custDataLst>
              <p:tags r:id="rId14"/>
            </p:custDataLst>
          </p:nvPr>
        </p:nvSpPr>
        <p:spPr>
          <a:xfrm>
            <a:off x="2033270" y="3326130"/>
            <a:ext cx="989965" cy="325120"/>
          </a:xfrm>
          <a:prstGeom prst="roundRect">
            <a:avLst>
              <a:gd name="adj" fmla="val 50000"/>
            </a:avLst>
          </a:prstGeom>
          <a:solidFill>
            <a:srgbClr val="EDCCB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120">
              <a:sym typeface="+mn-ea"/>
            </a:endParaRPr>
          </a:p>
        </p:txBody>
      </p:sp>
      <p:sp>
        <p:nvSpPr>
          <p:cNvPr id="9" name="圆角矩形 11"/>
          <p:cNvSpPr/>
          <p:nvPr>
            <p:custDataLst>
              <p:tags r:id="rId15"/>
            </p:custDataLst>
          </p:nvPr>
        </p:nvSpPr>
        <p:spPr>
          <a:xfrm>
            <a:off x="2033270" y="3328670"/>
            <a:ext cx="506730" cy="321945"/>
          </a:xfrm>
          <a:prstGeom prst="roundRect">
            <a:avLst>
              <a:gd name="adj" fmla="val 50000"/>
            </a:avLst>
          </a:prstGeom>
          <a:solidFill>
            <a:srgbClr val="C583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1000" b="1">
                <a:solidFill>
                  <a:schemeClr val="lt1">
                    <a:lumMod val="100000"/>
                  </a:schemeClr>
                </a:solidFill>
                <a:latin typeface="+mn-ea"/>
                <a:cs typeface="+mn-ea"/>
                <a:sym typeface="+mn-ea"/>
              </a:rPr>
              <a:t>7</a:t>
            </a:r>
            <a:endParaRPr lang="en-US" altLang="zh-CN" sz="1000" b="1">
              <a:solidFill>
                <a:schemeClr val="lt1">
                  <a:lumMod val="100000"/>
                </a:schemeClr>
              </a:solidFill>
              <a:latin typeface="+mn-ea"/>
              <a:cs typeface="+mn-ea"/>
              <a:sym typeface="+mn-ea"/>
            </a:endParaRPr>
          </a:p>
        </p:txBody>
      </p:sp>
      <p:sp>
        <p:nvSpPr>
          <p:cNvPr id="11" name="矩形 10"/>
          <p:cNvSpPr/>
          <p:nvPr>
            <p:custDataLst>
              <p:tags r:id="rId16"/>
            </p:custDataLst>
          </p:nvPr>
        </p:nvSpPr>
        <p:spPr>
          <a:xfrm>
            <a:off x="2566670" y="3239770"/>
            <a:ext cx="5463540" cy="453390"/>
          </a:xfrm>
          <a:prstGeom prst="rect">
            <a:avLst/>
          </a:prstGeom>
          <a:noFill/>
        </p:spPr>
        <p:txBody>
          <a:bodyPr wrap="square" lIns="0" tIns="0" rIns="0" bIns="0" rtlCol="0" anchor="ctr" anchorCtr="0">
            <a:noAutofit/>
          </a:bodyPr>
          <a:p>
            <a:pPr>
              <a:lnSpc>
                <a:spcPct val="150000"/>
              </a:lnSpc>
              <a:spcBef>
                <a:spcPct val="0"/>
              </a:spcBef>
              <a:spcAft>
                <a:spcPct val="0"/>
              </a:spcAft>
            </a:pPr>
            <a:r>
              <a:rPr lang="zh-CN" altLang="en-US" sz="1000">
                <a:solidFill>
                  <a:schemeClr val="tx1">
                    <a:lumMod val="85000"/>
                    <a:lumOff val="15000"/>
                  </a:schemeClr>
                </a:solidFill>
                <a:latin typeface="+mn-ea"/>
                <a:cs typeface="+mn-ea"/>
                <a:sym typeface="+mn-ea"/>
              </a:rPr>
              <a:t>传菜员</a:t>
            </a:r>
            <a:endParaRPr lang="zh-CN" altLang="en-US" sz="1000">
              <a:solidFill>
                <a:schemeClr val="tx1">
                  <a:lumMod val="85000"/>
                  <a:lumOff val="15000"/>
                </a:schemeClr>
              </a:solidFill>
              <a:latin typeface="+mn-ea"/>
              <a:cs typeface="+mn-ea"/>
              <a:sym typeface="+mn-ea"/>
            </a:endParaRPr>
          </a:p>
        </p:txBody>
      </p:sp>
      <p:sp>
        <p:nvSpPr>
          <p:cNvPr id="14" name="圆角矩形 3"/>
          <p:cNvSpPr/>
          <p:nvPr>
            <p:custDataLst>
              <p:tags r:id="rId17"/>
            </p:custDataLst>
          </p:nvPr>
        </p:nvSpPr>
        <p:spPr>
          <a:xfrm>
            <a:off x="4014470" y="1517650"/>
            <a:ext cx="954405" cy="325120"/>
          </a:xfrm>
          <a:prstGeom prst="roundRect">
            <a:avLst>
              <a:gd name="adj" fmla="val 50000"/>
            </a:avLst>
          </a:prstGeom>
          <a:solidFill>
            <a:srgbClr val="EDCCB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120">
              <a:sym typeface="+mn-ea"/>
            </a:endParaRPr>
          </a:p>
        </p:txBody>
      </p:sp>
      <p:sp>
        <p:nvSpPr>
          <p:cNvPr id="15" name="圆角矩形 11"/>
          <p:cNvSpPr/>
          <p:nvPr>
            <p:custDataLst>
              <p:tags r:id="rId18"/>
            </p:custDataLst>
          </p:nvPr>
        </p:nvSpPr>
        <p:spPr>
          <a:xfrm>
            <a:off x="3930650" y="1522095"/>
            <a:ext cx="506730" cy="321945"/>
          </a:xfrm>
          <a:prstGeom prst="roundRect">
            <a:avLst>
              <a:gd name="adj" fmla="val 50000"/>
            </a:avLst>
          </a:prstGeom>
          <a:solidFill>
            <a:srgbClr val="C583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1000" b="1">
                <a:solidFill>
                  <a:schemeClr val="lt1">
                    <a:lumMod val="100000"/>
                  </a:schemeClr>
                </a:solidFill>
                <a:latin typeface="+mn-ea"/>
                <a:cs typeface="+mn-ea"/>
                <a:sym typeface="+mn-ea"/>
              </a:rPr>
              <a:t>2</a:t>
            </a:r>
            <a:endParaRPr lang="en-US" altLang="zh-CN" sz="1000" b="1">
              <a:solidFill>
                <a:schemeClr val="lt1">
                  <a:lumMod val="100000"/>
                </a:schemeClr>
              </a:solidFill>
              <a:latin typeface="+mn-ea"/>
              <a:cs typeface="+mn-ea"/>
              <a:sym typeface="+mn-ea"/>
            </a:endParaRPr>
          </a:p>
        </p:txBody>
      </p:sp>
      <p:sp>
        <p:nvSpPr>
          <p:cNvPr id="16" name="矩形 15"/>
          <p:cNvSpPr/>
          <p:nvPr>
            <p:custDataLst>
              <p:tags r:id="rId19"/>
            </p:custDataLst>
          </p:nvPr>
        </p:nvSpPr>
        <p:spPr>
          <a:xfrm>
            <a:off x="4469130" y="1441450"/>
            <a:ext cx="5463540" cy="453390"/>
          </a:xfrm>
          <a:prstGeom prst="rect">
            <a:avLst/>
          </a:prstGeom>
          <a:noFill/>
        </p:spPr>
        <p:txBody>
          <a:bodyPr wrap="square" lIns="0" tIns="0" rIns="0" bIns="0" rtlCol="0" anchor="ctr" anchorCtr="0">
            <a:noAutofit/>
          </a:bodyPr>
          <a:p>
            <a:pPr>
              <a:lnSpc>
                <a:spcPct val="150000"/>
              </a:lnSpc>
              <a:spcBef>
                <a:spcPct val="0"/>
              </a:spcBef>
              <a:spcAft>
                <a:spcPct val="0"/>
              </a:spcAft>
            </a:pPr>
            <a:r>
              <a:rPr lang="zh-CN" altLang="en-US" sz="1000">
                <a:solidFill>
                  <a:schemeClr val="tx1">
                    <a:lumMod val="85000"/>
                    <a:lumOff val="15000"/>
                  </a:schemeClr>
                </a:solidFill>
                <a:latin typeface="+mn-ea"/>
                <a:cs typeface="+mn-ea"/>
                <a:sym typeface="+mn-ea"/>
              </a:rPr>
              <a:t>主管</a:t>
            </a:r>
            <a:endParaRPr lang="zh-CN" altLang="en-US" sz="1000">
              <a:solidFill>
                <a:schemeClr val="tx1">
                  <a:lumMod val="85000"/>
                  <a:lumOff val="15000"/>
                </a:schemeClr>
              </a:solidFill>
              <a:latin typeface="+mn-ea"/>
              <a:cs typeface="+mn-ea"/>
              <a:sym typeface="+mn-ea"/>
            </a:endParaRPr>
          </a:p>
        </p:txBody>
      </p:sp>
      <p:grpSp>
        <p:nvGrpSpPr>
          <p:cNvPr id="19" name="组合 18"/>
          <p:cNvGrpSpPr/>
          <p:nvPr>
            <p:custDataLst>
              <p:tags r:id="rId20"/>
            </p:custDataLst>
          </p:nvPr>
        </p:nvGrpSpPr>
        <p:grpSpPr>
          <a:xfrm>
            <a:off x="3935730" y="2038350"/>
            <a:ext cx="5996940" cy="453390"/>
            <a:chOff x="3430" y="2011"/>
            <a:chExt cx="9444" cy="714"/>
          </a:xfrm>
        </p:grpSpPr>
        <p:sp>
          <p:nvSpPr>
            <p:cNvPr id="20" name="圆角矩形 3"/>
            <p:cNvSpPr/>
            <p:nvPr>
              <p:custDataLst>
                <p:tags r:id="rId21"/>
              </p:custDataLst>
            </p:nvPr>
          </p:nvSpPr>
          <p:spPr>
            <a:xfrm>
              <a:off x="3430" y="2147"/>
              <a:ext cx="1627" cy="512"/>
            </a:xfrm>
            <a:prstGeom prst="roundRect">
              <a:avLst>
                <a:gd name="adj" fmla="val 50000"/>
              </a:avLst>
            </a:prstGeom>
            <a:solidFill>
              <a:srgbClr val="EDCCB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120">
                <a:sym typeface="+mn-ea"/>
              </a:endParaRPr>
            </a:p>
          </p:txBody>
        </p:sp>
        <p:sp>
          <p:nvSpPr>
            <p:cNvPr id="21" name="圆角矩形 11"/>
            <p:cNvSpPr/>
            <p:nvPr>
              <p:custDataLst>
                <p:tags r:id="rId22"/>
              </p:custDataLst>
            </p:nvPr>
          </p:nvSpPr>
          <p:spPr>
            <a:xfrm>
              <a:off x="3430" y="2151"/>
              <a:ext cx="798" cy="507"/>
            </a:xfrm>
            <a:prstGeom prst="roundRect">
              <a:avLst>
                <a:gd name="adj" fmla="val 50000"/>
              </a:avLst>
            </a:prstGeom>
            <a:solidFill>
              <a:srgbClr val="C583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1000" b="1">
                  <a:solidFill>
                    <a:schemeClr val="lt1">
                      <a:lumMod val="100000"/>
                    </a:schemeClr>
                  </a:solidFill>
                  <a:latin typeface="+mn-ea"/>
                  <a:cs typeface="+mn-ea"/>
                  <a:sym typeface="+mn-ea"/>
                </a:rPr>
                <a:t>4</a:t>
              </a:r>
              <a:endParaRPr lang="en-US" altLang="zh-CN" sz="1000" b="1">
                <a:solidFill>
                  <a:schemeClr val="lt1">
                    <a:lumMod val="100000"/>
                  </a:schemeClr>
                </a:solidFill>
                <a:latin typeface="+mn-ea"/>
                <a:cs typeface="+mn-ea"/>
                <a:sym typeface="+mn-ea"/>
              </a:endParaRPr>
            </a:p>
          </p:txBody>
        </p:sp>
        <p:sp>
          <p:nvSpPr>
            <p:cNvPr id="22" name="矩形 21"/>
            <p:cNvSpPr/>
            <p:nvPr>
              <p:custDataLst>
                <p:tags r:id="rId23"/>
              </p:custDataLst>
            </p:nvPr>
          </p:nvSpPr>
          <p:spPr>
            <a:xfrm>
              <a:off x="4270" y="2011"/>
              <a:ext cx="8604" cy="714"/>
            </a:xfrm>
            <a:prstGeom prst="rect">
              <a:avLst/>
            </a:prstGeom>
            <a:noFill/>
          </p:spPr>
          <p:txBody>
            <a:bodyPr wrap="square" lIns="0" tIns="0" rIns="0" bIns="0" rtlCol="0" anchor="ctr" anchorCtr="0">
              <a:noAutofit/>
            </a:bodyPr>
            <a:p>
              <a:pPr>
                <a:lnSpc>
                  <a:spcPct val="150000"/>
                </a:lnSpc>
                <a:spcBef>
                  <a:spcPct val="0"/>
                </a:spcBef>
                <a:spcAft>
                  <a:spcPct val="0"/>
                </a:spcAft>
              </a:pPr>
              <a:r>
                <a:rPr lang="zh-CN" altLang="en-US" sz="1000">
                  <a:solidFill>
                    <a:schemeClr val="tx1">
                      <a:lumMod val="85000"/>
                      <a:lumOff val="15000"/>
                    </a:schemeClr>
                  </a:solidFill>
                  <a:latin typeface="+mn-ea"/>
                  <a:cs typeface="+mn-ea"/>
                  <a:sym typeface="+mn-ea"/>
                </a:rPr>
                <a:t>迎宾员</a:t>
              </a:r>
              <a:endParaRPr lang="zh-CN" altLang="en-US" sz="1000">
                <a:solidFill>
                  <a:schemeClr val="tx1">
                    <a:lumMod val="85000"/>
                    <a:lumOff val="15000"/>
                  </a:schemeClr>
                </a:solidFill>
                <a:latin typeface="+mn-ea"/>
                <a:cs typeface="+mn-ea"/>
                <a:sym typeface="+mn-ea"/>
              </a:endParaRPr>
            </a:p>
          </p:txBody>
        </p:sp>
      </p:grpSp>
      <p:sp>
        <p:nvSpPr>
          <p:cNvPr id="23" name="圆角矩形 11"/>
          <p:cNvSpPr/>
          <p:nvPr>
            <p:custDataLst>
              <p:tags r:id="rId24"/>
            </p:custDataLst>
          </p:nvPr>
        </p:nvSpPr>
        <p:spPr>
          <a:xfrm>
            <a:off x="3935730" y="2788285"/>
            <a:ext cx="506730" cy="321945"/>
          </a:xfrm>
          <a:prstGeom prst="roundRect">
            <a:avLst>
              <a:gd name="adj" fmla="val 50000"/>
            </a:avLst>
          </a:prstGeom>
          <a:solidFill>
            <a:srgbClr val="C583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1000" b="1">
                <a:solidFill>
                  <a:schemeClr val="lt1">
                    <a:lumMod val="100000"/>
                  </a:schemeClr>
                </a:solidFill>
                <a:latin typeface="+mn-ea"/>
                <a:cs typeface="+mn-ea"/>
                <a:sym typeface="+mn-ea"/>
              </a:rPr>
              <a:t>5</a:t>
            </a:r>
            <a:endParaRPr lang="en-US" altLang="zh-CN" sz="1000" b="1">
              <a:solidFill>
                <a:schemeClr val="lt1">
                  <a:lumMod val="100000"/>
                </a:schemeClr>
              </a:solidFill>
              <a:latin typeface="+mn-ea"/>
              <a:cs typeface="+mn-ea"/>
              <a:sym typeface="+mn-ea"/>
            </a:endParaRPr>
          </a:p>
        </p:txBody>
      </p:sp>
      <p:sp>
        <p:nvSpPr>
          <p:cNvPr id="24" name="矩形 23"/>
          <p:cNvSpPr/>
          <p:nvPr>
            <p:custDataLst>
              <p:tags r:id="rId25"/>
            </p:custDataLst>
          </p:nvPr>
        </p:nvSpPr>
        <p:spPr>
          <a:xfrm>
            <a:off x="4469130" y="2679700"/>
            <a:ext cx="5463540" cy="453390"/>
          </a:xfrm>
          <a:prstGeom prst="rect">
            <a:avLst/>
          </a:prstGeom>
          <a:noFill/>
        </p:spPr>
        <p:txBody>
          <a:bodyPr wrap="square" lIns="0" tIns="0" rIns="0" bIns="0" rtlCol="0" anchor="ctr" anchorCtr="0">
            <a:noAutofit/>
          </a:bodyPr>
          <a:p>
            <a:pPr>
              <a:lnSpc>
                <a:spcPct val="150000"/>
              </a:lnSpc>
              <a:spcBef>
                <a:spcPct val="0"/>
              </a:spcBef>
              <a:spcAft>
                <a:spcPct val="0"/>
              </a:spcAft>
            </a:pPr>
            <a:r>
              <a:rPr lang="zh-CN" altLang="en-US" sz="1000">
                <a:solidFill>
                  <a:schemeClr val="tx1">
                    <a:lumMod val="85000"/>
                    <a:lumOff val="15000"/>
                  </a:schemeClr>
                </a:solidFill>
                <a:latin typeface="+mn-ea"/>
                <a:cs typeface="+mn-ea"/>
                <a:sym typeface="+mn-ea"/>
              </a:rPr>
              <a:t>收银员</a:t>
            </a:r>
            <a:endParaRPr lang="zh-CN" altLang="en-US" sz="1000">
              <a:solidFill>
                <a:schemeClr val="tx1">
                  <a:lumMod val="85000"/>
                  <a:lumOff val="15000"/>
                </a:schemeClr>
              </a:solidFill>
              <a:latin typeface="+mn-ea"/>
              <a:cs typeface="+mn-ea"/>
              <a:sym typeface="+mn-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主题一</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餐饮服务基础知识与技能</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餐饮服务岗位认知</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35" name="矩形 34"/>
          <p:cNvSpPr/>
          <p:nvPr>
            <p:custDataLst>
              <p:tags r:id="rId1"/>
            </p:custDataLst>
          </p:nvPr>
        </p:nvSpPr>
        <p:spPr>
          <a:xfrm>
            <a:off x="3965074" y="3058606"/>
            <a:ext cx="3228079" cy="193705"/>
          </a:xfrm>
          <a:prstGeom prst="rect">
            <a:avLst/>
          </a:prstGeom>
          <a:noFill/>
        </p:spPr>
        <p:txBody>
          <a:bodyPr wrap="square" lIns="0" tIns="0" rIns="0" bIns="0" rtlCol="0" anchor="b">
            <a:noAutofit/>
          </a:bodyPr>
          <a:p>
            <a:pPr>
              <a:spcBef>
                <a:spcPct val="0"/>
              </a:spcBef>
              <a:spcAft>
                <a:spcPct val="0"/>
              </a:spcAft>
            </a:pPr>
            <a:r>
              <a:rPr lang="zh-CN" altLang="en-US" sz="1000" b="1">
                <a:solidFill>
                  <a:schemeClr val="accent6"/>
                </a:solidFill>
                <a:latin typeface="+mn-ea"/>
                <a:cs typeface="+mn-ea"/>
              </a:rPr>
              <a:t>仪容仪表要求</a:t>
            </a:r>
            <a:endParaRPr lang="zh-CN" altLang="en-US" sz="1000" b="1">
              <a:solidFill>
                <a:schemeClr val="accent6"/>
              </a:solidFill>
              <a:latin typeface="+mn-ea"/>
              <a:cs typeface="+mn-ea"/>
            </a:endParaRPr>
          </a:p>
        </p:txBody>
      </p:sp>
      <p:sp>
        <p:nvSpPr>
          <p:cNvPr id="37" name="矩形 36"/>
          <p:cNvSpPr/>
          <p:nvPr>
            <p:custDataLst>
              <p:tags r:id="rId2"/>
            </p:custDataLst>
          </p:nvPr>
        </p:nvSpPr>
        <p:spPr>
          <a:xfrm>
            <a:off x="3965074" y="1487143"/>
            <a:ext cx="3228079" cy="193705"/>
          </a:xfrm>
          <a:prstGeom prst="rect">
            <a:avLst/>
          </a:prstGeom>
          <a:noFill/>
        </p:spPr>
        <p:txBody>
          <a:bodyPr wrap="square" lIns="0" tIns="0" rIns="0" bIns="0" rtlCol="0" anchor="b">
            <a:noAutofit/>
          </a:bodyPr>
          <a:p>
            <a:pPr>
              <a:spcBef>
                <a:spcPct val="0"/>
              </a:spcBef>
              <a:spcAft>
                <a:spcPct val="0"/>
              </a:spcAft>
            </a:pPr>
            <a:r>
              <a:rPr lang="zh-CN" altLang="en-US" sz="1000" b="1">
                <a:solidFill>
                  <a:schemeClr val="accent1"/>
                </a:solidFill>
                <a:latin typeface="+mn-ea"/>
                <a:cs typeface="+mn-ea"/>
              </a:rPr>
              <a:t>素质要求</a:t>
            </a:r>
            <a:endParaRPr lang="zh-CN" altLang="en-US" sz="1000" b="1">
              <a:solidFill>
                <a:schemeClr val="accent1"/>
              </a:solidFill>
              <a:latin typeface="+mn-ea"/>
              <a:cs typeface="+mn-ea"/>
            </a:endParaRPr>
          </a:p>
        </p:txBody>
      </p:sp>
      <p:sp>
        <p:nvSpPr>
          <p:cNvPr id="39" name="矩形 38"/>
          <p:cNvSpPr/>
          <p:nvPr>
            <p:custDataLst>
              <p:tags r:id="rId3"/>
            </p:custDataLst>
          </p:nvPr>
        </p:nvSpPr>
        <p:spPr>
          <a:xfrm>
            <a:off x="4309244" y="2325579"/>
            <a:ext cx="3228079" cy="193705"/>
          </a:xfrm>
          <a:prstGeom prst="rect">
            <a:avLst/>
          </a:prstGeom>
          <a:noFill/>
        </p:spPr>
        <p:txBody>
          <a:bodyPr wrap="square" lIns="0" tIns="0" rIns="0" bIns="0" rtlCol="0" anchor="b">
            <a:noAutofit/>
          </a:bodyPr>
          <a:p>
            <a:pPr>
              <a:spcBef>
                <a:spcPct val="0"/>
              </a:spcBef>
              <a:spcAft>
                <a:spcPct val="0"/>
              </a:spcAft>
            </a:pPr>
            <a:r>
              <a:rPr lang="zh-CN" altLang="en-US" sz="1000" b="1">
                <a:solidFill>
                  <a:schemeClr val="accent4"/>
                </a:solidFill>
                <a:latin typeface="+mn-ea"/>
                <a:cs typeface="+mn-ea"/>
              </a:rPr>
              <a:t>能力要求</a:t>
            </a:r>
            <a:endParaRPr lang="zh-CN" altLang="en-US" sz="1000" b="1">
              <a:solidFill>
                <a:schemeClr val="accent4"/>
              </a:solidFill>
              <a:latin typeface="+mn-ea"/>
              <a:cs typeface="+mn-ea"/>
            </a:endParaRPr>
          </a:p>
        </p:txBody>
      </p:sp>
      <p:sp>
        <p:nvSpPr>
          <p:cNvPr id="40" name="椭圆 39"/>
          <p:cNvSpPr/>
          <p:nvPr>
            <p:custDataLst>
              <p:tags r:id="rId4"/>
            </p:custDataLst>
          </p:nvPr>
        </p:nvSpPr>
        <p:spPr>
          <a:xfrm>
            <a:off x="1998521" y="1287118"/>
            <a:ext cx="1966365" cy="2187741"/>
          </a:xfrm>
          <a:prstGeom prst="ellipse">
            <a:avLst/>
          </a:prstGeom>
          <a:noFill/>
          <a:ln>
            <a:gradFill>
              <a:gsLst>
                <a:gs pos="99000">
                  <a:srgbClr val="D9D9D9">
                    <a:lumMod val="85000"/>
                    <a:lumOff val="15000"/>
                  </a:srgbClr>
                </a:gs>
                <a:gs pos="15000">
                  <a:srgbClr val="FFFFFF">
                    <a:lumMod val="20000"/>
                    <a:lumOff val="80000"/>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60">
              <a:solidFill>
                <a:schemeClr val="lt1"/>
              </a:solidFill>
            </a:endParaRPr>
          </a:p>
        </p:txBody>
      </p:sp>
      <p:sp>
        <p:nvSpPr>
          <p:cNvPr id="41" name="椭圆 40"/>
          <p:cNvSpPr/>
          <p:nvPr>
            <p:custDataLst>
              <p:tags r:id="rId5"/>
            </p:custDataLst>
          </p:nvPr>
        </p:nvSpPr>
        <p:spPr>
          <a:xfrm>
            <a:off x="3807418" y="2257618"/>
            <a:ext cx="315264" cy="315264"/>
          </a:xfrm>
          <a:prstGeom prst="ellipse">
            <a:avLst/>
          </a:prstGeom>
          <a:solidFill>
            <a:schemeClr val="accent4"/>
          </a:solidFill>
          <a:ln>
            <a:gradFill>
              <a:gsLst>
                <a:gs pos="37000">
                  <a:srgbClr val="FFFFFF"/>
                </a:gs>
                <a:gs pos="0">
                  <a:schemeClr val="accent4">
                    <a:lumMod val="20000"/>
                    <a:lumOff val="80000"/>
                  </a:schemeClr>
                </a:gs>
                <a:gs pos="100000">
                  <a:srgbClr val="FFFFFF"/>
                </a:gs>
                <a:gs pos="71000">
                  <a:schemeClr val="accent4">
                    <a:lumMod val="20000"/>
                    <a:lumOff val="80000"/>
                  </a:schemeClr>
                </a:gs>
              </a:gsLst>
              <a:lin ang="1578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p>
            <a:pPr lvl="0" algn="ctr">
              <a:spcBef>
                <a:spcPct val="0"/>
              </a:spcBef>
              <a:spcAft>
                <a:spcPct val="0"/>
              </a:spcAft>
              <a:buClrTx/>
              <a:buSzTx/>
              <a:buFontTx/>
            </a:pPr>
            <a:r>
              <a:rPr lang="en-US" altLang="zh-CN" sz="980" b="1">
                <a:solidFill>
                  <a:srgbClr val="FFFFFF"/>
                </a:solidFill>
                <a:latin typeface="+mn-ea"/>
                <a:cs typeface="+mn-ea"/>
                <a:sym typeface="+mn-ea"/>
              </a:rPr>
              <a:t>02</a:t>
            </a:r>
            <a:endParaRPr lang="en-US" altLang="zh-CN" sz="980" b="1">
              <a:solidFill>
                <a:srgbClr val="FFFFFF"/>
              </a:solidFill>
              <a:latin typeface="+mn-ea"/>
              <a:cs typeface="+mn-ea"/>
              <a:sym typeface="+mn-ea"/>
            </a:endParaRPr>
          </a:p>
        </p:txBody>
      </p:sp>
      <p:sp>
        <p:nvSpPr>
          <p:cNvPr id="42" name="椭圆 41"/>
          <p:cNvSpPr/>
          <p:nvPr>
            <p:custDataLst>
              <p:tags r:id="rId6"/>
            </p:custDataLst>
          </p:nvPr>
        </p:nvSpPr>
        <p:spPr>
          <a:xfrm>
            <a:off x="3492154" y="1456444"/>
            <a:ext cx="315264" cy="315264"/>
          </a:xfrm>
          <a:prstGeom prst="ellipse">
            <a:avLst/>
          </a:prstGeom>
          <a:solidFill>
            <a:schemeClr val="accent1"/>
          </a:solidFill>
          <a:ln>
            <a:gradFill>
              <a:gsLst>
                <a:gs pos="37000">
                  <a:srgbClr val="FFFFFF"/>
                </a:gs>
                <a:gs pos="0">
                  <a:schemeClr val="accent1">
                    <a:lumMod val="20000"/>
                    <a:lumOff val="80000"/>
                  </a:schemeClr>
                </a:gs>
                <a:gs pos="100000">
                  <a:srgbClr val="FFFFFF"/>
                </a:gs>
                <a:gs pos="71000">
                  <a:schemeClr val="accent1">
                    <a:lumMod val="20000"/>
                    <a:lumOff val="80000"/>
                  </a:schemeClr>
                </a:gs>
              </a:gsLst>
              <a:lin ang="1578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tIns="31949" bIns="31949" numCol="1" spcCol="0" rtlCol="0" fromWordArt="0" anchor="ctr" anchorCtr="0" forceAA="0" compatLnSpc="1">
            <a:noAutofit/>
          </a:bodyPr>
          <a:p>
            <a:pPr lvl="0" algn="ctr">
              <a:spcBef>
                <a:spcPct val="0"/>
              </a:spcBef>
              <a:spcAft>
                <a:spcPct val="0"/>
              </a:spcAft>
              <a:buClrTx/>
              <a:buSzTx/>
              <a:buFontTx/>
            </a:pPr>
            <a:r>
              <a:rPr lang="en-US" altLang="zh-CN" sz="980" b="1">
                <a:solidFill>
                  <a:srgbClr val="FFFFFF"/>
                </a:solidFill>
                <a:latin typeface="+mn-ea"/>
                <a:cs typeface="+mn-ea"/>
                <a:sym typeface="+mn-ea"/>
              </a:rPr>
              <a:t>01</a:t>
            </a:r>
            <a:endParaRPr lang="en-US" altLang="zh-CN" sz="980" b="1" dirty="0">
              <a:solidFill>
                <a:srgbClr val="FFFFFF"/>
              </a:solidFill>
              <a:latin typeface="+mn-ea"/>
              <a:cs typeface="+mn-ea"/>
              <a:sym typeface="+mn-ea"/>
            </a:endParaRPr>
          </a:p>
        </p:txBody>
      </p:sp>
      <p:sp>
        <p:nvSpPr>
          <p:cNvPr id="43" name="弧形 42"/>
          <p:cNvSpPr/>
          <p:nvPr>
            <p:custDataLst>
              <p:tags r:id="rId7"/>
            </p:custDataLst>
          </p:nvPr>
        </p:nvSpPr>
        <p:spPr>
          <a:xfrm rot="6180000">
            <a:off x="2130622" y="1735142"/>
            <a:ext cx="1350990" cy="1359885"/>
          </a:xfrm>
          <a:prstGeom prst="arc">
            <a:avLst>
              <a:gd name="adj1" fmla="val 17579482"/>
              <a:gd name="adj2" fmla="val 6551471"/>
            </a:avLst>
          </a:prstGeom>
          <a:ln>
            <a:solidFill>
              <a:schemeClr val="tx1">
                <a:lumMod val="65000"/>
                <a:lumOff val="35000"/>
                <a:alpha val="20000"/>
              </a:schemeClr>
            </a:solidFill>
            <a:headEnd type="stealth"/>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sz="1260"/>
          </a:p>
        </p:txBody>
      </p:sp>
      <p:sp>
        <p:nvSpPr>
          <p:cNvPr id="46" name="椭圆 45"/>
          <p:cNvSpPr/>
          <p:nvPr>
            <p:custDataLst>
              <p:tags r:id="rId8"/>
            </p:custDataLst>
          </p:nvPr>
        </p:nvSpPr>
        <p:spPr>
          <a:xfrm>
            <a:off x="2266677" y="1806628"/>
            <a:ext cx="1125331" cy="1125331"/>
          </a:xfrm>
          <a:prstGeom prst="ellipse">
            <a:avLst/>
          </a:prstGeom>
          <a:solidFill>
            <a:schemeClr val="accent1"/>
          </a:solidFill>
          <a:ln>
            <a:gradFill>
              <a:gsLst>
                <a:gs pos="37000">
                  <a:srgbClr val="FFFFFF"/>
                </a:gs>
                <a:gs pos="0">
                  <a:schemeClr val="accent1">
                    <a:lumMod val="45000"/>
                    <a:lumOff val="55000"/>
                  </a:schemeClr>
                </a:gs>
                <a:gs pos="100000">
                  <a:srgbClr val="FFFFFF"/>
                </a:gs>
                <a:gs pos="71000">
                  <a:schemeClr val="accent1">
                    <a:lumMod val="30000"/>
                    <a:lumOff val="70000"/>
                  </a:schemeClr>
                </a:gs>
              </a:gsLst>
              <a:lin ang="16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spcBef>
                <a:spcPct val="0"/>
              </a:spcBef>
              <a:spcAft>
                <a:spcPct val="0"/>
              </a:spcAft>
              <a:buClrTx/>
              <a:buSzTx/>
              <a:buFontTx/>
            </a:pPr>
            <a:r>
              <a:rPr lang="zh-CN" altLang="en-US" sz="1000">
                <a:sym typeface="+mn-ea"/>
              </a:rPr>
              <a:t>餐饮</a:t>
            </a:r>
            <a:endParaRPr lang="zh-CN" altLang="en-US" sz="1000">
              <a:sym typeface="+mn-ea"/>
            </a:endParaRPr>
          </a:p>
          <a:p>
            <a:pPr lvl="0" algn="ctr">
              <a:spcBef>
                <a:spcPct val="0"/>
              </a:spcBef>
              <a:spcAft>
                <a:spcPct val="0"/>
              </a:spcAft>
              <a:buClrTx/>
              <a:buSzTx/>
              <a:buFontTx/>
            </a:pPr>
            <a:r>
              <a:rPr lang="zh-CN" altLang="en-US" sz="1000">
                <a:sym typeface="+mn-ea"/>
              </a:rPr>
              <a:t>服务</a:t>
            </a:r>
            <a:endParaRPr lang="zh-CN" altLang="en-US" sz="1000">
              <a:sym typeface="+mn-ea"/>
            </a:endParaRPr>
          </a:p>
          <a:p>
            <a:pPr lvl="0" algn="ctr">
              <a:spcBef>
                <a:spcPct val="0"/>
              </a:spcBef>
              <a:spcAft>
                <a:spcPct val="0"/>
              </a:spcAft>
              <a:buClrTx/>
              <a:buSzTx/>
              <a:buFontTx/>
            </a:pPr>
            <a:r>
              <a:rPr lang="zh-CN" altLang="en-US" sz="1000">
                <a:sym typeface="+mn-ea"/>
              </a:rPr>
              <a:t>人员</a:t>
            </a:r>
            <a:endParaRPr lang="zh-CN" altLang="en-US" sz="1000">
              <a:sym typeface="+mn-ea"/>
            </a:endParaRPr>
          </a:p>
          <a:p>
            <a:pPr lvl="0" algn="ctr">
              <a:spcBef>
                <a:spcPct val="0"/>
              </a:spcBef>
              <a:spcAft>
                <a:spcPct val="0"/>
              </a:spcAft>
              <a:buClrTx/>
              <a:buSzTx/>
              <a:buFontTx/>
            </a:pPr>
            <a:r>
              <a:rPr lang="zh-CN" altLang="en-US" sz="1000">
                <a:sym typeface="+mn-ea"/>
              </a:rPr>
              <a:t>职业</a:t>
            </a:r>
            <a:endParaRPr lang="zh-CN" altLang="en-US" sz="1000">
              <a:sym typeface="+mn-ea"/>
            </a:endParaRPr>
          </a:p>
          <a:p>
            <a:pPr lvl="0" algn="ctr">
              <a:spcBef>
                <a:spcPct val="0"/>
              </a:spcBef>
              <a:spcAft>
                <a:spcPct val="0"/>
              </a:spcAft>
              <a:buClrTx/>
              <a:buSzTx/>
              <a:buFontTx/>
            </a:pPr>
            <a:r>
              <a:rPr lang="zh-CN" altLang="en-US" sz="1000">
                <a:sym typeface="+mn-ea"/>
              </a:rPr>
              <a:t>素养</a:t>
            </a:r>
            <a:endParaRPr lang="zh-CN" altLang="en-US" sz="1000" b="1" dirty="0">
              <a:solidFill>
                <a:srgbClr val="FFFFFF"/>
              </a:solidFill>
              <a:latin typeface="+mn-ea"/>
              <a:cs typeface="+mn-ea"/>
              <a:sym typeface="+mn-ea"/>
            </a:endParaRPr>
          </a:p>
        </p:txBody>
      </p:sp>
      <p:sp>
        <p:nvSpPr>
          <p:cNvPr id="48" name="椭圆 47"/>
          <p:cNvSpPr/>
          <p:nvPr>
            <p:custDataLst>
              <p:tags r:id="rId9"/>
            </p:custDataLst>
          </p:nvPr>
        </p:nvSpPr>
        <p:spPr>
          <a:xfrm>
            <a:off x="3492154" y="3021894"/>
            <a:ext cx="315264" cy="315264"/>
          </a:xfrm>
          <a:prstGeom prst="ellipse">
            <a:avLst/>
          </a:prstGeom>
          <a:solidFill>
            <a:schemeClr val="accent6"/>
          </a:solidFill>
          <a:ln>
            <a:gradFill>
              <a:gsLst>
                <a:gs pos="37000">
                  <a:srgbClr val="FFFFFF"/>
                </a:gs>
                <a:gs pos="0">
                  <a:schemeClr val="accent6">
                    <a:lumMod val="20000"/>
                    <a:lumOff val="80000"/>
                  </a:schemeClr>
                </a:gs>
                <a:gs pos="100000">
                  <a:srgbClr val="FFFFFF"/>
                </a:gs>
                <a:gs pos="71000">
                  <a:schemeClr val="accent6">
                    <a:lumMod val="20000"/>
                    <a:lumOff val="80000"/>
                  </a:schemeClr>
                </a:gs>
              </a:gsLst>
              <a:lin ang="16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p>
            <a:pPr lvl="0" algn="ctr">
              <a:spcBef>
                <a:spcPct val="0"/>
              </a:spcBef>
              <a:spcAft>
                <a:spcPct val="0"/>
              </a:spcAft>
              <a:buClrTx/>
              <a:buSzTx/>
              <a:buFontTx/>
            </a:pPr>
            <a:r>
              <a:rPr lang="en-US" altLang="zh-CN" sz="980" b="1">
                <a:solidFill>
                  <a:srgbClr val="FFFFFF"/>
                </a:solidFill>
                <a:latin typeface="+mn-ea"/>
                <a:cs typeface="+mn-ea"/>
                <a:sym typeface="+mn-ea"/>
              </a:rPr>
              <a:t>03</a:t>
            </a:r>
            <a:endParaRPr lang="en-US" altLang="zh-CN" sz="980" b="1">
              <a:solidFill>
                <a:srgbClr val="FFFFFF"/>
              </a:solidFill>
              <a:latin typeface="+mn-ea"/>
              <a:cs typeface="+mn-ea"/>
              <a:sym typeface="+mn-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主题一</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餐饮服务基础知识与技能</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餐饮服务岗位认知</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2" name="任意多边形: 形状 13"/>
          <p:cNvSpPr/>
          <p:nvPr>
            <p:custDataLst>
              <p:tags r:id="rId1"/>
            </p:custDataLst>
          </p:nvPr>
        </p:nvSpPr>
        <p:spPr>
          <a:xfrm rot="652946" flipH="1">
            <a:off x="3481247" y="2591060"/>
            <a:ext cx="91095" cy="82632"/>
          </a:xfrm>
          <a:custGeom>
            <a:avLst/>
            <a:gdLst>
              <a:gd name="connsiteX0" fmla="*/ 12363 w 53310"/>
              <a:gd name="connsiteY0" fmla="*/ 11339 h 66638"/>
              <a:gd name="connsiteX1" fmla="*/ 11297 w 53310"/>
              <a:gd name="connsiteY1" fmla="*/ 20135 h 66638"/>
              <a:gd name="connsiteX2" fmla="*/ 27290 w 53310"/>
              <a:gd name="connsiteY2" fmla="*/ 44125 h 66638"/>
              <a:gd name="connsiteX3" fmla="*/ 44216 w 53310"/>
              <a:gd name="connsiteY3" fmla="*/ 67315 h 66638"/>
              <a:gd name="connsiteX4" fmla="*/ 49547 w 53310"/>
              <a:gd name="connsiteY4" fmla="*/ 64250 h 66638"/>
              <a:gd name="connsiteX5" fmla="*/ 36353 w 53310"/>
              <a:gd name="connsiteY5" fmla="*/ 37728 h 66638"/>
              <a:gd name="connsiteX6" fmla="*/ 21026 w 53310"/>
              <a:gd name="connsiteY6" fmla="*/ 12405 h 66638"/>
              <a:gd name="connsiteX7" fmla="*/ 12363 w 53310"/>
              <a:gd name="connsiteY7" fmla="*/ 11339 h 6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 h="236">
                <a:moveTo>
                  <a:pt x="97" y="39"/>
                </a:moveTo>
                <a:cubicBezTo>
                  <a:pt x="90" y="44"/>
                  <a:pt x="90" y="53"/>
                  <a:pt x="94" y="60"/>
                </a:cubicBezTo>
                <a:cubicBezTo>
                  <a:pt x="107" y="79"/>
                  <a:pt x="120" y="98"/>
                  <a:pt x="132" y="117"/>
                </a:cubicBezTo>
                <a:cubicBezTo>
                  <a:pt x="145" y="136"/>
                  <a:pt x="159" y="154"/>
                  <a:pt x="173" y="173"/>
                </a:cubicBezTo>
                <a:cubicBezTo>
                  <a:pt x="178" y="179"/>
                  <a:pt x="189" y="173"/>
                  <a:pt x="185" y="165"/>
                </a:cubicBezTo>
                <a:cubicBezTo>
                  <a:pt x="176" y="144"/>
                  <a:pt x="166" y="122"/>
                  <a:pt x="154" y="102"/>
                </a:cubicBezTo>
                <a:cubicBezTo>
                  <a:pt x="142" y="82"/>
                  <a:pt x="130" y="62"/>
                  <a:pt x="118" y="42"/>
                </a:cubicBezTo>
                <a:cubicBezTo>
                  <a:pt x="114" y="35"/>
                  <a:pt x="103" y="34"/>
                  <a:pt x="97" y="39"/>
                </a:cubicBezTo>
                <a:close/>
                <a:moveTo>
                  <a:pt x="220" y="1"/>
                </a:moveTo>
                <a:cubicBezTo>
                  <a:pt x="214" y="3"/>
                  <a:pt x="211" y="11"/>
                  <a:pt x="213" y="17"/>
                </a:cubicBezTo>
                <a:cubicBezTo>
                  <a:pt x="218" y="36"/>
                  <a:pt x="224" y="55"/>
                  <a:pt x="229" y="74"/>
                </a:cubicBezTo>
                <a:cubicBezTo>
                  <a:pt x="234" y="93"/>
                  <a:pt x="241" y="111"/>
                  <a:pt x="248" y="130"/>
                </a:cubicBezTo>
                <a:cubicBezTo>
                  <a:pt x="250" y="136"/>
                  <a:pt x="261" y="134"/>
                  <a:pt x="260" y="127"/>
                </a:cubicBezTo>
                <a:cubicBezTo>
                  <a:pt x="258" y="107"/>
                  <a:pt x="256" y="87"/>
                  <a:pt x="251" y="67"/>
                </a:cubicBezTo>
                <a:cubicBezTo>
                  <a:pt x="247" y="47"/>
                  <a:pt x="242" y="28"/>
                  <a:pt x="237" y="8"/>
                </a:cubicBezTo>
                <a:cubicBezTo>
                  <a:pt x="235" y="2"/>
                  <a:pt x="226" y="-2"/>
                  <a:pt x="220" y="1"/>
                </a:cubicBezTo>
                <a:close/>
                <a:moveTo>
                  <a:pt x="2" y="143"/>
                </a:moveTo>
                <a:cubicBezTo>
                  <a:pt x="-2" y="150"/>
                  <a:pt x="0" y="158"/>
                  <a:pt x="7" y="163"/>
                </a:cubicBezTo>
                <a:cubicBezTo>
                  <a:pt x="25" y="175"/>
                  <a:pt x="43" y="187"/>
                  <a:pt x="61" y="200"/>
                </a:cubicBezTo>
                <a:cubicBezTo>
                  <a:pt x="79" y="213"/>
                  <a:pt x="98" y="223"/>
                  <a:pt x="117" y="235"/>
                </a:cubicBezTo>
                <a:cubicBezTo>
                  <a:pt x="123" y="239"/>
                  <a:pt x="131" y="230"/>
                  <a:pt x="126" y="224"/>
                </a:cubicBezTo>
                <a:cubicBezTo>
                  <a:pt x="109" y="208"/>
                  <a:pt x="93" y="192"/>
                  <a:pt x="75" y="179"/>
                </a:cubicBezTo>
                <a:cubicBezTo>
                  <a:pt x="58" y="165"/>
                  <a:pt x="40" y="151"/>
                  <a:pt x="22" y="138"/>
                </a:cubicBezTo>
                <a:cubicBezTo>
                  <a:pt x="15" y="134"/>
                  <a:pt x="6" y="137"/>
                  <a:pt x="2" y="143"/>
                </a:cubicBezTo>
                <a:close/>
              </a:path>
            </a:pathLst>
          </a:custGeom>
          <a:solidFill>
            <a:schemeClr val="tx1">
              <a:lumMod val="75000"/>
              <a:lumOff val="25000"/>
            </a:schemeClr>
          </a:solidFill>
          <a:ln w="9525" cap="flat">
            <a:noFill/>
            <a:prstDash val="solid"/>
            <a:miter/>
          </a:ln>
        </p:spPr>
        <p:txBody>
          <a:bodyPr wrap="square" rtlCol="0" anchor="ctr">
            <a:noAutofit/>
          </a:bodyPr>
          <a:lstStyle/>
          <a:p>
            <a:endParaRPr lang="zh-CN" altLang="en-US" sz="2235">
              <a:latin typeface="仓耳小丸子" panose="02020400000000000000" pitchFamily="18" charset="-122"/>
              <a:ea typeface="仓耳小丸子" panose="02020400000000000000" pitchFamily="18" charset="-122"/>
              <a:cs typeface="汉仪粗圆简" panose="02010600000101010101" charset="-122"/>
              <a:sym typeface="汉仪粗圆简" panose="02010600000101010101" charset="-122"/>
            </a:endParaRPr>
          </a:p>
        </p:txBody>
      </p:sp>
      <p:grpSp>
        <p:nvGrpSpPr>
          <p:cNvPr id="50" name="组合 49"/>
          <p:cNvGrpSpPr/>
          <p:nvPr>
            <p:custDataLst>
              <p:tags r:id="rId2"/>
            </p:custDataLst>
          </p:nvPr>
        </p:nvGrpSpPr>
        <p:grpSpPr>
          <a:xfrm>
            <a:off x="3158490" y="2594610"/>
            <a:ext cx="368300" cy="356507"/>
            <a:chOff x="4974" y="4086"/>
            <a:chExt cx="580" cy="561"/>
          </a:xfrm>
        </p:grpSpPr>
        <p:sp>
          <p:nvSpPr>
            <p:cNvPr id="24" name="任意多边形: 形状 263"/>
            <p:cNvSpPr/>
            <p:nvPr>
              <p:custDataLst>
                <p:tags r:id="rId3"/>
              </p:custDataLst>
            </p:nvPr>
          </p:nvSpPr>
          <p:spPr>
            <a:xfrm>
              <a:off x="4974" y="4086"/>
              <a:ext cx="580" cy="545"/>
            </a:xfrm>
            <a:custGeom>
              <a:avLst/>
              <a:gdLst>
                <a:gd name="connsiteX0" fmla="*/ 431336 w 439811"/>
                <a:gd name="connsiteY0" fmla="*/ 237070 h 426483"/>
                <a:gd name="connsiteX1" fmla="*/ 422407 w 439811"/>
                <a:gd name="connsiteY1" fmla="*/ 196287 h 426483"/>
                <a:gd name="connsiteX2" fmla="*/ 409345 w 439811"/>
                <a:gd name="connsiteY2" fmla="*/ 143910 h 426483"/>
                <a:gd name="connsiteX3" fmla="*/ 357101 w 439811"/>
                <a:gd name="connsiteY3" fmla="*/ 60746 h 426483"/>
                <a:gd name="connsiteX4" fmla="*/ 170115 w 439811"/>
                <a:gd name="connsiteY4" fmla="*/ 15032 h 426483"/>
                <a:gd name="connsiteX5" fmla="*/ 58296 w 439811"/>
                <a:gd name="connsiteY5" fmla="*/ 96464 h 426483"/>
                <a:gd name="connsiteX6" fmla="*/ 38571 w 439811"/>
                <a:gd name="connsiteY6" fmla="*/ 125784 h 426483"/>
                <a:gd name="connsiteX7" fmla="*/ 35772 w 439811"/>
                <a:gd name="connsiteY7" fmla="*/ 132182 h 426483"/>
                <a:gd name="connsiteX8" fmla="*/ 31641 w 439811"/>
                <a:gd name="connsiteY8" fmla="*/ 140045 h 426483"/>
                <a:gd name="connsiteX9" fmla="*/ 36039 w 439811"/>
                <a:gd name="connsiteY9" fmla="*/ 318368 h 426483"/>
                <a:gd name="connsiteX10" fmla="*/ 116538 w 439811"/>
                <a:gd name="connsiteY10" fmla="*/ 386339 h 426483"/>
                <a:gd name="connsiteX11" fmla="*/ 148657 w 439811"/>
                <a:gd name="connsiteY11" fmla="*/ 395669 h 426483"/>
                <a:gd name="connsiteX12" fmla="*/ 238886 w 439811"/>
                <a:gd name="connsiteY12" fmla="*/ 423923 h 426483"/>
                <a:gd name="connsiteX13" fmla="*/ 327114 w 439811"/>
                <a:gd name="connsiteY13" fmla="*/ 400600 h 426483"/>
                <a:gd name="connsiteX14" fmla="*/ 431336 w 439811"/>
                <a:gd name="connsiteY14" fmla="*/ 237070 h 42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9811" h="426483">
                  <a:moveTo>
                    <a:pt x="431336" y="237070"/>
                  </a:moveTo>
                  <a:cubicBezTo>
                    <a:pt x="430270" y="223076"/>
                    <a:pt x="426005" y="209748"/>
                    <a:pt x="422407" y="196287"/>
                  </a:cubicBezTo>
                  <a:cubicBezTo>
                    <a:pt x="417609" y="178961"/>
                    <a:pt x="414277" y="161236"/>
                    <a:pt x="409345" y="143910"/>
                  </a:cubicBezTo>
                  <a:cubicBezTo>
                    <a:pt x="400149" y="110857"/>
                    <a:pt x="382957" y="83402"/>
                    <a:pt x="357101" y="60746"/>
                  </a:cubicBezTo>
                  <a:cubicBezTo>
                    <a:pt x="310188" y="19696"/>
                    <a:pt x="230755" y="-28"/>
                    <a:pt x="170115" y="15032"/>
                  </a:cubicBezTo>
                  <a:cubicBezTo>
                    <a:pt x="123868" y="26494"/>
                    <a:pt x="86284" y="58213"/>
                    <a:pt x="58296" y="96464"/>
                  </a:cubicBezTo>
                  <a:cubicBezTo>
                    <a:pt x="50833" y="105660"/>
                    <a:pt x="44169" y="115389"/>
                    <a:pt x="38571" y="125784"/>
                  </a:cubicBezTo>
                  <a:cubicBezTo>
                    <a:pt x="37505" y="127783"/>
                    <a:pt x="36705" y="130049"/>
                    <a:pt x="35772" y="132182"/>
                  </a:cubicBezTo>
                  <a:cubicBezTo>
                    <a:pt x="34307" y="134847"/>
                    <a:pt x="32974" y="137379"/>
                    <a:pt x="31641" y="140045"/>
                  </a:cubicBezTo>
                  <a:cubicBezTo>
                    <a:pt x="3386" y="195888"/>
                    <a:pt x="721" y="265058"/>
                    <a:pt x="36039" y="318368"/>
                  </a:cubicBezTo>
                  <a:cubicBezTo>
                    <a:pt x="54964" y="346889"/>
                    <a:pt x="84018" y="374611"/>
                    <a:pt x="116538" y="386339"/>
                  </a:cubicBezTo>
                  <a:cubicBezTo>
                    <a:pt x="126667" y="389938"/>
                    <a:pt x="137596" y="393003"/>
                    <a:pt x="148657" y="395669"/>
                  </a:cubicBezTo>
                  <a:cubicBezTo>
                    <a:pt x="176779" y="409129"/>
                    <a:pt x="207166" y="423257"/>
                    <a:pt x="238886" y="423923"/>
                  </a:cubicBezTo>
                  <a:cubicBezTo>
                    <a:pt x="269805" y="424456"/>
                    <a:pt x="300192" y="415660"/>
                    <a:pt x="327114" y="400600"/>
                  </a:cubicBezTo>
                  <a:cubicBezTo>
                    <a:pt x="383223" y="369147"/>
                    <a:pt x="436800" y="305174"/>
                    <a:pt x="431336" y="237070"/>
                  </a:cubicBezTo>
                  <a:close/>
                </a:path>
              </a:pathLst>
            </a:custGeom>
            <a:solidFill>
              <a:schemeClr val="accent1"/>
            </a:solidFill>
            <a:ln w="12700">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0" tIns="0" rIns="0" bIns="0" numCol="1" spcCol="0" rtlCol="0" fromWordArt="0" anchor="ctr" anchorCtr="0" forceAA="0" compatLnSpc="1">
              <a:noAutofit/>
            </a:bodyPr>
            <a:lstStyle/>
            <a:p>
              <a:pPr lvl="0" algn="ctr">
                <a:buClrTx/>
                <a:buSzTx/>
                <a:buFontTx/>
              </a:pPr>
              <a:r>
                <a:rPr lang="en-US" altLang="zh-CN" sz="1000">
                  <a:solidFill>
                    <a:srgbClr val="FFFFFF"/>
                  </a:solidFill>
                  <a:latin typeface="+mn-ea"/>
                  <a:cs typeface="+mn-ea"/>
                  <a:sym typeface="汉仪粗圆简" panose="02010600000101010101" charset="-122"/>
                </a:rPr>
                <a:t>3</a:t>
              </a:r>
              <a:endParaRPr lang="en-US" altLang="zh-CN" sz="1000">
                <a:solidFill>
                  <a:srgbClr val="FFFFFF"/>
                </a:solidFill>
                <a:latin typeface="+mn-ea"/>
                <a:cs typeface="+mn-ea"/>
                <a:sym typeface="汉仪粗圆简" panose="02010600000101010101" charset="-122"/>
              </a:endParaRPr>
            </a:p>
          </p:txBody>
        </p:sp>
        <p:sp>
          <p:nvSpPr>
            <p:cNvPr id="26" name="任意多边形: 形状 264"/>
            <p:cNvSpPr/>
            <p:nvPr>
              <p:custDataLst>
                <p:tags r:id="rId4"/>
              </p:custDataLst>
            </p:nvPr>
          </p:nvSpPr>
          <p:spPr>
            <a:xfrm>
              <a:off x="4974" y="4103"/>
              <a:ext cx="562" cy="544"/>
            </a:xfrm>
            <a:custGeom>
              <a:avLst/>
              <a:gdLst>
                <a:gd name="connsiteX0" fmla="*/ 634199 w 646660"/>
                <a:gd name="connsiteY0" fmla="*/ 348526 h 626990"/>
                <a:gd name="connsiteX1" fmla="*/ 621070 w 646660"/>
                <a:gd name="connsiteY1" fmla="*/ 288569 h 626990"/>
                <a:gd name="connsiteX2" fmla="*/ 601865 w 646660"/>
                <a:gd name="connsiteY2" fmla="*/ 211567 h 626990"/>
                <a:gd name="connsiteX3" fmla="*/ 525050 w 646660"/>
                <a:gd name="connsiteY3" fmla="*/ 89305 h 626990"/>
                <a:gd name="connsiteX4" fmla="*/ 250122 w 646660"/>
                <a:gd name="connsiteY4" fmla="*/ 22099 h 626990"/>
                <a:gd name="connsiteX5" fmla="*/ 85713 w 646660"/>
                <a:gd name="connsiteY5" fmla="*/ 141815 h 626990"/>
                <a:gd name="connsiteX6" fmla="*/ 56711 w 646660"/>
                <a:gd name="connsiteY6" fmla="*/ 184920 h 626990"/>
                <a:gd name="connsiteX7" fmla="*/ 52596 w 646660"/>
                <a:gd name="connsiteY7" fmla="*/ 194326 h 626990"/>
                <a:gd name="connsiteX8" fmla="*/ 46522 w 646660"/>
                <a:gd name="connsiteY8" fmla="*/ 205885 h 626990"/>
                <a:gd name="connsiteX9" fmla="*/ 52988 w 646660"/>
                <a:gd name="connsiteY9" fmla="*/ 468045 h 626990"/>
                <a:gd name="connsiteX10" fmla="*/ 171347 w 646660"/>
                <a:gd name="connsiteY10" fmla="*/ 567972 h 626990"/>
                <a:gd name="connsiteX11" fmla="*/ 218572 w 646660"/>
                <a:gd name="connsiteY11" fmla="*/ 581689 h 626990"/>
                <a:gd name="connsiteX12" fmla="*/ 351237 w 646660"/>
                <a:gd name="connsiteY12" fmla="*/ 623226 h 626990"/>
                <a:gd name="connsiteX13" fmla="*/ 480960 w 646660"/>
                <a:gd name="connsiteY13" fmla="*/ 588938 h 626990"/>
                <a:gd name="connsiteX14" fmla="*/ 634199 w 646660"/>
                <a:gd name="connsiteY14" fmla="*/ 348526 h 6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6660" h="626990" extrusionOk="0">
                  <a:moveTo>
                    <a:pt x="634199" y="348526"/>
                  </a:moveTo>
                  <a:cubicBezTo>
                    <a:pt x="632057" y="327599"/>
                    <a:pt x="623679" y="309365"/>
                    <a:pt x="621070" y="288569"/>
                  </a:cubicBezTo>
                  <a:cubicBezTo>
                    <a:pt x="616708" y="263664"/>
                    <a:pt x="604081" y="237199"/>
                    <a:pt x="601865" y="211567"/>
                  </a:cubicBezTo>
                  <a:cubicBezTo>
                    <a:pt x="584248" y="166975"/>
                    <a:pt x="562332" y="126668"/>
                    <a:pt x="525050" y="89305"/>
                  </a:cubicBezTo>
                  <a:cubicBezTo>
                    <a:pt x="449160" y="25173"/>
                    <a:pt x="345956" y="3147"/>
                    <a:pt x="250122" y="22099"/>
                  </a:cubicBezTo>
                  <a:cubicBezTo>
                    <a:pt x="195829" y="40575"/>
                    <a:pt x="129148" y="80881"/>
                    <a:pt x="85713" y="141815"/>
                  </a:cubicBezTo>
                  <a:cubicBezTo>
                    <a:pt x="71388" y="154822"/>
                    <a:pt x="64518" y="170037"/>
                    <a:pt x="56711" y="184920"/>
                  </a:cubicBezTo>
                  <a:cubicBezTo>
                    <a:pt x="55082" y="187268"/>
                    <a:pt x="53646" y="191635"/>
                    <a:pt x="52596" y="194326"/>
                  </a:cubicBezTo>
                  <a:cubicBezTo>
                    <a:pt x="50890" y="198495"/>
                    <a:pt x="48536" y="201979"/>
                    <a:pt x="46522" y="205885"/>
                  </a:cubicBezTo>
                  <a:cubicBezTo>
                    <a:pt x="-13221" y="285038"/>
                    <a:pt x="9016" y="396178"/>
                    <a:pt x="52988" y="468045"/>
                  </a:cubicBezTo>
                  <a:cubicBezTo>
                    <a:pt x="82775" y="512894"/>
                    <a:pt x="123759" y="553083"/>
                    <a:pt x="171347" y="567972"/>
                  </a:cubicBezTo>
                  <a:cubicBezTo>
                    <a:pt x="188036" y="576030"/>
                    <a:pt x="203537" y="579273"/>
                    <a:pt x="218572" y="581689"/>
                  </a:cubicBezTo>
                  <a:cubicBezTo>
                    <a:pt x="265058" y="596978"/>
                    <a:pt x="306323" y="614135"/>
                    <a:pt x="351237" y="623226"/>
                  </a:cubicBezTo>
                  <a:cubicBezTo>
                    <a:pt x="392340" y="624725"/>
                    <a:pt x="437947" y="608712"/>
                    <a:pt x="480960" y="588938"/>
                  </a:cubicBezTo>
                  <a:cubicBezTo>
                    <a:pt x="560665" y="542500"/>
                    <a:pt x="636003" y="435951"/>
                    <a:pt x="634199" y="348526"/>
                  </a:cubicBezTo>
                  <a:close/>
                </a:path>
              </a:pathLst>
            </a:custGeom>
            <a:noFill/>
            <a:ln w="19050" cap="flat">
              <a:solidFill>
                <a:schemeClr val="tx1">
                  <a:lumMod val="75000"/>
                  <a:lumOff val="25000"/>
                </a:schemeClr>
              </a:solid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sz="2235" dirty="0">
                <a:latin typeface="仓耳小丸子" panose="02020400000000000000" pitchFamily="18" charset="-122"/>
                <a:ea typeface="仓耳小丸子" panose="02020400000000000000" pitchFamily="18" charset="-122"/>
                <a:cs typeface="汉仪粗圆简" panose="02010600000101010101" charset="-122"/>
                <a:sym typeface="汉仪粗圆简" panose="02010600000101010101" charset="-122"/>
              </a:endParaRPr>
            </a:p>
          </p:txBody>
        </p:sp>
      </p:grpSp>
      <p:sp>
        <p:nvSpPr>
          <p:cNvPr id="27" name="任意多边形: 形状 13"/>
          <p:cNvSpPr/>
          <p:nvPr>
            <p:custDataLst>
              <p:tags r:id="rId5"/>
            </p:custDataLst>
          </p:nvPr>
        </p:nvSpPr>
        <p:spPr>
          <a:xfrm rot="652946" flipH="1">
            <a:off x="3480612" y="1995767"/>
            <a:ext cx="91095" cy="82632"/>
          </a:xfrm>
          <a:custGeom>
            <a:avLst/>
            <a:gdLst>
              <a:gd name="connsiteX0" fmla="*/ 12363 w 53310"/>
              <a:gd name="connsiteY0" fmla="*/ 11339 h 66638"/>
              <a:gd name="connsiteX1" fmla="*/ 11297 w 53310"/>
              <a:gd name="connsiteY1" fmla="*/ 20135 h 66638"/>
              <a:gd name="connsiteX2" fmla="*/ 27290 w 53310"/>
              <a:gd name="connsiteY2" fmla="*/ 44125 h 66638"/>
              <a:gd name="connsiteX3" fmla="*/ 44216 w 53310"/>
              <a:gd name="connsiteY3" fmla="*/ 67315 h 66638"/>
              <a:gd name="connsiteX4" fmla="*/ 49547 w 53310"/>
              <a:gd name="connsiteY4" fmla="*/ 64250 h 66638"/>
              <a:gd name="connsiteX5" fmla="*/ 36353 w 53310"/>
              <a:gd name="connsiteY5" fmla="*/ 37728 h 66638"/>
              <a:gd name="connsiteX6" fmla="*/ 21026 w 53310"/>
              <a:gd name="connsiteY6" fmla="*/ 12405 h 66638"/>
              <a:gd name="connsiteX7" fmla="*/ 12363 w 53310"/>
              <a:gd name="connsiteY7" fmla="*/ 11339 h 6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 h="236">
                <a:moveTo>
                  <a:pt x="97" y="39"/>
                </a:moveTo>
                <a:cubicBezTo>
                  <a:pt x="90" y="44"/>
                  <a:pt x="90" y="53"/>
                  <a:pt x="94" y="60"/>
                </a:cubicBezTo>
                <a:cubicBezTo>
                  <a:pt x="107" y="79"/>
                  <a:pt x="120" y="98"/>
                  <a:pt x="132" y="117"/>
                </a:cubicBezTo>
                <a:cubicBezTo>
                  <a:pt x="145" y="136"/>
                  <a:pt x="159" y="154"/>
                  <a:pt x="173" y="173"/>
                </a:cubicBezTo>
                <a:cubicBezTo>
                  <a:pt x="178" y="179"/>
                  <a:pt x="189" y="173"/>
                  <a:pt x="185" y="165"/>
                </a:cubicBezTo>
                <a:cubicBezTo>
                  <a:pt x="176" y="144"/>
                  <a:pt x="166" y="122"/>
                  <a:pt x="154" y="102"/>
                </a:cubicBezTo>
                <a:cubicBezTo>
                  <a:pt x="142" y="82"/>
                  <a:pt x="130" y="62"/>
                  <a:pt x="118" y="42"/>
                </a:cubicBezTo>
                <a:cubicBezTo>
                  <a:pt x="114" y="35"/>
                  <a:pt x="103" y="34"/>
                  <a:pt x="97" y="39"/>
                </a:cubicBezTo>
                <a:close/>
                <a:moveTo>
                  <a:pt x="220" y="1"/>
                </a:moveTo>
                <a:cubicBezTo>
                  <a:pt x="214" y="3"/>
                  <a:pt x="211" y="11"/>
                  <a:pt x="213" y="17"/>
                </a:cubicBezTo>
                <a:cubicBezTo>
                  <a:pt x="218" y="36"/>
                  <a:pt x="224" y="55"/>
                  <a:pt x="229" y="74"/>
                </a:cubicBezTo>
                <a:cubicBezTo>
                  <a:pt x="234" y="93"/>
                  <a:pt x="241" y="111"/>
                  <a:pt x="248" y="130"/>
                </a:cubicBezTo>
                <a:cubicBezTo>
                  <a:pt x="250" y="136"/>
                  <a:pt x="261" y="134"/>
                  <a:pt x="260" y="127"/>
                </a:cubicBezTo>
                <a:cubicBezTo>
                  <a:pt x="258" y="107"/>
                  <a:pt x="256" y="87"/>
                  <a:pt x="251" y="67"/>
                </a:cubicBezTo>
                <a:cubicBezTo>
                  <a:pt x="247" y="47"/>
                  <a:pt x="242" y="28"/>
                  <a:pt x="237" y="8"/>
                </a:cubicBezTo>
                <a:cubicBezTo>
                  <a:pt x="235" y="2"/>
                  <a:pt x="226" y="-2"/>
                  <a:pt x="220" y="1"/>
                </a:cubicBezTo>
                <a:close/>
                <a:moveTo>
                  <a:pt x="2" y="143"/>
                </a:moveTo>
                <a:cubicBezTo>
                  <a:pt x="-2" y="150"/>
                  <a:pt x="0" y="158"/>
                  <a:pt x="7" y="163"/>
                </a:cubicBezTo>
                <a:cubicBezTo>
                  <a:pt x="25" y="175"/>
                  <a:pt x="43" y="187"/>
                  <a:pt x="61" y="200"/>
                </a:cubicBezTo>
                <a:cubicBezTo>
                  <a:pt x="79" y="213"/>
                  <a:pt x="98" y="223"/>
                  <a:pt x="117" y="235"/>
                </a:cubicBezTo>
                <a:cubicBezTo>
                  <a:pt x="123" y="239"/>
                  <a:pt x="131" y="230"/>
                  <a:pt x="126" y="224"/>
                </a:cubicBezTo>
                <a:cubicBezTo>
                  <a:pt x="109" y="208"/>
                  <a:pt x="93" y="192"/>
                  <a:pt x="75" y="179"/>
                </a:cubicBezTo>
                <a:cubicBezTo>
                  <a:pt x="58" y="165"/>
                  <a:pt x="40" y="151"/>
                  <a:pt x="22" y="138"/>
                </a:cubicBezTo>
                <a:cubicBezTo>
                  <a:pt x="15" y="134"/>
                  <a:pt x="6" y="137"/>
                  <a:pt x="2" y="143"/>
                </a:cubicBezTo>
                <a:close/>
              </a:path>
            </a:pathLst>
          </a:custGeom>
          <a:solidFill>
            <a:schemeClr val="tx1">
              <a:lumMod val="75000"/>
              <a:lumOff val="25000"/>
            </a:schemeClr>
          </a:solidFill>
          <a:ln w="9525" cap="flat">
            <a:noFill/>
            <a:prstDash val="solid"/>
            <a:miter/>
          </a:ln>
        </p:spPr>
        <p:txBody>
          <a:bodyPr wrap="square" rtlCol="0" anchor="ctr">
            <a:noAutofit/>
          </a:bodyPr>
          <a:lstStyle/>
          <a:p>
            <a:endParaRPr lang="zh-CN" altLang="en-US" sz="2235">
              <a:latin typeface="仓耳小丸子" panose="02020400000000000000" pitchFamily="18" charset="-122"/>
              <a:ea typeface="仓耳小丸子" panose="02020400000000000000" pitchFamily="18" charset="-122"/>
              <a:cs typeface="汉仪粗圆简" panose="02010600000101010101" charset="-122"/>
              <a:sym typeface="汉仪粗圆简" panose="02010600000101010101" charset="-122"/>
            </a:endParaRPr>
          </a:p>
        </p:txBody>
      </p:sp>
      <p:sp>
        <p:nvSpPr>
          <p:cNvPr id="28" name="任意多边形: 形状 263"/>
          <p:cNvSpPr/>
          <p:nvPr>
            <p:custDataLst>
              <p:tags r:id="rId6"/>
            </p:custDataLst>
          </p:nvPr>
        </p:nvSpPr>
        <p:spPr>
          <a:xfrm>
            <a:off x="3168087" y="2013258"/>
            <a:ext cx="368480" cy="357272"/>
          </a:xfrm>
          <a:custGeom>
            <a:avLst/>
            <a:gdLst>
              <a:gd name="connsiteX0" fmla="*/ 431336 w 439811"/>
              <a:gd name="connsiteY0" fmla="*/ 237070 h 426483"/>
              <a:gd name="connsiteX1" fmla="*/ 422407 w 439811"/>
              <a:gd name="connsiteY1" fmla="*/ 196287 h 426483"/>
              <a:gd name="connsiteX2" fmla="*/ 409345 w 439811"/>
              <a:gd name="connsiteY2" fmla="*/ 143910 h 426483"/>
              <a:gd name="connsiteX3" fmla="*/ 357101 w 439811"/>
              <a:gd name="connsiteY3" fmla="*/ 60746 h 426483"/>
              <a:gd name="connsiteX4" fmla="*/ 170115 w 439811"/>
              <a:gd name="connsiteY4" fmla="*/ 15032 h 426483"/>
              <a:gd name="connsiteX5" fmla="*/ 58296 w 439811"/>
              <a:gd name="connsiteY5" fmla="*/ 96464 h 426483"/>
              <a:gd name="connsiteX6" fmla="*/ 38571 w 439811"/>
              <a:gd name="connsiteY6" fmla="*/ 125784 h 426483"/>
              <a:gd name="connsiteX7" fmla="*/ 35772 w 439811"/>
              <a:gd name="connsiteY7" fmla="*/ 132182 h 426483"/>
              <a:gd name="connsiteX8" fmla="*/ 31641 w 439811"/>
              <a:gd name="connsiteY8" fmla="*/ 140045 h 426483"/>
              <a:gd name="connsiteX9" fmla="*/ 36039 w 439811"/>
              <a:gd name="connsiteY9" fmla="*/ 318368 h 426483"/>
              <a:gd name="connsiteX10" fmla="*/ 116538 w 439811"/>
              <a:gd name="connsiteY10" fmla="*/ 386339 h 426483"/>
              <a:gd name="connsiteX11" fmla="*/ 148657 w 439811"/>
              <a:gd name="connsiteY11" fmla="*/ 395669 h 426483"/>
              <a:gd name="connsiteX12" fmla="*/ 238886 w 439811"/>
              <a:gd name="connsiteY12" fmla="*/ 423923 h 426483"/>
              <a:gd name="connsiteX13" fmla="*/ 327114 w 439811"/>
              <a:gd name="connsiteY13" fmla="*/ 400600 h 426483"/>
              <a:gd name="connsiteX14" fmla="*/ 431336 w 439811"/>
              <a:gd name="connsiteY14" fmla="*/ 237070 h 42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9811" h="426483">
                <a:moveTo>
                  <a:pt x="431336" y="237070"/>
                </a:moveTo>
                <a:cubicBezTo>
                  <a:pt x="430270" y="223076"/>
                  <a:pt x="426005" y="209748"/>
                  <a:pt x="422407" y="196287"/>
                </a:cubicBezTo>
                <a:cubicBezTo>
                  <a:pt x="417609" y="178961"/>
                  <a:pt x="414277" y="161236"/>
                  <a:pt x="409345" y="143910"/>
                </a:cubicBezTo>
                <a:cubicBezTo>
                  <a:pt x="400149" y="110857"/>
                  <a:pt x="382957" y="83402"/>
                  <a:pt x="357101" y="60746"/>
                </a:cubicBezTo>
                <a:cubicBezTo>
                  <a:pt x="310188" y="19696"/>
                  <a:pt x="230755" y="-28"/>
                  <a:pt x="170115" y="15032"/>
                </a:cubicBezTo>
                <a:cubicBezTo>
                  <a:pt x="123868" y="26494"/>
                  <a:pt x="86284" y="58213"/>
                  <a:pt x="58296" y="96464"/>
                </a:cubicBezTo>
                <a:cubicBezTo>
                  <a:pt x="50833" y="105660"/>
                  <a:pt x="44169" y="115389"/>
                  <a:pt x="38571" y="125784"/>
                </a:cubicBezTo>
                <a:cubicBezTo>
                  <a:pt x="37505" y="127783"/>
                  <a:pt x="36705" y="130049"/>
                  <a:pt x="35772" y="132182"/>
                </a:cubicBezTo>
                <a:cubicBezTo>
                  <a:pt x="34307" y="134847"/>
                  <a:pt x="32974" y="137379"/>
                  <a:pt x="31641" y="140045"/>
                </a:cubicBezTo>
                <a:cubicBezTo>
                  <a:pt x="3386" y="195888"/>
                  <a:pt x="721" y="265058"/>
                  <a:pt x="36039" y="318368"/>
                </a:cubicBezTo>
                <a:cubicBezTo>
                  <a:pt x="54964" y="346889"/>
                  <a:pt x="84018" y="374611"/>
                  <a:pt x="116538" y="386339"/>
                </a:cubicBezTo>
                <a:cubicBezTo>
                  <a:pt x="126667" y="389938"/>
                  <a:pt x="137596" y="393003"/>
                  <a:pt x="148657" y="395669"/>
                </a:cubicBezTo>
                <a:cubicBezTo>
                  <a:pt x="176779" y="409129"/>
                  <a:pt x="207166" y="423257"/>
                  <a:pt x="238886" y="423923"/>
                </a:cubicBezTo>
                <a:cubicBezTo>
                  <a:pt x="269805" y="424456"/>
                  <a:pt x="300192" y="415660"/>
                  <a:pt x="327114" y="400600"/>
                </a:cubicBezTo>
                <a:cubicBezTo>
                  <a:pt x="383223" y="369147"/>
                  <a:pt x="436800" y="305174"/>
                  <a:pt x="431336" y="237070"/>
                </a:cubicBezTo>
                <a:close/>
              </a:path>
            </a:pathLst>
          </a:custGeom>
          <a:solidFill>
            <a:schemeClr val="accent1"/>
          </a:solidFill>
          <a:ln w="12700">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0" tIns="0" rIns="0" bIns="0" numCol="1" spcCol="0" rtlCol="0" fromWordArt="0" anchor="ctr" anchorCtr="0" forceAA="0" compatLnSpc="1">
            <a:noAutofit/>
          </a:bodyPr>
          <a:lstStyle/>
          <a:p>
            <a:pPr lvl="0" algn="ctr">
              <a:buClrTx/>
              <a:buSzTx/>
              <a:buFontTx/>
            </a:pPr>
            <a:r>
              <a:rPr lang="en-US" altLang="zh-CN" sz="1000">
                <a:solidFill>
                  <a:srgbClr val="FFFFFF"/>
                </a:solidFill>
                <a:latin typeface="+mn-ea"/>
                <a:cs typeface="+mn-ea"/>
                <a:sym typeface="汉仪粗圆简" panose="02010600000101010101" charset="-122"/>
              </a:rPr>
              <a:t>2</a:t>
            </a:r>
            <a:endParaRPr lang="en-US" altLang="zh-CN" sz="1000">
              <a:solidFill>
                <a:srgbClr val="FFFFFF"/>
              </a:solidFill>
              <a:latin typeface="+mn-ea"/>
              <a:cs typeface="+mn-ea"/>
              <a:sym typeface="汉仪粗圆简" panose="02010600000101010101" charset="-122"/>
            </a:endParaRPr>
          </a:p>
        </p:txBody>
      </p:sp>
      <p:sp>
        <p:nvSpPr>
          <p:cNvPr id="29" name="任意多边形: 形状 264"/>
          <p:cNvSpPr/>
          <p:nvPr>
            <p:custDataLst>
              <p:tags r:id="rId7"/>
            </p:custDataLst>
          </p:nvPr>
        </p:nvSpPr>
        <p:spPr>
          <a:xfrm>
            <a:off x="3179803" y="2028498"/>
            <a:ext cx="356571" cy="345712"/>
          </a:xfrm>
          <a:custGeom>
            <a:avLst/>
            <a:gdLst>
              <a:gd name="connsiteX0" fmla="*/ 634199 w 646660"/>
              <a:gd name="connsiteY0" fmla="*/ 348526 h 626990"/>
              <a:gd name="connsiteX1" fmla="*/ 621070 w 646660"/>
              <a:gd name="connsiteY1" fmla="*/ 288569 h 626990"/>
              <a:gd name="connsiteX2" fmla="*/ 601865 w 646660"/>
              <a:gd name="connsiteY2" fmla="*/ 211567 h 626990"/>
              <a:gd name="connsiteX3" fmla="*/ 525050 w 646660"/>
              <a:gd name="connsiteY3" fmla="*/ 89305 h 626990"/>
              <a:gd name="connsiteX4" fmla="*/ 250122 w 646660"/>
              <a:gd name="connsiteY4" fmla="*/ 22099 h 626990"/>
              <a:gd name="connsiteX5" fmla="*/ 85713 w 646660"/>
              <a:gd name="connsiteY5" fmla="*/ 141815 h 626990"/>
              <a:gd name="connsiteX6" fmla="*/ 56711 w 646660"/>
              <a:gd name="connsiteY6" fmla="*/ 184920 h 626990"/>
              <a:gd name="connsiteX7" fmla="*/ 52596 w 646660"/>
              <a:gd name="connsiteY7" fmla="*/ 194326 h 626990"/>
              <a:gd name="connsiteX8" fmla="*/ 46522 w 646660"/>
              <a:gd name="connsiteY8" fmla="*/ 205885 h 626990"/>
              <a:gd name="connsiteX9" fmla="*/ 52988 w 646660"/>
              <a:gd name="connsiteY9" fmla="*/ 468045 h 626990"/>
              <a:gd name="connsiteX10" fmla="*/ 171347 w 646660"/>
              <a:gd name="connsiteY10" fmla="*/ 567972 h 626990"/>
              <a:gd name="connsiteX11" fmla="*/ 218572 w 646660"/>
              <a:gd name="connsiteY11" fmla="*/ 581689 h 626990"/>
              <a:gd name="connsiteX12" fmla="*/ 351237 w 646660"/>
              <a:gd name="connsiteY12" fmla="*/ 623226 h 626990"/>
              <a:gd name="connsiteX13" fmla="*/ 480960 w 646660"/>
              <a:gd name="connsiteY13" fmla="*/ 588938 h 626990"/>
              <a:gd name="connsiteX14" fmla="*/ 634199 w 646660"/>
              <a:gd name="connsiteY14" fmla="*/ 348526 h 6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6660" h="626990" extrusionOk="0">
                <a:moveTo>
                  <a:pt x="634199" y="348526"/>
                </a:moveTo>
                <a:cubicBezTo>
                  <a:pt x="632057" y="327599"/>
                  <a:pt x="623679" y="309365"/>
                  <a:pt x="621070" y="288569"/>
                </a:cubicBezTo>
                <a:cubicBezTo>
                  <a:pt x="616708" y="263664"/>
                  <a:pt x="604081" y="237199"/>
                  <a:pt x="601865" y="211567"/>
                </a:cubicBezTo>
                <a:cubicBezTo>
                  <a:pt x="584248" y="166975"/>
                  <a:pt x="562332" y="126668"/>
                  <a:pt x="525050" y="89305"/>
                </a:cubicBezTo>
                <a:cubicBezTo>
                  <a:pt x="449160" y="25173"/>
                  <a:pt x="345956" y="3147"/>
                  <a:pt x="250122" y="22099"/>
                </a:cubicBezTo>
                <a:cubicBezTo>
                  <a:pt x="195829" y="40575"/>
                  <a:pt x="129148" y="80881"/>
                  <a:pt x="85713" y="141815"/>
                </a:cubicBezTo>
                <a:cubicBezTo>
                  <a:pt x="71388" y="154822"/>
                  <a:pt x="64518" y="170037"/>
                  <a:pt x="56711" y="184920"/>
                </a:cubicBezTo>
                <a:cubicBezTo>
                  <a:pt x="55082" y="187268"/>
                  <a:pt x="53646" y="191635"/>
                  <a:pt x="52596" y="194326"/>
                </a:cubicBezTo>
                <a:cubicBezTo>
                  <a:pt x="50890" y="198495"/>
                  <a:pt x="48536" y="201979"/>
                  <a:pt x="46522" y="205885"/>
                </a:cubicBezTo>
                <a:cubicBezTo>
                  <a:pt x="-13221" y="285038"/>
                  <a:pt x="9016" y="396178"/>
                  <a:pt x="52988" y="468045"/>
                </a:cubicBezTo>
                <a:cubicBezTo>
                  <a:pt x="82775" y="512894"/>
                  <a:pt x="123759" y="553083"/>
                  <a:pt x="171347" y="567972"/>
                </a:cubicBezTo>
                <a:cubicBezTo>
                  <a:pt x="188036" y="576030"/>
                  <a:pt x="203537" y="579273"/>
                  <a:pt x="218572" y="581689"/>
                </a:cubicBezTo>
                <a:cubicBezTo>
                  <a:pt x="265058" y="596978"/>
                  <a:pt x="306323" y="614135"/>
                  <a:pt x="351237" y="623226"/>
                </a:cubicBezTo>
                <a:cubicBezTo>
                  <a:pt x="392340" y="624725"/>
                  <a:pt x="437947" y="608712"/>
                  <a:pt x="480960" y="588938"/>
                </a:cubicBezTo>
                <a:cubicBezTo>
                  <a:pt x="560665" y="542500"/>
                  <a:pt x="636003" y="435951"/>
                  <a:pt x="634199" y="348526"/>
                </a:cubicBezTo>
                <a:close/>
              </a:path>
            </a:pathLst>
          </a:custGeom>
          <a:noFill/>
          <a:ln w="19050" cap="flat">
            <a:solidFill>
              <a:schemeClr val="tx1">
                <a:lumMod val="75000"/>
                <a:lumOff val="25000"/>
              </a:schemeClr>
            </a:solid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sz="2235" dirty="0">
              <a:latin typeface="仓耳小丸子" panose="02020400000000000000" pitchFamily="18" charset="-122"/>
              <a:ea typeface="仓耳小丸子" panose="02020400000000000000" pitchFamily="18" charset="-122"/>
              <a:cs typeface="汉仪粗圆简" panose="02010600000101010101" charset="-122"/>
              <a:sym typeface="汉仪粗圆简" panose="02010600000101010101" charset="-122"/>
            </a:endParaRPr>
          </a:p>
        </p:txBody>
      </p:sp>
      <p:sp>
        <p:nvSpPr>
          <p:cNvPr id="31" name="任意多边形: 形状 13"/>
          <p:cNvSpPr/>
          <p:nvPr>
            <p:custDataLst>
              <p:tags r:id="rId8"/>
            </p:custDataLst>
          </p:nvPr>
        </p:nvSpPr>
        <p:spPr>
          <a:xfrm rot="652946" flipH="1">
            <a:off x="3478707" y="1400300"/>
            <a:ext cx="91095" cy="82632"/>
          </a:xfrm>
          <a:custGeom>
            <a:avLst/>
            <a:gdLst>
              <a:gd name="connsiteX0" fmla="*/ 12363 w 53310"/>
              <a:gd name="connsiteY0" fmla="*/ 11339 h 66638"/>
              <a:gd name="connsiteX1" fmla="*/ 11297 w 53310"/>
              <a:gd name="connsiteY1" fmla="*/ 20135 h 66638"/>
              <a:gd name="connsiteX2" fmla="*/ 27290 w 53310"/>
              <a:gd name="connsiteY2" fmla="*/ 44125 h 66638"/>
              <a:gd name="connsiteX3" fmla="*/ 44216 w 53310"/>
              <a:gd name="connsiteY3" fmla="*/ 67315 h 66638"/>
              <a:gd name="connsiteX4" fmla="*/ 49547 w 53310"/>
              <a:gd name="connsiteY4" fmla="*/ 64250 h 66638"/>
              <a:gd name="connsiteX5" fmla="*/ 36353 w 53310"/>
              <a:gd name="connsiteY5" fmla="*/ 37728 h 66638"/>
              <a:gd name="connsiteX6" fmla="*/ 21026 w 53310"/>
              <a:gd name="connsiteY6" fmla="*/ 12405 h 66638"/>
              <a:gd name="connsiteX7" fmla="*/ 12363 w 53310"/>
              <a:gd name="connsiteY7" fmla="*/ 11339 h 6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 h="236">
                <a:moveTo>
                  <a:pt x="97" y="39"/>
                </a:moveTo>
                <a:cubicBezTo>
                  <a:pt x="90" y="44"/>
                  <a:pt x="90" y="53"/>
                  <a:pt x="94" y="60"/>
                </a:cubicBezTo>
                <a:cubicBezTo>
                  <a:pt x="107" y="79"/>
                  <a:pt x="120" y="98"/>
                  <a:pt x="132" y="117"/>
                </a:cubicBezTo>
                <a:cubicBezTo>
                  <a:pt x="145" y="136"/>
                  <a:pt x="159" y="154"/>
                  <a:pt x="173" y="173"/>
                </a:cubicBezTo>
                <a:cubicBezTo>
                  <a:pt x="178" y="179"/>
                  <a:pt x="189" y="173"/>
                  <a:pt x="185" y="165"/>
                </a:cubicBezTo>
                <a:cubicBezTo>
                  <a:pt x="176" y="144"/>
                  <a:pt x="166" y="122"/>
                  <a:pt x="154" y="102"/>
                </a:cubicBezTo>
                <a:cubicBezTo>
                  <a:pt x="142" y="82"/>
                  <a:pt x="130" y="62"/>
                  <a:pt x="118" y="42"/>
                </a:cubicBezTo>
                <a:cubicBezTo>
                  <a:pt x="114" y="35"/>
                  <a:pt x="103" y="34"/>
                  <a:pt x="97" y="39"/>
                </a:cubicBezTo>
                <a:close/>
                <a:moveTo>
                  <a:pt x="220" y="1"/>
                </a:moveTo>
                <a:cubicBezTo>
                  <a:pt x="214" y="3"/>
                  <a:pt x="211" y="11"/>
                  <a:pt x="213" y="17"/>
                </a:cubicBezTo>
                <a:cubicBezTo>
                  <a:pt x="218" y="36"/>
                  <a:pt x="224" y="55"/>
                  <a:pt x="229" y="74"/>
                </a:cubicBezTo>
                <a:cubicBezTo>
                  <a:pt x="234" y="93"/>
                  <a:pt x="241" y="111"/>
                  <a:pt x="248" y="130"/>
                </a:cubicBezTo>
                <a:cubicBezTo>
                  <a:pt x="250" y="136"/>
                  <a:pt x="261" y="134"/>
                  <a:pt x="260" y="127"/>
                </a:cubicBezTo>
                <a:cubicBezTo>
                  <a:pt x="258" y="107"/>
                  <a:pt x="256" y="87"/>
                  <a:pt x="251" y="67"/>
                </a:cubicBezTo>
                <a:cubicBezTo>
                  <a:pt x="247" y="47"/>
                  <a:pt x="242" y="28"/>
                  <a:pt x="237" y="8"/>
                </a:cubicBezTo>
                <a:cubicBezTo>
                  <a:pt x="235" y="2"/>
                  <a:pt x="226" y="-2"/>
                  <a:pt x="220" y="1"/>
                </a:cubicBezTo>
                <a:close/>
                <a:moveTo>
                  <a:pt x="2" y="143"/>
                </a:moveTo>
                <a:cubicBezTo>
                  <a:pt x="-2" y="150"/>
                  <a:pt x="0" y="158"/>
                  <a:pt x="7" y="163"/>
                </a:cubicBezTo>
                <a:cubicBezTo>
                  <a:pt x="25" y="175"/>
                  <a:pt x="43" y="187"/>
                  <a:pt x="61" y="200"/>
                </a:cubicBezTo>
                <a:cubicBezTo>
                  <a:pt x="79" y="213"/>
                  <a:pt x="98" y="223"/>
                  <a:pt x="117" y="235"/>
                </a:cubicBezTo>
                <a:cubicBezTo>
                  <a:pt x="123" y="239"/>
                  <a:pt x="131" y="230"/>
                  <a:pt x="126" y="224"/>
                </a:cubicBezTo>
                <a:cubicBezTo>
                  <a:pt x="109" y="208"/>
                  <a:pt x="93" y="192"/>
                  <a:pt x="75" y="179"/>
                </a:cubicBezTo>
                <a:cubicBezTo>
                  <a:pt x="58" y="165"/>
                  <a:pt x="40" y="151"/>
                  <a:pt x="22" y="138"/>
                </a:cubicBezTo>
                <a:cubicBezTo>
                  <a:pt x="15" y="134"/>
                  <a:pt x="6" y="137"/>
                  <a:pt x="2" y="143"/>
                </a:cubicBezTo>
                <a:close/>
              </a:path>
            </a:pathLst>
          </a:custGeom>
          <a:solidFill>
            <a:schemeClr val="tx1">
              <a:lumMod val="75000"/>
              <a:lumOff val="25000"/>
            </a:schemeClr>
          </a:solidFill>
          <a:ln w="9525" cap="flat">
            <a:noFill/>
            <a:prstDash val="solid"/>
            <a:miter/>
          </a:ln>
        </p:spPr>
        <p:txBody>
          <a:bodyPr wrap="square" rtlCol="0" anchor="ctr">
            <a:noAutofit/>
          </a:bodyPr>
          <a:lstStyle/>
          <a:p>
            <a:endParaRPr lang="zh-CN" altLang="en-US" sz="2235">
              <a:latin typeface="仓耳小丸子" panose="02020400000000000000" pitchFamily="18" charset="-122"/>
              <a:ea typeface="仓耳小丸子" panose="02020400000000000000" pitchFamily="18" charset="-122"/>
              <a:cs typeface="汉仪粗圆简" panose="02010600000101010101" charset="-122"/>
              <a:sym typeface="汉仪粗圆简" panose="02010600000101010101" charset="-122"/>
            </a:endParaRPr>
          </a:p>
        </p:txBody>
      </p:sp>
      <p:sp>
        <p:nvSpPr>
          <p:cNvPr id="44" name="任意多边形: 形状 263"/>
          <p:cNvSpPr/>
          <p:nvPr>
            <p:custDataLst>
              <p:tags r:id="rId9"/>
            </p:custDataLst>
          </p:nvPr>
        </p:nvSpPr>
        <p:spPr>
          <a:xfrm>
            <a:off x="3168722" y="1420965"/>
            <a:ext cx="368480" cy="357272"/>
          </a:xfrm>
          <a:custGeom>
            <a:avLst/>
            <a:gdLst>
              <a:gd name="connsiteX0" fmla="*/ 431336 w 439811"/>
              <a:gd name="connsiteY0" fmla="*/ 237070 h 426483"/>
              <a:gd name="connsiteX1" fmla="*/ 422407 w 439811"/>
              <a:gd name="connsiteY1" fmla="*/ 196287 h 426483"/>
              <a:gd name="connsiteX2" fmla="*/ 409345 w 439811"/>
              <a:gd name="connsiteY2" fmla="*/ 143910 h 426483"/>
              <a:gd name="connsiteX3" fmla="*/ 357101 w 439811"/>
              <a:gd name="connsiteY3" fmla="*/ 60746 h 426483"/>
              <a:gd name="connsiteX4" fmla="*/ 170115 w 439811"/>
              <a:gd name="connsiteY4" fmla="*/ 15032 h 426483"/>
              <a:gd name="connsiteX5" fmla="*/ 58296 w 439811"/>
              <a:gd name="connsiteY5" fmla="*/ 96464 h 426483"/>
              <a:gd name="connsiteX6" fmla="*/ 38571 w 439811"/>
              <a:gd name="connsiteY6" fmla="*/ 125784 h 426483"/>
              <a:gd name="connsiteX7" fmla="*/ 35772 w 439811"/>
              <a:gd name="connsiteY7" fmla="*/ 132182 h 426483"/>
              <a:gd name="connsiteX8" fmla="*/ 31641 w 439811"/>
              <a:gd name="connsiteY8" fmla="*/ 140045 h 426483"/>
              <a:gd name="connsiteX9" fmla="*/ 36039 w 439811"/>
              <a:gd name="connsiteY9" fmla="*/ 318368 h 426483"/>
              <a:gd name="connsiteX10" fmla="*/ 116538 w 439811"/>
              <a:gd name="connsiteY10" fmla="*/ 386339 h 426483"/>
              <a:gd name="connsiteX11" fmla="*/ 148657 w 439811"/>
              <a:gd name="connsiteY11" fmla="*/ 395669 h 426483"/>
              <a:gd name="connsiteX12" fmla="*/ 238886 w 439811"/>
              <a:gd name="connsiteY12" fmla="*/ 423923 h 426483"/>
              <a:gd name="connsiteX13" fmla="*/ 327114 w 439811"/>
              <a:gd name="connsiteY13" fmla="*/ 400600 h 426483"/>
              <a:gd name="connsiteX14" fmla="*/ 431336 w 439811"/>
              <a:gd name="connsiteY14" fmla="*/ 237070 h 42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9811" h="426483">
                <a:moveTo>
                  <a:pt x="431336" y="237070"/>
                </a:moveTo>
                <a:cubicBezTo>
                  <a:pt x="430270" y="223076"/>
                  <a:pt x="426005" y="209748"/>
                  <a:pt x="422407" y="196287"/>
                </a:cubicBezTo>
                <a:cubicBezTo>
                  <a:pt x="417609" y="178961"/>
                  <a:pt x="414277" y="161236"/>
                  <a:pt x="409345" y="143910"/>
                </a:cubicBezTo>
                <a:cubicBezTo>
                  <a:pt x="400149" y="110857"/>
                  <a:pt x="382957" y="83402"/>
                  <a:pt x="357101" y="60746"/>
                </a:cubicBezTo>
                <a:cubicBezTo>
                  <a:pt x="310188" y="19696"/>
                  <a:pt x="230755" y="-28"/>
                  <a:pt x="170115" y="15032"/>
                </a:cubicBezTo>
                <a:cubicBezTo>
                  <a:pt x="123868" y="26494"/>
                  <a:pt x="86284" y="58213"/>
                  <a:pt x="58296" y="96464"/>
                </a:cubicBezTo>
                <a:cubicBezTo>
                  <a:pt x="50833" y="105660"/>
                  <a:pt x="44169" y="115389"/>
                  <a:pt x="38571" y="125784"/>
                </a:cubicBezTo>
                <a:cubicBezTo>
                  <a:pt x="37505" y="127783"/>
                  <a:pt x="36705" y="130049"/>
                  <a:pt x="35772" y="132182"/>
                </a:cubicBezTo>
                <a:cubicBezTo>
                  <a:pt x="34307" y="134847"/>
                  <a:pt x="32974" y="137379"/>
                  <a:pt x="31641" y="140045"/>
                </a:cubicBezTo>
                <a:cubicBezTo>
                  <a:pt x="3386" y="195888"/>
                  <a:pt x="721" y="265058"/>
                  <a:pt x="36039" y="318368"/>
                </a:cubicBezTo>
                <a:cubicBezTo>
                  <a:pt x="54964" y="346889"/>
                  <a:pt x="84018" y="374611"/>
                  <a:pt x="116538" y="386339"/>
                </a:cubicBezTo>
                <a:cubicBezTo>
                  <a:pt x="126667" y="389938"/>
                  <a:pt x="137596" y="393003"/>
                  <a:pt x="148657" y="395669"/>
                </a:cubicBezTo>
                <a:cubicBezTo>
                  <a:pt x="176779" y="409129"/>
                  <a:pt x="207166" y="423257"/>
                  <a:pt x="238886" y="423923"/>
                </a:cubicBezTo>
                <a:cubicBezTo>
                  <a:pt x="269805" y="424456"/>
                  <a:pt x="300192" y="415660"/>
                  <a:pt x="327114" y="400600"/>
                </a:cubicBezTo>
                <a:cubicBezTo>
                  <a:pt x="383223" y="369147"/>
                  <a:pt x="436800" y="305174"/>
                  <a:pt x="431336" y="237070"/>
                </a:cubicBezTo>
                <a:close/>
              </a:path>
            </a:pathLst>
          </a:custGeom>
          <a:solidFill>
            <a:schemeClr val="accent1"/>
          </a:solidFill>
          <a:ln w="12700">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0" tIns="0" rIns="0" bIns="0" numCol="1" spcCol="0" rtlCol="0" fromWordArt="0" anchor="ctr" anchorCtr="0" forceAA="0" compatLnSpc="1">
            <a:noAutofit/>
          </a:bodyPr>
          <a:lstStyle/>
          <a:p>
            <a:pPr lvl="0" algn="ctr">
              <a:buClrTx/>
              <a:buSzTx/>
              <a:buFontTx/>
            </a:pPr>
            <a:r>
              <a:rPr lang="en-US" altLang="zh-CN" sz="1000">
                <a:solidFill>
                  <a:srgbClr val="FFFFFF"/>
                </a:solidFill>
                <a:latin typeface="+mn-ea"/>
                <a:cs typeface="+mn-ea"/>
                <a:sym typeface="汉仪粗圆简" panose="02010600000101010101" charset="-122"/>
              </a:rPr>
              <a:t>1</a:t>
            </a:r>
            <a:endParaRPr lang="en-US" altLang="zh-CN" sz="1000">
              <a:solidFill>
                <a:srgbClr val="FFFFFF"/>
              </a:solidFill>
              <a:latin typeface="+mn-ea"/>
              <a:cs typeface="+mn-ea"/>
              <a:sym typeface="汉仪粗圆简" panose="02010600000101010101" charset="-122"/>
            </a:endParaRPr>
          </a:p>
        </p:txBody>
      </p:sp>
      <p:sp>
        <p:nvSpPr>
          <p:cNvPr id="45" name="任意多边形: 形状 264"/>
          <p:cNvSpPr/>
          <p:nvPr>
            <p:custDataLst>
              <p:tags r:id="rId10"/>
            </p:custDataLst>
          </p:nvPr>
        </p:nvSpPr>
        <p:spPr>
          <a:xfrm>
            <a:off x="3179803" y="1432395"/>
            <a:ext cx="356571" cy="345712"/>
          </a:xfrm>
          <a:custGeom>
            <a:avLst/>
            <a:gdLst>
              <a:gd name="connsiteX0" fmla="*/ 634199 w 646660"/>
              <a:gd name="connsiteY0" fmla="*/ 348526 h 626990"/>
              <a:gd name="connsiteX1" fmla="*/ 621070 w 646660"/>
              <a:gd name="connsiteY1" fmla="*/ 288569 h 626990"/>
              <a:gd name="connsiteX2" fmla="*/ 601865 w 646660"/>
              <a:gd name="connsiteY2" fmla="*/ 211567 h 626990"/>
              <a:gd name="connsiteX3" fmla="*/ 525050 w 646660"/>
              <a:gd name="connsiteY3" fmla="*/ 89305 h 626990"/>
              <a:gd name="connsiteX4" fmla="*/ 250122 w 646660"/>
              <a:gd name="connsiteY4" fmla="*/ 22099 h 626990"/>
              <a:gd name="connsiteX5" fmla="*/ 85713 w 646660"/>
              <a:gd name="connsiteY5" fmla="*/ 141815 h 626990"/>
              <a:gd name="connsiteX6" fmla="*/ 56711 w 646660"/>
              <a:gd name="connsiteY6" fmla="*/ 184920 h 626990"/>
              <a:gd name="connsiteX7" fmla="*/ 52596 w 646660"/>
              <a:gd name="connsiteY7" fmla="*/ 194326 h 626990"/>
              <a:gd name="connsiteX8" fmla="*/ 46522 w 646660"/>
              <a:gd name="connsiteY8" fmla="*/ 205885 h 626990"/>
              <a:gd name="connsiteX9" fmla="*/ 52988 w 646660"/>
              <a:gd name="connsiteY9" fmla="*/ 468045 h 626990"/>
              <a:gd name="connsiteX10" fmla="*/ 171347 w 646660"/>
              <a:gd name="connsiteY10" fmla="*/ 567972 h 626990"/>
              <a:gd name="connsiteX11" fmla="*/ 218572 w 646660"/>
              <a:gd name="connsiteY11" fmla="*/ 581689 h 626990"/>
              <a:gd name="connsiteX12" fmla="*/ 351237 w 646660"/>
              <a:gd name="connsiteY12" fmla="*/ 623226 h 626990"/>
              <a:gd name="connsiteX13" fmla="*/ 480960 w 646660"/>
              <a:gd name="connsiteY13" fmla="*/ 588938 h 626990"/>
              <a:gd name="connsiteX14" fmla="*/ 634199 w 646660"/>
              <a:gd name="connsiteY14" fmla="*/ 348526 h 6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6660" h="626990" extrusionOk="0">
                <a:moveTo>
                  <a:pt x="634199" y="348526"/>
                </a:moveTo>
                <a:cubicBezTo>
                  <a:pt x="632057" y="327599"/>
                  <a:pt x="623679" y="309365"/>
                  <a:pt x="621070" y="288569"/>
                </a:cubicBezTo>
                <a:cubicBezTo>
                  <a:pt x="616708" y="263664"/>
                  <a:pt x="604081" y="237199"/>
                  <a:pt x="601865" y="211567"/>
                </a:cubicBezTo>
                <a:cubicBezTo>
                  <a:pt x="584248" y="166975"/>
                  <a:pt x="562332" y="126668"/>
                  <a:pt x="525050" y="89305"/>
                </a:cubicBezTo>
                <a:cubicBezTo>
                  <a:pt x="449160" y="25173"/>
                  <a:pt x="345956" y="3147"/>
                  <a:pt x="250122" y="22099"/>
                </a:cubicBezTo>
                <a:cubicBezTo>
                  <a:pt x="195829" y="40575"/>
                  <a:pt x="129148" y="80881"/>
                  <a:pt x="85713" y="141815"/>
                </a:cubicBezTo>
                <a:cubicBezTo>
                  <a:pt x="71388" y="154822"/>
                  <a:pt x="64518" y="170037"/>
                  <a:pt x="56711" y="184920"/>
                </a:cubicBezTo>
                <a:cubicBezTo>
                  <a:pt x="55082" y="187268"/>
                  <a:pt x="53646" y="191635"/>
                  <a:pt x="52596" y="194326"/>
                </a:cubicBezTo>
                <a:cubicBezTo>
                  <a:pt x="50890" y="198495"/>
                  <a:pt x="48536" y="201979"/>
                  <a:pt x="46522" y="205885"/>
                </a:cubicBezTo>
                <a:cubicBezTo>
                  <a:pt x="-13221" y="285038"/>
                  <a:pt x="9016" y="396178"/>
                  <a:pt x="52988" y="468045"/>
                </a:cubicBezTo>
                <a:cubicBezTo>
                  <a:pt x="82775" y="512894"/>
                  <a:pt x="123759" y="553083"/>
                  <a:pt x="171347" y="567972"/>
                </a:cubicBezTo>
                <a:cubicBezTo>
                  <a:pt x="188036" y="576030"/>
                  <a:pt x="203537" y="579273"/>
                  <a:pt x="218572" y="581689"/>
                </a:cubicBezTo>
                <a:cubicBezTo>
                  <a:pt x="265058" y="596978"/>
                  <a:pt x="306323" y="614135"/>
                  <a:pt x="351237" y="623226"/>
                </a:cubicBezTo>
                <a:cubicBezTo>
                  <a:pt x="392340" y="624725"/>
                  <a:pt x="437947" y="608712"/>
                  <a:pt x="480960" y="588938"/>
                </a:cubicBezTo>
                <a:cubicBezTo>
                  <a:pt x="560665" y="542500"/>
                  <a:pt x="636003" y="435951"/>
                  <a:pt x="634199" y="348526"/>
                </a:cubicBezTo>
                <a:close/>
              </a:path>
            </a:pathLst>
          </a:custGeom>
          <a:noFill/>
          <a:ln w="19050" cap="flat">
            <a:solidFill>
              <a:schemeClr val="tx1">
                <a:lumMod val="75000"/>
                <a:lumOff val="25000"/>
              </a:schemeClr>
            </a:solid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sz="2235" dirty="0">
              <a:latin typeface="仓耳小丸子" panose="02020400000000000000" pitchFamily="18" charset="-122"/>
              <a:ea typeface="仓耳小丸子" panose="02020400000000000000" pitchFamily="18" charset="-122"/>
              <a:cs typeface="汉仪粗圆简" panose="02010600000101010101" charset="-122"/>
              <a:sym typeface="汉仪粗圆简" panose="02010600000101010101" charset="-122"/>
            </a:endParaRPr>
          </a:p>
        </p:txBody>
      </p:sp>
      <p:grpSp>
        <p:nvGrpSpPr>
          <p:cNvPr id="47" name="组合 46"/>
          <p:cNvGrpSpPr/>
          <p:nvPr>
            <p:custDataLst>
              <p:tags r:id="rId11"/>
            </p:custDataLst>
          </p:nvPr>
        </p:nvGrpSpPr>
        <p:grpSpPr>
          <a:xfrm>
            <a:off x="1644015" y="1738630"/>
            <a:ext cx="1070610" cy="873125"/>
            <a:chOff x="2196" y="3469"/>
            <a:chExt cx="1686" cy="1375"/>
          </a:xfrm>
        </p:grpSpPr>
        <p:sp>
          <p:nvSpPr>
            <p:cNvPr id="115" name="任意多边形: 形状 114"/>
            <p:cNvSpPr/>
            <p:nvPr>
              <p:custDataLst>
                <p:tags r:id="rId12"/>
              </p:custDataLst>
            </p:nvPr>
          </p:nvSpPr>
          <p:spPr>
            <a:xfrm>
              <a:off x="2197" y="3469"/>
              <a:ext cx="1685" cy="1375"/>
            </a:xfrm>
            <a:custGeom>
              <a:avLst/>
              <a:gdLst>
                <a:gd name="connsiteX0" fmla="*/ 1617 w 5174"/>
                <a:gd name="connsiteY0" fmla="*/ 744 h 4304"/>
                <a:gd name="connsiteX1" fmla="*/ 1403 w 5174"/>
                <a:gd name="connsiteY1" fmla="*/ 696 h 4304"/>
                <a:gd name="connsiteX2" fmla="*/ 511 w 5174"/>
                <a:gd name="connsiteY2" fmla="*/ 1403 h 4304"/>
                <a:gd name="connsiteX3" fmla="*/ 572 w 5174"/>
                <a:gd name="connsiteY3" fmla="*/ 1910 h 4304"/>
                <a:gd name="connsiteX4" fmla="*/ 9 w 5174"/>
                <a:gd name="connsiteY4" fmla="*/ 2894 h 4304"/>
                <a:gd name="connsiteX5" fmla="*/ 921 w 5174"/>
                <a:gd name="connsiteY5" fmla="*/ 3562 h 4304"/>
                <a:gd name="connsiteX6" fmla="*/ 999 w 5174"/>
                <a:gd name="connsiteY6" fmla="*/ 3534 h 4304"/>
                <a:gd name="connsiteX7" fmla="*/ 2532 w 5174"/>
                <a:gd name="connsiteY7" fmla="*/ 3953 h 4304"/>
                <a:gd name="connsiteX8" fmla="*/ 3668 w 5174"/>
                <a:gd name="connsiteY8" fmla="*/ 4150 h 4304"/>
                <a:gd name="connsiteX9" fmla="*/ 4054 w 5174"/>
                <a:gd name="connsiteY9" fmla="*/ 3463 h 4304"/>
                <a:gd name="connsiteX10" fmla="*/ 4675 w 5174"/>
                <a:gd name="connsiteY10" fmla="*/ 3407 h 4304"/>
                <a:gd name="connsiteX11" fmla="*/ 4681 w 5174"/>
                <a:gd name="connsiteY11" fmla="*/ 1901 h 4304"/>
                <a:gd name="connsiteX12" fmla="*/ 4402 w 5174"/>
                <a:gd name="connsiteY12" fmla="*/ 1841 h 4304"/>
                <a:gd name="connsiteX13" fmla="*/ 3638 w 5174"/>
                <a:gd name="connsiteY13" fmla="*/ 621 h 4304"/>
                <a:gd name="connsiteX14" fmla="*/ 3259 w 5174"/>
                <a:gd name="connsiteY14" fmla="*/ 695 h 4304"/>
                <a:gd name="connsiteX15" fmla="*/ 2774 w 5174"/>
                <a:gd name="connsiteY15" fmla="*/ 62 h 4304"/>
                <a:gd name="connsiteX16" fmla="*/ 1711 w 5174"/>
                <a:gd name="connsiteY16" fmla="*/ 415 h 4304"/>
                <a:gd name="connsiteX17" fmla="*/ 1618 w 5174"/>
                <a:gd name="connsiteY17" fmla="*/ 744 h 4304"/>
                <a:gd name="connsiteX18" fmla="*/ 1617 w 5174"/>
                <a:gd name="connsiteY18" fmla="*/ 744 h 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75" h="4305">
                  <a:moveTo>
                    <a:pt x="1617" y="744"/>
                  </a:moveTo>
                  <a:cubicBezTo>
                    <a:pt x="1549" y="718"/>
                    <a:pt x="1476" y="701"/>
                    <a:pt x="1403" y="696"/>
                  </a:cubicBezTo>
                  <a:cubicBezTo>
                    <a:pt x="1078" y="676"/>
                    <a:pt x="614" y="869"/>
                    <a:pt x="511" y="1403"/>
                  </a:cubicBezTo>
                  <a:cubicBezTo>
                    <a:pt x="473" y="1599"/>
                    <a:pt x="501" y="1770"/>
                    <a:pt x="572" y="1910"/>
                  </a:cubicBezTo>
                  <a:cubicBezTo>
                    <a:pt x="180" y="1991"/>
                    <a:pt x="-48" y="2337"/>
                    <a:pt x="9" y="2894"/>
                  </a:cubicBezTo>
                  <a:cubicBezTo>
                    <a:pt x="53" y="3319"/>
                    <a:pt x="503" y="3694"/>
                    <a:pt x="921" y="3562"/>
                  </a:cubicBezTo>
                  <a:cubicBezTo>
                    <a:pt x="948" y="3553"/>
                    <a:pt x="974" y="3544"/>
                    <a:pt x="999" y="3534"/>
                  </a:cubicBezTo>
                  <a:cubicBezTo>
                    <a:pt x="1124" y="4310"/>
                    <a:pt x="2151" y="4589"/>
                    <a:pt x="2532" y="3953"/>
                  </a:cubicBezTo>
                  <a:cubicBezTo>
                    <a:pt x="2767" y="4281"/>
                    <a:pt x="3228" y="4375"/>
                    <a:pt x="3668" y="4150"/>
                  </a:cubicBezTo>
                  <a:cubicBezTo>
                    <a:pt x="3936" y="4013"/>
                    <a:pt x="4066" y="3750"/>
                    <a:pt x="4054" y="3463"/>
                  </a:cubicBezTo>
                  <a:cubicBezTo>
                    <a:pt x="4223" y="3518"/>
                    <a:pt x="4427" y="3483"/>
                    <a:pt x="4675" y="3407"/>
                  </a:cubicBezTo>
                  <a:cubicBezTo>
                    <a:pt x="5297" y="3218"/>
                    <a:pt x="5383" y="2191"/>
                    <a:pt x="4681" y="1901"/>
                  </a:cubicBezTo>
                  <a:cubicBezTo>
                    <a:pt x="4592" y="1866"/>
                    <a:pt x="4498" y="1845"/>
                    <a:pt x="4402" y="1841"/>
                  </a:cubicBezTo>
                  <a:cubicBezTo>
                    <a:pt x="4609" y="1350"/>
                    <a:pt x="4313" y="669"/>
                    <a:pt x="3638" y="621"/>
                  </a:cubicBezTo>
                  <a:cubicBezTo>
                    <a:pt x="3508" y="621"/>
                    <a:pt x="3379" y="646"/>
                    <a:pt x="3259" y="695"/>
                  </a:cubicBezTo>
                  <a:cubicBezTo>
                    <a:pt x="3218" y="429"/>
                    <a:pt x="3062" y="181"/>
                    <a:pt x="2774" y="62"/>
                  </a:cubicBezTo>
                  <a:cubicBezTo>
                    <a:pt x="2426" y="-82"/>
                    <a:pt x="1917" y="19"/>
                    <a:pt x="1711" y="415"/>
                  </a:cubicBezTo>
                  <a:cubicBezTo>
                    <a:pt x="1658" y="517"/>
                    <a:pt x="1627" y="629"/>
                    <a:pt x="1618" y="744"/>
                  </a:cubicBezTo>
                  <a:lnTo>
                    <a:pt x="1617" y="744"/>
                  </a:lnTo>
                  <a:close/>
                </a:path>
              </a:pathLst>
            </a:custGeom>
            <a:gradFill>
              <a:gsLst>
                <a:gs pos="10000">
                  <a:schemeClr val="accent1"/>
                </a:gs>
                <a:gs pos="100000">
                  <a:schemeClr val="accent1">
                    <a:lumMod val="60000"/>
                    <a:lumOff val="40000"/>
                  </a:schemeClr>
                </a:gs>
              </a:gsLst>
              <a:lin ang="13500000" scaled="0"/>
            </a:gradFill>
            <a:ln w="12700">
              <a:noFill/>
            </a:ln>
            <a:effectLst/>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lvl="0" algn="ctr">
                <a:buClrTx/>
                <a:buSzTx/>
                <a:buFontTx/>
              </a:pPr>
              <a:r>
                <a:rPr lang="zh-CN" altLang="en-US" sz="1000">
                  <a:solidFill>
                    <a:srgbClr val="FFFFFF"/>
                  </a:solidFill>
                  <a:latin typeface="+mn-ea"/>
                  <a:cs typeface="+mn-ea"/>
                  <a:sym typeface="汉仪粗圆简" panose="02010600000101010101" charset="-122"/>
                </a:rPr>
                <a:t>素质要求</a:t>
              </a:r>
              <a:endParaRPr lang="zh-CN" altLang="en-US" sz="1000">
                <a:solidFill>
                  <a:srgbClr val="FFFFFF"/>
                </a:solidFill>
                <a:latin typeface="+mn-ea"/>
                <a:cs typeface="+mn-ea"/>
                <a:sym typeface="汉仪粗圆简" panose="02010600000101010101" charset="-122"/>
              </a:endParaRPr>
            </a:p>
          </p:txBody>
        </p:sp>
        <p:sp>
          <p:nvSpPr>
            <p:cNvPr id="32" name="任意多边形: 形状 267"/>
            <p:cNvSpPr/>
            <p:nvPr>
              <p:custDataLst>
                <p:tags r:id="rId13"/>
              </p:custDataLst>
            </p:nvPr>
          </p:nvSpPr>
          <p:spPr>
            <a:xfrm>
              <a:off x="2196" y="3491"/>
              <a:ext cx="1686" cy="1353"/>
            </a:xfrm>
            <a:custGeom>
              <a:avLst/>
              <a:gdLst>
                <a:gd name="connsiteX0" fmla="*/ 1074626 w 3335020"/>
                <a:gd name="connsiteY0" fmla="*/ 472641 h 2735580"/>
                <a:gd name="connsiteX1" fmla="*/ 938343 w 3335020"/>
                <a:gd name="connsiteY1" fmla="*/ 442142 h 2735580"/>
                <a:gd name="connsiteX2" fmla="*/ 372171 w 3335020"/>
                <a:gd name="connsiteY2" fmla="*/ 890618 h 2735580"/>
                <a:gd name="connsiteX3" fmla="*/ 410771 w 3335020"/>
                <a:gd name="connsiteY3" fmla="*/ 1213160 h 2735580"/>
                <a:gd name="connsiteX4" fmla="*/ 4289 w 3335020"/>
                <a:gd name="connsiteY4" fmla="*/ 1856781 h 2735580"/>
                <a:gd name="connsiteX5" fmla="*/ 632357 w 3335020"/>
                <a:gd name="connsiteY5" fmla="*/ 2261929 h 2735580"/>
                <a:gd name="connsiteX6" fmla="*/ 682210 w 3335020"/>
                <a:gd name="connsiteY6" fmla="*/ 2244147 h 2735580"/>
                <a:gd name="connsiteX7" fmla="*/ 1655428 w 3335020"/>
                <a:gd name="connsiteY7" fmla="*/ 2510307 h 2735580"/>
                <a:gd name="connsiteX8" fmla="*/ 2385678 w 3335020"/>
                <a:gd name="connsiteY8" fmla="*/ 2646593 h 2735580"/>
                <a:gd name="connsiteX9" fmla="*/ 2622007 w 3335020"/>
                <a:gd name="connsiteY9" fmla="*/ 2199131 h 2735580"/>
                <a:gd name="connsiteX10" fmla="*/ 3018698 w 3335020"/>
                <a:gd name="connsiteY10" fmla="*/ 2187877 h 2735580"/>
                <a:gd name="connsiteX11" fmla="*/ 3020274 w 3335020"/>
                <a:gd name="connsiteY11" fmla="*/ 1207420 h 2735580"/>
                <a:gd name="connsiteX12" fmla="*/ 2842916 w 3335020"/>
                <a:gd name="connsiteY12" fmla="*/ 1168819 h 2735580"/>
                <a:gd name="connsiteX13" fmla="*/ 2357995 w 3335020"/>
                <a:gd name="connsiteY13" fmla="*/ 394200 h 2735580"/>
                <a:gd name="connsiteX14" fmla="*/ 2116941 w 3335020"/>
                <a:gd name="connsiteY14" fmla="*/ 441354 h 2735580"/>
                <a:gd name="connsiteX15" fmla="*/ 1809266 w 3335020"/>
                <a:gd name="connsiteY15" fmla="*/ 39358 h 2735580"/>
                <a:gd name="connsiteX16" fmla="*/ 1134045 w 3335020"/>
                <a:gd name="connsiteY16" fmla="*/ 263315 h 2735580"/>
                <a:gd name="connsiteX17" fmla="*/ 1074963 w 3335020"/>
                <a:gd name="connsiteY17" fmla="*/ 472415 h 2735580"/>
                <a:gd name="connsiteX18" fmla="*/ 1074626 w 3335020"/>
                <a:gd name="connsiteY18" fmla="*/ 472641 h 273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35020" h="2735580" extrusionOk="0">
                  <a:moveTo>
                    <a:pt x="1074626" y="472641"/>
                  </a:moveTo>
                  <a:cubicBezTo>
                    <a:pt x="1024827" y="451854"/>
                    <a:pt x="983886" y="445807"/>
                    <a:pt x="938343" y="442142"/>
                  </a:cubicBezTo>
                  <a:cubicBezTo>
                    <a:pt x="747626" y="432388"/>
                    <a:pt x="399512" y="552732"/>
                    <a:pt x="372171" y="890618"/>
                  </a:cubicBezTo>
                  <a:cubicBezTo>
                    <a:pt x="337406" y="1025742"/>
                    <a:pt x="364290" y="1131796"/>
                    <a:pt x="410771" y="1213160"/>
                  </a:cubicBezTo>
                  <a:cubicBezTo>
                    <a:pt x="116275" y="1239210"/>
                    <a:pt x="-9590" y="1513700"/>
                    <a:pt x="4289" y="1856781"/>
                  </a:cubicBezTo>
                  <a:cubicBezTo>
                    <a:pt x="72721" y="2131701"/>
                    <a:pt x="395100" y="2288391"/>
                    <a:pt x="632357" y="2261929"/>
                  </a:cubicBezTo>
                  <a:cubicBezTo>
                    <a:pt x="649031" y="2256331"/>
                    <a:pt x="663941" y="2252724"/>
                    <a:pt x="682210" y="2244147"/>
                  </a:cubicBezTo>
                  <a:cubicBezTo>
                    <a:pt x="686974" y="2714314"/>
                    <a:pt x="1374813" y="2967805"/>
                    <a:pt x="1655428" y="2510307"/>
                  </a:cubicBezTo>
                  <a:cubicBezTo>
                    <a:pt x="1845592" y="2741414"/>
                    <a:pt x="2145106" y="2798557"/>
                    <a:pt x="2385678" y="2646593"/>
                  </a:cubicBezTo>
                  <a:cubicBezTo>
                    <a:pt x="2541139" y="2557240"/>
                    <a:pt x="2664090" y="2409155"/>
                    <a:pt x="2622007" y="2199131"/>
                  </a:cubicBezTo>
                  <a:cubicBezTo>
                    <a:pt x="2741307" y="2252186"/>
                    <a:pt x="2862462" y="2244889"/>
                    <a:pt x="3018698" y="2187877"/>
                  </a:cubicBezTo>
                  <a:cubicBezTo>
                    <a:pt x="3425886" y="2086339"/>
                    <a:pt x="3514080" y="1450219"/>
                    <a:pt x="3020274" y="1207420"/>
                  </a:cubicBezTo>
                  <a:cubicBezTo>
                    <a:pt x="2971473" y="1177887"/>
                    <a:pt x="2904272" y="1169306"/>
                    <a:pt x="2842916" y="1168819"/>
                  </a:cubicBezTo>
                  <a:cubicBezTo>
                    <a:pt x="2890133" y="870893"/>
                    <a:pt x="2727927" y="352252"/>
                    <a:pt x="2357995" y="394200"/>
                  </a:cubicBezTo>
                  <a:cubicBezTo>
                    <a:pt x="2268570" y="393930"/>
                    <a:pt x="2185434" y="393859"/>
                    <a:pt x="2116941" y="441354"/>
                  </a:cubicBezTo>
                  <a:cubicBezTo>
                    <a:pt x="2093015" y="243026"/>
                    <a:pt x="1963941" y="131254"/>
                    <a:pt x="1809266" y="39358"/>
                  </a:cubicBezTo>
                  <a:cubicBezTo>
                    <a:pt x="1583399" y="-43742"/>
                    <a:pt x="1299774" y="38327"/>
                    <a:pt x="1134045" y="263315"/>
                  </a:cubicBezTo>
                  <a:cubicBezTo>
                    <a:pt x="1100066" y="342415"/>
                    <a:pt x="1091490" y="393000"/>
                    <a:pt x="1074963" y="472415"/>
                  </a:cubicBezTo>
                  <a:cubicBezTo>
                    <a:pt x="1074844" y="472474"/>
                    <a:pt x="1074764" y="472533"/>
                    <a:pt x="1074626" y="472641"/>
                  </a:cubicBezTo>
                  <a:close/>
                </a:path>
              </a:pathLst>
            </a:custGeom>
            <a:noFill/>
            <a:ln w="22225">
              <a:solidFill>
                <a:schemeClr val="tx1">
                  <a:lumMod val="75000"/>
                  <a:lumOff val="25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rot="0" spcFirstLastPara="0" vert="horz" wrap="square" lIns="0" tIns="0" rIns="0" bIns="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914400">
                <a:buClrTx/>
                <a:buSzTx/>
                <a:buFontTx/>
              </a:pPr>
              <a:endParaRPr lang="zh-CN" altLang="en-US" sz="1890">
                <a:solidFill>
                  <a:schemeClr val="lt1">
                    <a:lumMod val="100000"/>
                  </a:schemeClr>
                </a:solidFill>
                <a:latin typeface="汉仪粗圆简" panose="02010600000101010101" charset="-122"/>
                <a:ea typeface="汉仪粗圆简" panose="02010600000101010101" charset="-122"/>
                <a:cs typeface="汉仪粗圆简" panose="02010600000101010101" charset="-122"/>
                <a:sym typeface="汉仪粗圆简" panose="02010600000101010101" charset="-122"/>
              </a:endParaRPr>
            </a:p>
          </p:txBody>
        </p:sp>
      </p:grpSp>
      <p:sp>
        <p:nvSpPr>
          <p:cNvPr id="33" name="矩形 32"/>
          <p:cNvSpPr/>
          <p:nvPr>
            <p:custDataLst>
              <p:tags r:id="rId14"/>
            </p:custDataLst>
          </p:nvPr>
        </p:nvSpPr>
        <p:spPr>
          <a:xfrm>
            <a:off x="3666099" y="1390142"/>
            <a:ext cx="3474539" cy="407360"/>
          </a:xfrm>
          <a:prstGeom prst="rect">
            <a:avLst/>
          </a:prstGeom>
          <a:noFill/>
        </p:spPr>
        <p:txBody>
          <a:bodyPr wrap="square" lIns="0" tIns="0" rIns="0" bIns="0" rtlCol="0" anchor="ctr">
            <a:noAutofit/>
          </a:bodyPr>
          <a:lstStyle/>
          <a:p>
            <a:pPr algn="just">
              <a:lnSpc>
                <a:spcPct val="150000"/>
              </a:lnSpc>
              <a:spcBef>
                <a:spcPct val="0"/>
              </a:spcBef>
              <a:spcAft>
                <a:spcPct val="0"/>
              </a:spcAft>
            </a:pPr>
            <a:r>
              <a:rPr lang="zh-CN" altLang="en-US" sz="1000">
                <a:solidFill>
                  <a:schemeClr val="tx1">
                    <a:lumMod val="85000"/>
                    <a:lumOff val="15000"/>
                  </a:schemeClr>
                </a:solidFill>
                <a:latin typeface="+mn-ea"/>
                <a:cs typeface="+mn-ea"/>
              </a:rPr>
              <a:t>思想素质</a:t>
            </a:r>
            <a:endParaRPr lang="zh-CN" altLang="en-US" sz="1000">
              <a:solidFill>
                <a:schemeClr val="tx1">
                  <a:lumMod val="85000"/>
                  <a:lumOff val="15000"/>
                </a:schemeClr>
              </a:solidFill>
              <a:latin typeface="+mn-ea"/>
              <a:cs typeface="+mn-ea"/>
            </a:endParaRPr>
          </a:p>
        </p:txBody>
      </p:sp>
      <p:sp>
        <p:nvSpPr>
          <p:cNvPr id="34" name="矩形 33"/>
          <p:cNvSpPr/>
          <p:nvPr>
            <p:custDataLst>
              <p:tags r:id="rId15"/>
            </p:custDataLst>
          </p:nvPr>
        </p:nvSpPr>
        <p:spPr>
          <a:xfrm>
            <a:off x="3666099" y="1962575"/>
            <a:ext cx="3474539" cy="407360"/>
          </a:xfrm>
          <a:prstGeom prst="rect">
            <a:avLst/>
          </a:prstGeom>
          <a:noFill/>
        </p:spPr>
        <p:txBody>
          <a:bodyPr wrap="square" lIns="0" tIns="0" rIns="0" bIns="0" rtlCol="0" anchor="ctr">
            <a:noAutofit/>
          </a:bodyPr>
          <a:lstStyle/>
          <a:p>
            <a:pPr algn="just">
              <a:lnSpc>
                <a:spcPct val="150000"/>
              </a:lnSpc>
              <a:spcBef>
                <a:spcPct val="0"/>
              </a:spcBef>
              <a:spcAft>
                <a:spcPct val="0"/>
              </a:spcAft>
            </a:pPr>
            <a:r>
              <a:rPr lang="zh-CN" altLang="en-US" sz="1000">
                <a:solidFill>
                  <a:schemeClr val="tx1">
                    <a:lumMod val="85000"/>
                    <a:lumOff val="15000"/>
                  </a:schemeClr>
                </a:solidFill>
                <a:latin typeface="+mn-ea"/>
                <a:cs typeface="+mn-ea"/>
              </a:rPr>
              <a:t>业务素质</a:t>
            </a:r>
            <a:endParaRPr lang="zh-CN" altLang="en-US" sz="1000">
              <a:solidFill>
                <a:schemeClr val="tx1">
                  <a:lumMod val="85000"/>
                  <a:lumOff val="15000"/>
                </a:schemeClr>
              </a:solidFill>
              <a:latin typeface="+mn-ea"/>
              <a:cs typeface="+mn-ea"/>
            </a:endParaRPr>
          </a:p>
        </p:txBody>
      </p:sp>
      <p:sp>
        <p:nvSpPr>
          <p:cNvPr id="38" name="矩形 37"/>
          <p:cNvSpPr/>
          <p:nvPr>
            <p:custDataLst>
              <p:tags r:id="rId16"/>
            </p:custDataLst>
          </p:nvPr>
        </p:nvSpPr>
        <p:spPr>
          <a:xfrm>
            <a:off x="3626094" y="2584252"/>
            <a:ext cx="3474539" cy="407360"/>
          </a:xfrm>
          <a:prstGeom prst="rect">
            <a:avLst/>
          </a:prstGeom>
          <a:noFill/>
        </p:spPr>
        <p:txBody>
          <a:bodyPr wrap="square" lIns="0" tIns="0" rIns="0" bIns="0" rtlCol="0" anchor="ctr">
            <a:noAutofit/>
          </a:bodyPr>
          <a:lstStyle/>
          <a:p>
            <a:pPr algn="just">
              <a:lnSpc>
                <a:spcPct val="150000"/>
              </a:lnSpc>
              <a:spcBef>
                <a:spcPct val="0"/>
              </a:spcBef>
              <a:spcAft>
                <a:spcPct val="0"/>
              </a:spcAft>
            </a:pPr>
            <a:r>
              <a:rPr lang="zh-CN" altLang="en-US" sz="1000">
                <a:solidFill>
                  <a:schemeClr val="tx1">
                    <a:lumMod val="85000"/>
                    <a:lumOff val="15000"/>
                  </a:schemeClr>
                </a:solidFill>
                <a:latin typeface="+mn-ea"/>
                <a:cs typeface="+mn-ea"/>
              </a:rPr>
              <a:t>讲究各种服务礼节</a:t>
            </a:r>
            <a:endParaRPr lang="zh-CN" altLang="en-US" sz="1000">
              <a:solidFill>
                <a:schemeClr val="tx1">
                  <a:lumMod val="85000"/>
                  <a:lumOff val="15000"/>
                </a:schemeClr>
              </a:solidFill>
              <a:latin typeface="+mn-ea"/>
              <a:cs typeface="+mn-ea"/>
            </a:endParaRPr>
          </a:p>
        </p:txBody>
      </p:sp>
      <p:sp>
        <p:nvSpPr>
          <p:cNvPr id="51" name="任意多边形: 形状 263"/>
          <p:cNvSpPr/>
          <p:nvPr>
            <p:custDataLst>
              <p:tags r:id="rId17"/>
            </p:custDataLst>
          </p:nvPr>
        </p:nvSpPr>
        <p:spPr>
          <a:xfrm>
            <a:off x="3168722" y="3206721"/>
            <a:ext cx="368480" cy="357272"/>
          </a:xfrm>
          <a:custGeom>
            <a:avLst/>
            <a:gdLst>
              <a:gd name="connsiteX0" fmla="*/ 431336 w 439811"/>
              <a:gd name="connsiteY0" fmla="*/ 237070 h 426483"/>
              <a:gd name="connsiteX1" fmla="*/ 422407 w 439811"/>
              <a:gd name="connsiteY1" fmla="*/ 196287 h 426483"/>
              <a:gd name="connsiteX2" fmla="*/ 409345 w 439811"/>
              <a:gd name="connsiteY2" fmla="*/ 143910 h 426483"/>
              <a:gd name="connsiteX3" fmla="*/ 357101 w 439811"/>
              <a:gd name="connsiteY3" fmla="*/ 60746 h 426483"/>
              <a:gd name="connsiteX4" fmla="*/ 170115 w 439811"/>
              <a:gd name="connsiteY4" fmla="*/ 15032 h 426483"/>
              <a:gd name="connsiteX5" fmla="*/ 58296 w 439811"/>
              <a:gd name="connsiteY5" fmla="*/ 96464 h 426483"/>
              <a:gd name="connsiteX6" fmla="*/ 38571 w 439811"/>
              <a:gd name="connsiteY6" fmla="*/ 125784 h 426483"/>
              <a:gd name="connsiteX7" fmla="*/ 35772 w 439811"/>
              <a:gd name="connsiteY7" fmla="*/ 132182 h 426483"/>
              <a:gd name="connsiteX8" fmla="*/ 31641 w 439811"/>
              <a:gd name="connsiteY8" fmla="*/ 140045 h 426483"/>
              <a:gd name="connsiteX9" fmla="*/ 36039 w 439811"/>
              <a:gd name="connsiteY9" fmla="*/ 318368 h 426483"/>
              <a:gd name="connsiteX10" fmla="*/ 116538 w 439811"/>
              <a:gd name="connsiteY10" fmla="*/ 386339 h 426483"/>
              <a:gd name="connsiteX11" fmla="*/ 148657 w 439811"/>
              <a:gd name="connsiteY11" fmla="*/ 395669 h 426483"/>
              <a:gd name="connsiteX12" fmla="*/ 238886 w 439811"/>
              <a:gd name="connsiteY12" fmla="*/ 423923 h 426483"/>
              <a:gd name="connsiteX13" fmla="*/ 327114 w 439811"/>
              <a:gd name="connsiteY13" fmla="*/ 400600 h 426483"/>
              <a:gd name="connsiteX14" fmla="*/ 431336 w 439811"/>
              <a:gd name="connsiteY14" fmla="*/ 237070 h 42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9811" h="426483">
                <a:moveTo>
                  <a:pt x="431336" y="237070"/>
                </a:moveTo>
                <a:cubicBezTo>
                  <a:pt x="430270" y="223076"/>
                  <a:pt x="426005" y="209748"/>
                  <a:pt x="422407" y="196287"/>
                </a:cubicBezTo>
                <a:cubicBezTo>
                  <a:pt x="417609" y="178961"/>
                  <a:pt x="414277" y="161236"/>
                  <a:pt x="409345" y="143910"/>
                </a:cubicBezTo>
                <a:cubicBezTo>
                  <a:pt x="400149" y="110857"/>
                  <a:pt x="382957" y="83402"/>
                  <a:pt x="357101" y="60746"/>
                </a:cubicBezTo>
                <a:cubicBezTo>
                  <a:pt x="310188" y="19696"/>
                  <a:pt x="230755" y="-28"/>
                  <a:pt x="170115" y="15032"/>
                </a:cubicBezTo>
                <a:cubicBezTo>
                  <a:pt x="123868" y="26494"/>
                  <a:pt x="86284" y="58213"/>
                  <a:pt x="58296" y="96464"/>
                </a:cubicBezTo>
                <a:cubicBezTo>
                  <a:pt x="50833" y="105660"/>
                  <a:pt x="44169" y="115389"/>
                  <a:pt x="38571" y="125784"/>
                </a:cubicBezTo>
                <a:cubicBezTo>
                  <a:pt x="37505" y="127783"/>
                  <a:pt x="36705" y="130049"/>
                  <a:pt x="35772" y="132182"/>
                </a:cubicBezTo>
                <a:cubicBezTo>
                  <a:pt x="34307" y="134847"/>
                  <a:pt x="32974" y="137379"/>
                  <a:pt x="31641" y="140045"/>
                </a:cubicBezTo>
                <a:cubicBezTo>
                  <a:pt x="3386" y="195888"/>
                  <a:pt x="721" y="265058"/>
                  <a:pt x="36039" y="318368"/>
                </a:cubicBezTo>
                <a:cubicBezTo>
                  <a:pt x="54964" y="346889"/>
                  <a:pt x="84018" y="374611"/>
                  <a:pt x="116538" y="386339"/>
                </a:cubicBezTo>
                <a:cubicBezTo>
                  <a:pt x="126667" y="389938"/>
                  <a:pt x="137596" y="393003"/>
                  <a:pt x="148657" y="395669"/>
                </a:cubicBezTo>
                <a:cubicBezTo>
                  <a:pt x="176779" y="409129"/>
                  <a:pt x="207166" y="423257"/>
                  <a:pt x="238886" y="423923"/>
                </a:cubicBezTo>
                <a:cubicBezTo>
                  <a:pt x="269805" y="424456"/>
                  <a:pt x="300192" y="415660"/>
                  <a:pt x="327114" y="400600"/>
                </a:cubicBezTo>
                <a:cubicBezTo>
                  <a:pt x="383223" y="369147"/>
                  <a:pt x="436800" y="305174"/>
                  <a:pt x="431336" y="237070"/>
                </a:cubicBezTo>
                <a:close/>
              </a:path>
            </a:pathLst>
          </a:custGeom>
          <a:solidFill>
            <a:schemeClr val="accent1"/>
          </a:solidFill>
          <a:ln w="12700">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0" tIns="0" rIns="0" bIns="0" numCol="1" spcCol="0" rtlCol="0" fromWordArt="0" anchor="ctr" anchorCtr="0" forceAA="0" compatLnSpc="1">
            <a:noAutofit/>
          </a:bodyPr>
          <a:p>
            <a:pPr lvl="0" algn="ctr">
              <a:buClrTx/>
              <a:buSzTx/>
              <a:buFontTx/>
            </a:pPr>
            <a:r>
              <a:rPr lang="en-US" altLang="zh-CN" sz="1000">
                <a:solidFill>
                  <a:srgbClr val="FFFFFF"/>
                </a:solidFill>
                <a:latin typeface="+mn-ea"/>
                <a:cs typeface="+mn-ea"/>
                <a:sym typeface="汉仪粗圆简" panose="02010600000101010101" charset="-122"/>
              </a:rPr>
              <a:t>4</a:t>
            </a:r>
            <a:endParaRPr lang="en-US" altLang="zh-CN" sz="1000">
              <a:solidFill>
                <a:srgbClr val="FFFFFF"/>
              </a:solidFill>
              <a:latin typeface="+mn-ea"/>
              <a:cs typeface="+mn-ea"/>
              <a:sym typeface="汉仪粗圆简" panose="02010600000101010101" charset="-122"/>
            </a:endParaRPr>
          </a:p>
        </p:txBody>
      </p:sp>
      <p:sp>
        <p:nvSpPr>
          <p:cNvPr id="52" name="任意多边形: 形状 264"/>
          <p:cNvSpPr/>
          <p:nvPr>
            <p:custDataLst>
              <p:tags r:id="rId18"/>
            </p:custDataLst>
          </p:nvPr>
        </p:nvSpPr>
        <p:spPr>
          <a:xfrm>
            <a:off x="3179168" y="3218151"/>
            <a:ext cx="356571" cy="345712"/>
          </a:xfrm>
          <a:custGeom>
            <a:avLst/>
            <a:gdLst>
              <a:gd name="connsiteX0" fmla="*/ 634199 w 646660"/>
              <a:gd name="connsiteY0" fmla="*/ 348526 h 626990"/>
              <a:gd name="connsiteX1" fmla="*/ 621070 w 646660"/>
              <a:gd name="connsiteY1" fmla="*/ 288569 h 626990"/>
              <a:gd name="connsiteX2" fmla="*/ 601865 w 646660"/>
              <a:gd name="connsiteY2" fmla="*/ 211567 h 626990"/>
              <a:gd name="connsiteX3" fmla="*/ 525050 w 646660"/>
              <a:gd name="connsiteY3" fmla="*/ 89305 h 626990"/>
              <a:gd name="connsiteX4" fmla="*/ 250122 w 646660"/>
              <a:gd name="connsiteY4" fmla="*/ 22099 h 626990"/>
              <a:gd name="connsiteX5" fmla="*/ 85713 w 646660"/>
              <a:gd name="connsiteY5" fmla="*/ 141815 h 626990"/>
              <a:gd name="connsiteX6" fmla="*/ 56711 w 646660"/>
              <a:gd name="connsiteY6" fmla="*/ 184920 h 626990"/>
              <a:gd name="connsiteX7" fmla="*/ 52596 w 646660"/>
              <a:gd name="connsiteY7" fmla="*/ 194326 h 626990"/>
              <a:gd name="connsiteX8" fmla="*/ 46522 w 646660"/>
              <a:gd name="connsiteY8" fmla="*/ 205885 h 626990"/>
              <a:gd name="connsiteX9" fmla="*/ 52988 w 646660"/>
              <a:gd name="connsiteY9" fmla="*/ 468045 h 626990"/>
              <a:gd name="connsiteX10" fmla="*/ 171347 w 646660"/>
              <a:gd name="connsiteY10" fmla="*/ 567972 h 626990"/>
              <a:gd name="connsiteX11" fmla="*/ 218572 w 646660"/>
              <a:gd name="connsiteY11" fmla="*/ 581689 h 626990"/>
              <a:gd name="connsiteX12" fmla="*/ 351237 w 646660"/>
              <a:gd name="connsiteY12" fmla="*/ 623226 h 626990"/>
              <a:gd name="connsiteX13" fmla="*/ 480960 w 646660"/>
              <a:gd name="connsiteY13" fmla="*/ 588938 h 626990"/>
              <a:gd name="connsiteX14" fmla="*/ 634199 w 646660"/>
              <a:gd name="connsiteY14" fmla="*/ 348526 h 6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6660" h="626990" extrusionOk="0">
                <a:moveTo>
                  <a:pt x="634199" y="348526"/>
                </a:moveTo>
                <a:cubicBezTo>
                  <a:pt x="632057" y="327599"/>
                  <a:pt x="623679" y="309365"/>
                  <a:pt x="621070" y="288569"/>
                </a:cubicBezTo>
                <a:cubicBezTo>
                  <a:pt x="616708" y="263664"/>
                  <a:pt x="604081" y="237199"/>
                  <a:pt x="601865" y="211567"/>
                </a:cubicBezTo>
                <a:cubicBezTo>
                  <a:pt x="584248" y="166975"/>
                  <a:pt x="562332" y="126668"/>
                  <a:pt x="525050" y="89305"/>
                </a:cubicBezTo>
                <a:cubicBezTo>
                  <a:pt x="449160" y="25173"/>
                  <a:pt x="345956" y="3147"/>
                  <a:pt x="250122" y="22099"/>
                </a:cubicBezTo>
                <a:cubicBezTo>
                  <a:pt x="195829" y="40575"/>
                  <a:pt x="129148" y="80881"/>
                  <a:pt x="85713" y="141815"/>
                </a:cubicBezTo>
                <a:cubicBezTo>
                  <a:pt x="71388" y="154822"/>
                  <a:pt x="64518" y="170037"/>
                  <a:pt x="56711" y="184920"/>
                </a:cubicBezTo>
                <a:cubicBezTo>
                  <a:pt x="55082" y="187268"/>
                  <a:pt x="53646" y="191635"/>
                  <a:pt x="52596" y="194326"/>
                </a:cubicBezTo>
                <a:cubicBezTo>
                  <a:pt x="50890" y="198495"/>
                  <a:pt x="48536" y="201979"/>
                  <a:pt x="46522" y="205885"/>
                </a:cubicBezTo>
                <a:cubicBezTo>
                  <a:pt x="-13221" y="285038"/>
                  <a:pt x="9016" y="396178"/>
                  <a:pt x="52988" y="468045"/>
                </a:cubicBezTo>
                <a:cubicBezTo>
                  <a:pt x="82775" y="512894"/>
                  <a:pt x="123759" y="553083"/>
                  <a:pt x="171347" y="567972"/>
                </a:cubicBezTo>
                <a:cubicBezTo>
                  <a:pt x="188036" y="576030"/>
                  <a:pt x="203537" y="579273"/>
                  <a:pt x="218572" y="581689"/>
                </a:cubicBezTo>
                <a:cubicBezTo>
                  <a:pt x="265058" y="596978"/>
                  <a:pt x="306323" y="614135"/>
                  <a:pt x="351237" y="623226"/>
                </a:cubicBezTo>
                <a:cubicBezTo>
                  <a:pt x="392340" y="624725"/>
                  <a:pt x="437947" y="608712"/>
                  <a:pt x="480960" y="588938"/>
                </a:cubicBezTo>
                <a:cubicBezTo>
                  <a:pt x="560665" y="542500"/>
                  <a:pt x="636003" y="435951"/>
                  <a:pt x="634199" y="348526"/>
                </a:cubicBezTo>
                <a:close/>
              </a:path>
            </a:pathLst>
          </a:custGeom>
          <a:noFill/>
          <a:ln w="19050" cap="flat">
            <a:solidFill>
              <a:schemeClr val="tx1">
                <a:lumMod val="75000"/>
                <a:lumOff val="25000"/>
              </a:schemeClr>
            </a:solid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sz="2235" dirty="0">
              <a:latin typeface="仓耳小丸子" panose="02020400000000000000" pitchFamily="18" charset="-122"/>
              <a:ea typeface="仓耳小丸子" panose="02020400000000000000" pitchFamily="18" charset="-122"/>
              <a:cs typeface="汉仪粗圆简" panose="02010600000101010101" charset="-122"/>
              <a:sym typeface="汉仪粗圆简" panose="02010600000101010101" charset="-122"/>
            </a:endParaRPr>
          </a:p>
        </p:txBody>
      </p:sp>
      <p:sp>
        <p:nvSpPr>
          <p:cNvPr id="53" name="矩形 52"/>
          <p:cNvSpPr/>
          <p:nvPr>
            <p:custDataLst>
              <p:tags r:id="rId19"/>
            </p:custDataLst>
          </p:nvPr>
        </p:nvSpPr>
        <p:spPr>
          <a:xfrm>
            <a:off x="3626094" y="3155752"/>
            <a:ext cx="3474539" cy="407360"/>
          </a:xfrm>
          <a:prstGeom prst="rect">
            <a:avLst/>
          </a:prstGeom>
          <a:noFill/>
        </p:spPr>
        <p:txBody>
          <a:bodyPr wrap="square" lIns="0" tIns="0" rIns="0" bIns="0" rtlCol="0" anchor="ctr">
            <a:noAutofit/>
          </a:bodyPr>
          <a:p>
            <a:pPr algn="just">
              <a:lnSpc>
                <a:spcPct val="150000"/>
              </a:lnSpc>
              <a:spcBef>
                <a:spcPct val="0"/>
              </a:spcBef>
              <a:spcAft>
                <a:spcPct val="0"/>
              </a:spcAft>
            </a:pPr>
            <a:r>
              <a:rPr lang="zh-CN" altLang="en-US" sz="1000">
                <a:solidFill>
                  <a:schemeClr val="tx1">
                    <a:lumMod val="85000"/>
                    <a:lumOff val="15000"/>
                  </a:schemeClr>
                </a:solidFill>
                <a:latin typeface="+mn-ea"/>
                <a:cs typeface="+mn-ea"/>
              </a:rPr>
              <a:t>健康的体魄和良好的心理素质</a:t>
            </a:r>
            <a:endParaRPr lang="zh-CN" altLang="en-US" sz="1000">
              <a:solidFill>
                <a:schemeClr val="tx1">
                  <a:lumMod val="85000"/>
                  <a:lumOff val="15000"/>
                </a:schemeClr>
              </a:solidFill>
              <a:latin typeface="+mn-ea"/>
              <a:cs typeface="+mn-e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主题一</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餐饮服务基础知识与技能</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餐饮服务岗位认知</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16" name="任意多边形 23"/>
          <p:cNvSpPr/>
          <p:nvPr>
            <p:custDataLst>
              <p:tags r:id="rId1"/>
            </p:custDataLst>
          </p:nvPr>
        </p:nvSpPr>
        <p:spPr>
          <a:xfrm>
            <a:off x="3092327" y="3237623"/>
            <a:ext cx="361209" cy="123208"/>
          </a:xfrm>
          <a:custGeom>
            <a:avLst/>
            <a:gdLst>
              <a:gd name="connsiteX0" fmla="*/ 0 w 1305"/>
              <a:gd name="connsiteY0" fmla="*/ 0 h 450"/>
              <a:gd name="connsiteX1" fmla="*/ 870 w 1305"/>
              <a:gd name="connsiteY1" fmla="*/ 15 h 450"/>
              <a:gd name="connsiteX2" fmla="*/ 1305 w 1305"/>
              <a:gd name="connsiteY2" fmla="*/ 450 h 450"/>
              <a:gd name="connsiteX0-1" fmla="*/ 0 w 10000"/>
              <a:gd name="connsiteY0-2" fmla="*/ 0 h 10000"/>
              <a:gd name="connsiteX1-3" fmla="*/ 6576 w 10000"/>
              <a:gd name="connsiteY1-4" fmla="*/ 5 h 10000"/>
              <a:gd name="connsiteX2-5" fmla="*/ 10000 w 10000"/>
              <a:gd name="connsiteY2-6" fmla="*/ 10000 h 10000"/>
            </a:gdLst>
            <a:ahLst/>
            <a:cxnLst>
              <a:cxn ang="0">
                <a:pos x="connsiteX0-1" y="connsiteY0-2"/>
              </a:cxn>
              <a:cxn ang="0">
                <a:pos x="connsiteX1-3" y="connsiteY1-4"/>
              </a:cxn>
              <a:cxn ang="0">
                <a:pos x="connsiteX2-5" y="connsiteY2-6"/>
              </a:cxn>
            </a:cxnLst>
            <a:rect l="l" t="t" r="r" b="b"/>
            <a:pathLst>
              <a:path w="10000" h="10000">
                <a:moveTo>
                  <a:pt x="0" y="0"/>
                </a:moveTo>
                <a:lnTo>
                  <a:pt x="6576" y="5"/>
                </a:lnTo>
                <a:cubicBezTo>
                  <a:pt x="7687" y="3227"/>
                  <a:pt x="8889" y="6778"/>
                  <a:pt x="10000" y="10000"/>
                </a:cubicBezTo>
              </a:path>
            </a:pathLst>
          </a:custGeom>
          <a:noFill/>
          <a:ln w="9525">
            <a:solidFill>
              <a:schemeClr val="accent4">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260">
              <a:sym typeface="+mn-ea"/>
            </a:endParaRPr>
          </a:p>
        </p:txBody>
      </p:sp>
      <p:sp>
        <p:nvSpPr>
          <p:cNvPr id="23" name="任意多边形 22"/>
          <p:cNvSpPr/>
          <p:nvPr>
            <p:custDataLst>
              <p:tags r:id="rId2"/>
            </p:custDataLst>
          </p:nvPr>
        </p:nvSpPr>
        <p:spPr>
          <a:xfrm flipH="1">
            <a:off x="4303000" y="1972146"/>
            <a:ext cx="462567" cy="261379"/>
          </a:xfrm>
          <a:custGeom>
            <a:avLst/>
            <a:gdLst>
              <a:gd name="connsiteX0" fmla="*/ 0 w 1174"/>
              <a:gd name="connsiteY0" fmla="*/ 0 h 662"/>
              <a:gd name="connsiteX1" fmla="*/ 480 w 1174"/>
              <a:gd name="connsiteY1" fmla="*/ 480 h 662"/>
              <a:gd name="connsiteX2" fmla="*/ 1174 w 1174"/>
              <a:gd name="connsiteY2" fmla="*/ 662 h 662"/>
            </a:gdLst>
            <a:ahLst/>
            <a:cxnLst>
              <a:cxn ang="0">
                <a:pos x="connsiteX0" y="connsiteY0"/>
              </a:cxn>
              <a:cxn ang="0">
                <a:pos x="connsiteX1" y="connsiteY1"/>
              </a:cxn>
              <a:cxn ang="0">
                <a:pos x="connsiteX2" y="connsiteY2"/>
              </a:cxn>
            </a:cxnLst>
            <a:rect l="l" t="t" r="r" b="b"/>
            <a:pathLst>
              <a:path w="1174" h="662">
                <a:moveTo>
                  <a:pt x="0" y="0"/>
                </a:moveTo>
                <a:lnTo>
                  <a:pt x="480" y="480"/>
                </a:lnTo>
                <a:lnTo>
                  <a:pt x="1174" y="662"/>
                </a:lnTo>
              </a:path>
            </a:pathLst>
          </a:custGeom>
          <a:noFill/>
          <a:ln w="9525">
            <a:solidFill>
              <a:schemeClr val="accent2">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260"/>
          </a:p>
        </p:txBody>
      </p:sp>
      <p:sp>
        <p:nvSpPr>
          <p:cNvPr id="30" name="任意多边形 29"/>
          <p:cNvSpPr/>
          <p:nvPr>
            <p:custDataLst>
              <p:tags r:id="rId3"/>
            </p:custDataLst>
          </p:nvPr>
        </p:nvSpPr>
        <p:spPr>
          <a:xfrm flipH="1">
            <a:off x="4326804" y="2795038"/>
            <a:ext cx="337340" cy="261380"/>
          </a:xfrm>
          <a:custGeom>
            <a:avLst/>
            <a:gdLst>
              <a:gd name="connsiteX0" fmla="*/ 0 w 1174"/>
              <a:gd name="connsiteY0" fmla="*/ 0 h 662"/>
              <a:gd name="connsiteX1" fmla="*/ 480 w 1174"/>
              <a:gd name="connsiteY1" fmla="*/ 480 h 662"/>
              <a:gd name="connsiteX2" fmla="*/ 1174 w 1174"/>
              <a:gd name="connsiteY2" fmla="*/ 662 h 662"/>
            </a:gdLst>
            <a:ahLst/>
            <a:cxnLst>
              <a:cxn ang="0">
                <a:pos x="connsiteX0" y="connsiteY0"/>
              </a:cxn>
              <a:cxn ang="0">
                <a:pos x="connsiteX1" y="connsiteY1"/>
              </a:cxn>
              <a:cxn ang="0">
                <a:pos x="connsiteX2" y="connsiteY2"/>
              </a:cxn>
            </a:cxnLst>
            <a:rect l="l" t="t" r="r" b="b"/>
            <a:pathLst>
              <a:path w="1174" h="662">
                <a:moveTo>
                  <a:pt x="0" y="0"/>
                </a:moveTo>
                <a:lnTo>
                  <a:pt x="480" y="480"/>
                </a:lnTo>
                <a:lnTo>
                  <a:pt x="1174" y="662"/>
                </a:lnTo>
              </a:path>
            </a:pathLst>
          </a:custGeom>
          <a:noFill/>
          <a:ln w="9525">
            <a:solidFill>
              <a:schemeClr val="accent3">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260"/>
          </a:p>
        </p:txBody>
      </p:sp>
      <p:cxnSp>
        <p:nvCxnSpPr>
          <p:cNvPr id="2" name="直接连接符 1"/>
          <p:cNvCxnSpPr/>
          <p:nvPr>
            <p:custDataLst>
              <p:tags r:id="rId4"/>
            </p:custDataLst>
          </p:nvPr>
        </p:nvCxnSpPr>
        <p:spPr>
          <a:xfrm>
            <a:off x="2803083" y="2458741"/>
            <a:ext cx="273452" cy="0"/>
          </a:xfrm>
          <a:prstGeom prst="line">
            <a:avLst/>
          </a:prstGeom>
          <a:ln w="9525">
            <a:solidFill>
              <a:schemeClr val="accent5">
                <a:lumMod val="60000"/>
                <a:lumOff val="40000"/>
              </a:schemeClr>
            </a:solidFill>
          </a:ln>
        </p:spPr>
        <p:style>
          <a:lnRef idx="2">
            <a:schemeClr val="accent1"/>
          </a:lnRef>
          <a:fillRef idx="0">
            <a:srgbClr val="FFFFFF"/>
          </a:fillRef>
          <a:effectRef idx="0">
            <a:srgbClr val="FFFFFF"/>
          </a:effectRef>
          <a:fontRef idx="minor">
            <a:schemeClr val="tx1"/>
          </a:fontRef>
        </p:style>
      </p:cxnSp>
      <p:sp>
        <p:nvSpPr>
          <p:cNvPr id="14" name="椭圆 13"/>
          <p:cNvSpPr/>
          <p:nvPr>
            <p:custDataLst>
              <p:tags r:id="rId5"/>
            </p:custDataLst>
          </p:nvPr>
        </p:nvSpPr>
        <p:spPr>
          <a:xfrm>
            <a:off x="3213007" y="1710858"/>
            <a:ext cx="65322" cy="65322"/>
          </a:xfrm>
          <a:prstGeom prst="ellipse">
            <a:avLst/>
          </a:prstGeom>
          <a:gradFill>
            <a:gsLst>
              <a:gs pos="0">
                <a:schemeClr val="accent1">
                  <a:lumMod val="75000"/>
                  <a:lumOff val="25000"/>
                </a:schemeClr>
              </a:gs>
              <a:gs pos="100000">
                <a:schemeClr val="accent1">
                  <a:lumMod val="85000"/>
                  <a:lumOff val="15000"/>
                </a:schemeClr>
              </a:gs>
            </a:gsLst>
            <a:lin ang="2700000" scaled="0"/>
          </a:gra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951" tIns="31975" rIns="63951" bIns="31975"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1260">
              <a:solidFill>
                <a:schemeClr val="lt1"/>
              </a:solidFill>
              <a:sym typeface="+mn-ea"/>
            </a:endParaRPr>
          </a:p>
        </p:txBody>
      </p:sp>
      <p:sp>
        <p:nvSpPr>
          <p:cNvPr id="3" name="任意多边形 2"/>
          <p:cNvSpPr/>
          <p:nvPr>
            <p:custDataLst>
              <p:tags r:id="rId6"/>
            </p:custDataLst>
          </p:nvPr>
        </p:nvSpPr>
        <p:spPr>
          <a:xfrm>
            <a:off x="3278329" y="1796940"/>
            <a:ext cx="433512" cy="298596"/>
          </a:xfrm>
          <a:custGeom>
            <a:avLst/>
            <a:gdLst>
              <a:gd name="connsiteX0" fmla="*/ 0 w 1174"/>
              <a:gd name="connsiteY0" fmla="*/ 0 h 662"/>
              <a:gd name="connsiteX1" fmla="*/ 480 w 1174"/>
              <a:gd name="connsiteY1" fmla="*/ 480 h 662"/>
              <a:gd name="connsiteX2" fmla="*/ 1174 w 1174"/>
              <a:gd name="connsiteY2" fmla="*/ 662 h 662"/>
            </a:gdLst>
            <a:ahLst/>
            <a:cxnLst>
              <a:cxn ang="0">
                <a:pos x="connsiteX0" y="connsiteY0"/>
              </a:cxn>
              <a:cxn ang="0">
                <a:pos x="connsiteX1" y="connsiteY1"/>
              </a:cxn>
              <a:cxn ang="0">
                <a:pos x="connsiteX2" y="connsiteY2"/>
              </a:cxn>
            </a:cxnLst>
            <a:rect l="l" t="t" r="r" b="b"/>
            <a:pathLst>
              <a:path w="1174" h="662">
                <a:moveTo>
                  <a:pt x="0" y="0"/>
                </a:moveTo>
                <a:lnTo>
                  <a:pt x="480" y="480"/>
                </a:lnTo>
                <a:lnTo>
                  <a:pt x="1174" y="662"/>
                </a:lnTo>
              </a:path>
            </a:pathLst>
          </a:custGeom>
          <a:noFill/>
          <a:ln w="9525">
            <a:solidFill>
              <a:schemeClr val="accent1">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260"/>
          </a:p>
        </p:txBody>
      </p:sp>
      <p:sp>
        <p:nvSpPr>
          <p:cNvPr id="9" name="矩形 8"/>
          <p:cNvSpPr/>
          <p:nvPr>
            <p:custDataLst>
              <p:tags r:id="rId7"/>
            </p:custDataLst>
          </p:nvPr>
        </p:nvSpPr>
        <p:spPr>
          <a:xfrm>
            <a:off x="4836160" y="2592705"/>
            <a:ext cx="1968500" cy="245745"/>
          </a:xfrm>
          <a:prstGeom prst="rect">
            <a:avLst/>
          </a:prstGeom>
          <a:noFill/>
        </p:spPr>
        <p:txBody>
          <a:bodyPr wrap="square" lIns="0" tIns="0" rIns="0" bIns="0" rtlCol="0" anchor="b" anchorCtr="0">
            <a:noAutofit/>
          </a:bodyPr>
          <a:lstStyle/>
          <a:p>
            <a:pPr>
              <a:spcBef>
                <a:spcPct val="0"/>
              </a:spcBef>
              <a:spcAft>
                <a:spcPct val="0"/>
              </a:spcAft>
            </a:pPr>
            <a:r>
              <a:rPr lang="zh-CN" altLang="en-US" sz="1000" b="1">
                <a:solidFill>
                  <a:schemeClr val="accent3"/>
                </a:solidFill>
                <a:latin typeface="+mn-ea"/>
                <a:cs typeface="+mn-ea"/>
                <a:sym typeface="+mn-ea"/>
              </a:rPr>
              <a:t>培养敏锐的观察力和较强的记忆力</a:t>
            </a:r>
            <a:endParaRPr lang="zh-CN" altLang="en-US" sz="1000" b="1">
              <a:solidFill>
                <a:schemeClr val="accent3"/>
              </a:solidFill>
              <a:latin typeface="+mn-ea"/>
              <a:cs typeface="+mn-ea"/>
              <a:sym typeface="+mn-ea"/>
            </a:endParaRPr>
          </a:p>
        </p:txBody>
      </p:sp>
      <p:sp>
        <p:nvSpPr>
          <p:cNvPr id="37" name="椭圆 36"/>
          <p:cNvSpPr/>
          <p:nvPr>
            <p:custDataLst>
              <p:tags r:id="rId8"/>
            </p:custDataLst>
          </p:nvPr>
        </p:nvSpPr>
        <p:spPr>
          <a:xfrm flipH="1">
            <a:off x="4670575" y="2730270"/>
            <a:ext cx="65322" cy="65322"/>
          </a:xfrm>
          <a:prstGeom prst="ellipse">
            <a:avLst/>
          </a:prstGeom>
          <a:gradFill>
            <a:gsLst>
              <a:gs pos="100000">
                <a:schemeClr val="accent3">
                  <a:lumMod val="85000"/>
                  <a:lumOff val="15000"/>
                </a:schemeClr>
              </a:gs>
              <a:gs pos="0">
                <a:schemeClr val="accent3">
                  <a:lumMod val="75000"/>
                  <a:lumOff val="25000"/>
                </a:schemeClr>
              </a:gs>
            </a:gsLst>
            <a:lin ang="2700000" scaled="0"/>
          </a:gradFill>
          <a:ln w="19050">
            <a:noFill/>
          </a:ln>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algn="ctr"/>
            <a:endParaRPr lang="zh-CN" altLang="en-US" sz="1260">
              <a:sym typeface="+mn-ea"/>
            </a:endParaRPr>
          </a:p>
        </p:txBody>
      </p:sp>
      <p:sp>
        <p:nvSpPr>
          <p:cNvPr id="8" name="椭圆 7"/>
          <p:cNvSpPr/>
          <p:nvPr>
            <p:custDataLst>
              <p:tags r:id="rId9"/>
            </p:custDataLst>
          </p:nvPr>
        </p:nvSpPr>
        <p:spPr>
          <a:xfrm>
            <a:off x="3110041" y="2684046"/>
            <a:ext cx="729338" cy="729338"/>
          </a:xfrm>
          <a:prstGeom prst="ellipse">
            <a:avLst/>
          </a:prstGeom>
          <a:gradFill>
            <a:gsLst>
              <a:gs pos="100000">
                <a:schemeClr val="accent4">
                  <a:lumMod val="80000"/>
                  <a:lumOff val="20000"/>
                </a:schemeClr>
              </a:gs>
              <a:gs pos="0">
                <a:schemeClr val="accent4"/>
              </a:gs>
            </a:gsLst>
            <a:lin ang="10800000" scaled="0"/>
          </a:gradFill>
          <a:ln w="44450">
            <a:solidFill>
              <a:schemeClr val="lt1">
                <a:lumMod val="10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951" tIns="31975" rIns="63951" bIns="31975"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260">
              <a:sym typeface="+mn-ea"/>
            </a:endParaRPr>
          </a:p>
        </p:txBody>
      </p:sp>
      <p:sp>
        <p:nvSpPr>
          <p:cNvPr id="7" name="椭圆 6"/>
          <p:cNvSpPr/>
          <p:nvPr>
            <p:custDataLst>
              <p:tags r:id="rId10"/>
            </p:custDataLst>
          </p:nvPr>
        </p:nvSpPr>
        <p:spPr>
          <a:xfrm>
            <a:off x="3663342" y="2684046"/>
            <a:ext cx="729338" cy="729338"/>
          </a:xfrm>
          <a:prstGeom prst="ellipse">
            <a:avLst/>
          </a:prstGeom>
          <a:gradFill>
            <a:gsLst>
              <a:gs pos="0">
                <a:schemeClr val="accent3"/>
              </a:gs>
              <a:gs pos="100000">
                <a:schemeClr val="accent3">
                  <a:lumMod val="80000"/>
                  <a:lumOff val="20000"/>
                </a:schemeClr>
              </a:gs>
            </a:gsLst>
            <a:lin ang="10800000" scaled="0"/>
          </a:gradFill>
          <a:ln w="44450">
            <a:solidFill>
              <a:schemeClr val="lt1">
                <a:lumMod val="10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951" tIns="31975" rIns="63951" bIns="31975"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260">
              <a:sym typeface="+mn-ea"/>
            </a:endParaRPr>
          </a:p>
        </p:txBody>
      </p:sp>
      <p:sp>
        <p:nvSpPr>
          <p:cNvPr id="10" name="椭圆 9"/>
          <p:cNvSpPr/>
          <p:nvPr>
            <p:custDataLst>
              <p:tags r:id="rId11"/>
            </p:custDataLst>
          </p:nvPr>
        </p:nvSpPr>
        <p:spPr>
          <a:xfrm>
            <a:off x="3825263" y="2136282"/>
            <a:ext cx="729338" cy="729338"/>
          </a:xfrm>
          <a:prstGeom prst="ellipse">
            <a:avLst/>
          </a:prstGeom>
          <a:gradFill>
            <a:gsLst>
              <a:gs pos="100000">
                <a:schemeClr val="accent2">
                  <a:lumMod val="80000"/>
                  <a:lumOff val="20000"/>
                </a:schemeClr>
              </a:gs>
              <a:gs pos="0">
                <a:schemeClr val="accent2"/>
              </a:gs>
            </a:gsLst>
            <a:lin ang="10800000" scaled="0"/>
          </a:gradFill>
          <a:ln w="44450">
            <a:solidFill>
              <a:schemeClr val="lt1">
                <a:lumMod val="10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951" tIns="31975" rIns="63951" bIns="31975"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260">
              <a:sym typeface="+mn-ea"/>
            </a:endParaRPr>
          </a:p>
        </p:txBody>
      </p:sp>
      <p:sp>
        <p:nvSpPr>
          <p:cNvPr id="11" name="椭圆 10"/>
          <p:cNvSpPr/>
          <p:nvPr>
            <p:custDataLst>
              <p:tags r:id="rId12"/>
            </p:custDataLst>
          </p:nvPr>
        </p:nvSpPr>
        <p:spPr>
          <a:xfrm rot="15120000">
            <a:off x="3399563" y="1829877"/>
            <a:ext cx="729338" cy="729338"/>
          </a:xfrm>
          <a:prstGeom prst="ellipse">
            <a:avLst/>
          </a:prstGeom>
          <a:gradFill>
            <a:gsLst>
              <a:gs pos="100000">
                <a:schemeClr val="accent1">
                  <a:lumMod val="80000"/>
                  <a:lumOff val="20000"/>
                </a:schemeClr>
              </a:gs>
              <a:gs pos="0">
                <a:schemeClr val="accent1"/>
              </a:gs>
            </a:gsLst>
            <a:lin ang="10800000" scaled="0"/>
          </a:gradFill>
          <a:ln w="44450">
            <a:solidFill>
              <a:schemeClr val="lt1">
                <a:lumMod val="10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951" tIns="31975" rIns="63951" bIns="31975"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260">
              <a:sym typeface="+mn-ea"/>
            </a:endParaRPr>
          </a:p>
        </p:txBody>
      </p:sp>
      <p:sp>
        <p:nvSpPr>
          <p:cNvPr id="25" name="任意多边形 24"/>
          <p:cNvSpPr/>
          <p:nvPr>
            <p:custDataLst>
              <p:tags r:id="rId13"/>
            </p:custDataLst>
          </p:nvPr>
        </p:nvSpPr>
        <p:spPr>
          <a:xfrm rot="20400000">
            <a:off x="2956424" y="2160916"/>
            <a:ext cx="729338" cy="612533"/>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635" h="2213">
                <a:moveTo>
                  <a:pt x="1318" y="0"/>
                </a:moveTo>
                <a:cubicBezTo>
                  <a:pt x="2045" y="0"/>
                  <a:pt x="2635" y="590"/>
                  <a:pt x="2635" y="1318"/>
                </a:cubicBezTo>
                <a:cubicBezTo>
                  <a:pt x="2635" y="1636"/>
                  <a:pt x="2522" y="1928"/>
                  <a:pt x="2334" y="2156"/>
                </a:cubicBezTo>
                <a:lnTo>
                  <a:pt x="2332" y="2158"/>
                </a:lnTo>
                <a:lnTo>
                  <a:pt x="2313" y="2145"/>
                </a:lnTo>
                <a:cubicBezTo>
                  <a:pt x="2110" y="2019"/>
                  <a:pt x="1871" y="1945"/>
                  <a:pt x="1615" y="1945"/>
                </a:cubicBezTo>
                <a:cubicBezTo>
                  <a:pt x="1515" y="1945"/>
                  <a:pt x="1418" y="1956"/>
                  <a:pt x="1325" y="1977"/>
                </a:cubicBezTo>
                <a:lnTo>
                  <a:pt x="1317" y="1979"/>
                </a:lnTo>
                <a:lnTo>
                  <a:pt x="1314" y="1979"/>
                </a:lnTo>
                <a:cubicBezTo>
                  <a:pt x="978" y="1929"/>
                  <a:pt x="643" y="2012"/>
                  <a:pt x="373" y="2198"/>
                </a:cubicBezTo>
                <a:lnTo>
                  <a:pt x="352" y="2213"/>
                </a:lnTo>
                <a:lnTo>
                  <a:pt x="342" y="2203"/>
                </a:lnTo>
                <a:cubicBezTo>
                  <a:pt x="130" y="1969"/>
                  <a:pt x="0" y="1659"/>
                  <a:pt x="0" y="1318"/>
                </a:cubicBezTo>
                <a:cubicBezTo>
                  <a:pt x="0" y="590"/>
                  <a:pt x="590" y="0"/>
                  <a:pt x="1318" y="0"/>
                </a:cubicBezTo>
                <a:close/>
              </a:path>
            </a:pathLst>
          </a:custGeom>
          <a:gradFill>
            <a:gsLst>
              <a:gs pos="100000">
                <a:schemeClr val="accent5">
                  <a:lumMod val="80000"/>
                  <a:lumOff val="20000"/>
                </a:schemeClr>
              </a:gs>
              <a:gs pos="0">
                <a:schemeClr val="accent5"/>
              </a:gs>
            </a:gsLst>
            <a:lin ang="10800000" scaled="0"/>
          </a:gradFill>
          <a:ln w="44450">
            <a:solidFill>
              <a:schemeClr val="lt1">
                <a:lumMod val="10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951" tIns="31975" rIns="63951" bIns="31975"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260">
              <a:sym typeface="+mn-ea"/>
            </a:endParaRPr>
          </a:p>
        </p:txBody>
      </p:sp>
      <p:sp>
        <p:nvSpPr>
          <p:cNvPr id="13" name="矩形 12"/>
          <p:cNvSpPr/>
          <p:nvPr>
            <p:custDataLst>
              <p:tags r:id="rId14"/>
            </p:custDataLst>
          </p:nvPr>
        </p:nvSpPr>
        <p:spPr>
          <a:xfrm>
            <a:off x="1524635" y="3148330"/>
            <a:ext cx="1403985" cy="142240"/>
          </a:xfrm>
          <a:prstGeom prst="rect">
            <a:avLst/>
          </a:prstGeom>
          <a:noFill/>
        </p:spPr>
        <p:txBody>
          <a:bodyPr wrap="square" lIns="0" tIns="0" rIns="0" bIns="0" rtlCol="0" anchor="b" anchorCtr="0">
            <a:noAutofit/>
          </a:bodyPr>
          <a:lstStyle/>
          <a:p>
            <a:pPr algn="r">
              <a:spcBef>
                <a:spcPct val="0"/>
              </a:spcBef>
              <a:spcAft>
                <a:spcPct val="0"/>
              </a:spcAft>
            </a:pPr>
            <a:r>
              <a:rPr lang="zh-CN" altLang="en-US" sz="1000" b="1">
                <a:solidFill>
                  <a:schemeClr val="accent4"/>
                </a:solidFill>
                <a:latin typeface="+mn-ea"/>
                <a:cs typeface="+mn-ea"/>
                <a:sym typeface="+mn-ea"/>
              </a:rPr>
              <a:t>具备较强的人际交往能力</a:t>
            </a:r>
            <a:endParaRPr lang="zh-CN" altLang="en-US" sz="1000" b="1">
              <a:solidFill>
                <a:schemeClr val="accent4"/>
              </a:solidFill>
              <a:latin typeface="+mn-ea"/>
              <a:cs typeface="+mn-ea"/>
              <a:sym typeface="+mn-ea"/>
            </a:endParaRPr>
          </a:p>
        </p:txBody>
      </p:sp>
      <p:sp>
        <p:nvSpPr>
          <p:cNvPr id="20" name="矩形 19"/>
          <p:cNvSpPr/>
          <p:nvPr>
            <p:custDataLst>
              <p:tags r:id="rId15"/>
            </p:custDataLst>
          </p:nvPr>
        </p:nvSpPr>
        <p:spPr>
          <a:xfrm>
            <a:off x="1129030" y="1657350"/>
            <a:ext cx="1975485" cy="129540"/>
          </a:xfrm>
          <a:prstGeom prst="rect">
            <a:avLst/>
          </a:prstGeom>
          <a:noFill/>
        </p:spPr>
        <p:txBody>
          <a:bodyPr wrap="square" lIns="0" tIns="0" rIns="0" bIns="0" rtlCol="0" anchor="b" anchorCtr="0">
            <a:noAutofit/>
          </a:bodyPr>
          <a:lstStyle/>
          <a:p>
            <a:pPr algn="r">
              <a:spcBef>
                <a:spcPct val="0"/>
              </a:spcBef>
              <a:spcAft>
                <a:spcPct val="0"/>
              </a:spcAft>
            </a:pPr>
            <a:r>
              <a:rPr lang="zh-CN" altLang="en-US" sz="1000" b="1">
                <a:solidFill>
                  <a:srgbClr val="0070C0"/>
                </a:solidFill>
                <a:latin typeface="+mn-ea"/>
                <a:cs typeface="+mn-ea"/>
                <a:sym typeface="+mn-ea"/>
              </a:rPr>
              <a:t>培养自如的语言驾驭能力</a:t>
            </a:r>
            <a:endParaRPr lang="zh-CN" altLang="en-US" sz="1000" b="1">
              <a:solidFill>
                <a:srgbClr val="0070C0"/>
              </a:solidFill>
              <a:latin typeface="+mn-ea"/>
              <a:cs typeface="+mn-ea"/>
              <a:sym typeface="+mn-ea"/>
            </a:endParaRPr>
          </a:p>
        </p:txBody>
      </p:sp>
      <p:sp>
        <p:nvSpPr>
          <p:cNvPr id="17" name="椭圆 16"/>
          <p:cNvSpPr/>
          <p:nvPr>
            <p:custDataLst>
              <p:tags r:id="rId16"/>
            </p:custDataLst>
          </p:nvPr>
        </p:nvSpPr>
        <p:spPr>
          <a:xfrm>
            <a:off x="3395687" y="2273292"/>
            <a:ext cx="758954" cy="758954"/>
          </a:xfrm>
          <a:prstGeom prst="ellipse">
            <a:avLst/>
          </a:prstGeom>
          <a:solidFill>
            <a:srgbClr val="FFFFFF"/>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lIns="0" tIns="0" rIns="0" bIns="0" rtlCol="0" anchor="ctr">
            <a:noAutofit/>
          </a:bodyPr>
          <a:lstStyle/>
          <a:p>
            <a:pPr algn="ctr">
              <a:spcBef>
                <a:spcPct val="0"/>
              </a:spcBef>
              <a:spcAft>
                <a:spcPct val="0"/>
              </a:spcAft>
            </a:pPr>
            <a:r>
              <a:rPr lang="zh-CN" altLang="en-US" sz="1000">
                <a:solidFill>
                  <a:srgbClr val="000000"/>
                </a:solidFill>
                <a:latin typeface="+mn-ea"/>
                <a:cs typeface="+mn-ea"/>
                <a:sym typeface="+mn-ea"/>
              </a:rPr>
              <a:t>能力要求</a:t>
            </a:r>
            <a:endParaRPr lang="zh-CN" altLang="en-US" sz="1000">
              <a:solidFill>
                <a:srgbClr val="000000"/>
              </a:solidFill>
              <a:latin typeface="+mn-ea"/>
              <a:cs typeface="+mn-ea"/>
              <a:sym typeface="+mn-ea"/>
            </a:endParaRPr>
          </a:p>
        </p:txBody>
      </p:sp>
      <p:sp>
        <p:nvSpPr>
          <p:cNvPr id="18" name="椭圆 17"/>
          <p:cNvSpPr/>
          <p:nvPr>
            <p:custDataLst>
              <p:tags r:id="rId17"/>
            </p:custDataLst>
          </p:nvPr>
        </p:nvSpPr>
        <p:spPr>
          <a:xfrm flipV="1">
            <a:off x="3007630" y="3205793"/>
            <a:ext cx="65322" cy="65322"/>
          </a:xfrm>
          <a:prstGeom prst="ellipse">
            <a:avLst/>
          </a:prstGeom>
          <a:gradFill>
            <a:gsLst>
              <a:gs pos="100000">
                <a:schemeClr val="accent4">
                  <a:lumMod val="85000"/>
                  <a:lumOff val="15000"/>
                </a:schemeClr>
              </a:gs>
              <a:gs pos="0">
                <a:schemeClr val="accent4">
                  <a:lumMod val="75000"/>
                  <a:lumOff val="25000"/>
                </a:schemeClr>
              </a:gs>
            </a:gsLst>
            <a:lin ang="2700000" scaled="0"/>
          </a:gradFill>
          <a:ln w="19050">
            <a:noFill/>
          </a:ln>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260">
              <a:cs typeface="微软雅黑" panose="020B0503020204020204" charset="-122"/>
              <a:sym typeface="+mn-ea"/>
            </a:endParaRPr>
          </a:p>
        </p:txBody>
      </p:sp>
      <p:sp>
        <p:nvSpPr>
          <p:cNvPr id="19" name="矩形 18"/>
          <p:cNvSpPr/>
          <p:nvPr>
            <p:custDataLst>
              <p:tags r:id="rId18"/>
            </p:custDataLst>
          </p:nvPr>
        </p:nvSpPr>
        <p:spPr>
          <a:xfrm>
            <a:off x="1461135" y="2401570"/>
            <a:ext cx="1156970" cy="191135"/>
          </a:xfrm>
          <a:prstGeom prst="rect">
            <a:avLst/>
          </a:prstGeom>
          <a:noFill/>
        </p:spPr>
        <p:txBody>
          <a:bodyPr wrap="square" lIns="0" tIns="0" rIns="0" bIns="0" rtlCol="0" anchor="b" anchorCtr="0">
            <a:noAutofit/>
          </a:bodyPr>
          <a:lstStyle/>
          <a:p>
            <a:pPr algn="r">
              <a:spcBef>
                <a:spcPct val="0"/>
              </a:spcBef>
              <a:spcAft>
                <a:spcPct val="0"/>
              </a:spcAft>
            </a:pPr>
            <a:r>
              <a:rPr lang="zh-CN" altLang="en-US" sz="1000" b="1">
                <a:solidFill>
                  <a:schemeClr val="accent5"/>
                </a:solidFill>
                <a:latin typeface="+mn-ea"/>
                <a:cs typeface="+mn-ea"/>
                <a:sym typeface="+mn-ea"/>
              </a:rPr>
              <a:t>具备承受压力的能力和自我控制的能力</a:t>
            </a:r>
            <a:endParaRPr lang="zh-CN" altLang="en-US" sz="1000" b="1">
              <a:solidFill>
                <a:schemeClr val="accent5"/>
              </a:solidFill>
              <a:latin typeface="+mn-ea"/>
              <a:cs typeface="+mn-ea"/>
              <a:sym typeface="+mn-ea"/>
            </a:endParaRPr>
          </a:p>
        </p:txBody>
      </p:sp>
      <p:sp>
        <p:nvSpPr>
          <p:cNvPr id="35" name="椭圆 34"/>
          <p:cNvSpPr/>
          <p:nvPr>
            <p:custDataLst>
              <p:tags r:id="rId19"/>
            </p:custDataLst>
          </p:nvPr>
        </p:nvSpPr>
        <p:spPr>
          <a:xfrm>
            <a:off x="2723922" y="2426079"/>
            <a:ext cx="65322" cy="65322"/>
          </a:xfrm>
          <a:prstGeom prst="ellipse">
            <a:avLst/>
          </a:prstGeom>
          <a:gradFill>
            <a:gsLst>
              <a:gs pos="100000">
                <a:schemeClr val="accent5"/>
              </a:gs>
              <a:gs pos="0">
                <a:schemeClr val="accent5">
                  <a:lumMod val="85000"/>
                  <a:lumOff val="15000"/>
                </a:schemeClr>
              </a:gs>
            </a:gsLst>
            <a:lin ang="2700000" scaled="0"/>
          </a:gradFill>
          <a:ln w="19050">
            <a:noFill/>
          </a:ln>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260">
              <a:solidFill>
                <a:schemeClr val="dk1"/>
              </a:solidFill>
              <a:cs typeface="微软雅黑" panose="020B0503020204020204" charset="-122"/>
              <a:sym typeface="+mn-ea"/>
            </a:endParaRPr>
          </a:p>
        </p:txBody>
      </p:sp>
      <p:sp>
        <p:nvSpPr>
          <p:cNvPr id="39" name="矩形 38"/>
          <p:cNvSpPr/>
          <p:nvPr>
            <p:custDataLst>
              <p:tags r:id="rId20"/>
            </p:custDataLst>
          </p:nvPr>
        </p:nvSpPr>
        <p:spPr>
          <a:xfrm>
            <a:off x="4910551" y="1859673"/>
            <a:ext cx="1213830" cy="159426"/>
          </a:xfrm>
          <a:prstGeom prst="rect">
            <a:avLst/>
          </a:prstGeom>
          <a:noFill/>
        </p:spPr>
        <p:txBody>
          <a:bodyPr wrap="square" lIns="0" tIns="0" rIns="0" bIns="0" rtlCol="0" anchor="b" anchorCtr="0">
            <a:noAutofit/>
          </a:bodyPr>
          <a:lstStyle/>
          <a:p>
            <a:pPr>
              <a:spcBef>
                <a:spcPct val="0"/>
              </a:spcBef>
              <a:spcAft>
                <a:spcPct val="0"/>
              </a:spcAft>
            </a:pPr>
            <a:r>
              <a:rPr lang="zh-CN" altLang="en-US" sz="1000" b="1">
                <a:solidFill>
                  <a:schemeClr val="accent2"/>
                </a:solidFill>
                <a:latin typeface="+mn-ea"/>
                <a:cs typeface="+mn-ea"/>
                <a:sym typeface="+mn-ea"/>
              </a:rPr>
              <a:t>具备较强的推销能力</a:t>
            </a:r>
            <a:endParaRPr lang="zh-CN" altLang="en-US" sz="1000" b="1">
              <a:solidFill>
                <a:schemeClr val="accent2"/>
              </a:solidFill>
              <a:latin typeface="+mn-ea"/>
              <a:cs typeface="+mn-ea"/>
              <a:sym typeface="+mn-ea"/>
            </a:endParaRPr>
          </a:p>
        </p:txBody>
      </p:sp>
      <p:sp>
        <p:nvSpPr>
          <p:cNvPr id="40" name="椭圆 39"/>
          <p:cNvSpPr/>
          <p:nvPr>
            <p:custDataLst>
              <p:tags r:id="rId21"/>
            </p:custDataLst>
          </p:nvPr>
        </p:nvSpPr>
        <p:spPr>
          <a:xfrm flipH="1">
            <a:off x="4772157" y="1904887"/>
            <a:ext cx="65322" cy="65322"/>
          </a:xfrm>
          <a:prstGeom prst="ellipse">
            <a:avLst/>
          </a:prstGeom>
          <a:gradFill>
            <a:gsLst>
              <a:gs pos="100000">
                <a:schemeClr val="accent2">
                  <a:lumMod val="85000"/>
                  <a:lumOff val="15000"/>
                </a:schemeClr>
              </a:gs>
              <a:gs pos="0">
                <a:schemeClr val="accent2">
                  <a:lumMod val="75000"/>
                  <a:lumOff val="25000"/>
                </a:schemeClr>
              </a:gs>
            </a:gsLst>
            <a:lin ang="2700000" scaled="0"/>
          </a:gradFill>
          <a:ln w="19050">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3951" tIns="31975" rIns="63951" bIns="31975"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260">
              <a:solidFill>
                <a:schemeClr val="dk1"/>
              </a:solidFill>
              <a:cs typeface="微软雅黑" panose="020B0503020204020204" charset="-122"/>
              <a:sym typeface="+mn-ea"/>
            </a:endParaRPr>
          </a:p>
        </p:txBody>
      </p:sp>
      <p:sp>
        <p:nvSpPr>
          <p:cNvPr id="41" name="图片 46" descr="343439383331313b343532303032383bbfcdbba7b9dcc0ed"/>
          <p:cNvSpPr/>
          <p:nvPr>
            <p:custDataLst>
              <p:tags r:id="rId22"/>
            </p:custDataLst>
          </p:nvPr>
        </p:nvSpPr>
        <p:spPr>
          <a:xfrm>
            <a:off x="3992166" y="3080684"/>
            <a:ext cx="120907" cy="121089"/>
          </a:xfrm>
          <a:custGeom>
            <a:avLst/>
            <a:gdLst>
              <a:gd name="connsiteX0" fmla="*/ 209850 w 277381"/>
              <a:gd name="connsiteY0" fmla="*/ 217475 h 277799"/>
              <a:gd name="connsiteX1" fmla="*/ 151040 w 277381"/>
              <a:gd name="connsiteY1" fmla="*/ 171571 h 277799"/>
              <a:gd name="connsiteX2" fmla="*/ 147557 w 277381"/>
              <a:gd name="connsiteY2" fmla="*/ 161930 h 277799"/>
              <a:gd name="connsiteX3" fmla="*/ 147557 w 277381"/>
              <a:gd name="connsiteY3" fmla="*/ 161786 h 277799"/>
              <a:gd name="connsiteX4" fmla="*/ 147974 w 277381"/>
              <a:gd name="connsiteY4" fmla="*/ 160923 h 277799"/>
              <a:gd name="connsiteX5" fmla="*/ 169993 w 277381"/>
              <a:gd name="connsiteY5" fmla="*/ 99478 h 277799"/>
              <a:gd name="connsiteX6" fmla="*/ 146999 w 277381"/>
              <a:gd name="connsiteY6" fmla="*/ 33860 h 277799"/>
              <a:gd name="connsiteX7" fmla="*/ 145744 w 277381"/>
              <a:gd name="connsiteY7" fmla="*/ 25657 h 277799"/>
              <a:gd name="connsiteX8" fmla="*/ 183929 w 277381"/>
              <a:gd name="connsiteY8" fmla="*/ 187 h 277799"/>
              <a:gd name="connsiteX9" fmla="*/ 234099 w 277381"/>
              <a:gd name="connsiteY9" fmla="*/ 44796 h 277799"/>
              <a:gd name="connsiteX10" fmla="*/ 217376 w 277381"/>
              <a:gd name="connsiteY10" fmla="*/ 110990 h 277799"/>
              <a:gd name="connsiteX11" fmla="*/ 211801 w 277381"/>
              <a:gd name="connsiteY11" fmla="*/ 118185 h 277799"/>
              <a:gd name="connsiteX12" fmla="*/ 211243 w 277381"/>
              <a:gd name="connsiteY12" fmla="*/ 129266 h 277799"/>
              <a:gd name="connsiteX13" fmla="*/ 213334 w 277381"/>
              <a:gd name="connsiteY13" fmla="*/ 132863 h 277799"/>
              <a:gd name="connsiteX14" fmla="*/ 230058 w 277381"/>
              <a:gd name="connsiteY14" fmla="*/ 141353 h 277799"/>
              <a:gd name="connsiteX15" fmla="*/ 248174 w 277381"/>
              <a:gd name="connsiteY15" fmla="*/ 149987 h 277799"/>
              <a:gd name="connsiteX16" fmla="*/ 276046 w 277381"/>
              <a:gd name="connsiteY16" fmla="*/ 175889 h 277799"/>
              <a:gd name="connsiteX17" fmla="*/ 273259 w 277381"/>
              <a:gd name="connsiteY17" fmla="*/ 203229 h 277799"/>
              <a:gd name="connsiteX18" fmla="*/ 216679 w 277381"/>
              <a:gd name="connsiteY18" fmla="*/ 221361 h 277799"/>
              <a:gd name="connsiteX19" fmla="*/ 209850 w 277381"/>
              <a:gd name="connsiteY19" fmla="*/ 217475 h 277799"/>
              <a:gd name="connsiteX20" fmla="*/ 114 w 277381"/>
              <a:gd name="connsiteY20" fmla="*/ 246256 h 277799"/>
              <a:gd name="connsiteX21" fmla="*/ 114 w 277381"/>
              <a:gd name="connsiteY21" fmla="*/ 236182 h 277799"/>
              <a:gd name="connsiteX22" fmla="*/ 2901 w 277381"/>
              <a:gd name="connsiteY22" fmla="*/ 227549 h 277799"/>
              <a:gd name="connsiteX23" fmla="*/ 28961 w 277381"/>
              <a:gd name="connsiteY23" fmla="*/ 201934 h 277799"/>
              <a:gd name="connsiteX24" fmla="*/ 29798 w 277381"/>
              <a:gd name="connsiteY24" fmla="*/ 201359 h 277799"/>
              <a:gd name="connsiteX25" fmla="*/ 55858 w 277381"/>
              <a:gd name="connsiteY25" fmla="*/ 188696 h 277799"/>
              <a:gd name="connsiteX26" fmla="*/ 64219 w 277381"/>
              <a:gd name="connsiteY26" fmla="*/ 185098 h 277799"/>
              <a:gd name="connsiteX27" fmla="*/ 66588 w 277381"/>
              <a:gd name="connsiteY27" fmla="*/ 183227 h 277799"/>
              <a:gd name="connsiteX28" fmla="*/ 71048 w 277381"/>
              <a:gd name="connsiteY28" fmla="*/ 159916 h 277799"/>
              <a:gd name="connsiteX29" fmla="*/ 65613 w 277381"/>
              <a:gd name="connsiteY29" fmla="*/ 152865 h 277799"/>
              <a:gd name="connsiteX30" fmla="*/ 65334 w 277381"/>
              <a:gd name="connsiteY30" fmla="*/ 152577 h 277799"/>
              <a:gd name="connsiteX31" fmla="*/ 44570 w 277381"/>
              <a:gd name="connsiteY31" fmla="*/ 85088 h 277799"/>
              <a:gd name="connsiteX32" fmla="*/ 96133 w 277381"/>
              <a:gd name="connsiteY32" fmla="*/ 36162 h 277799"/>
              <a:gd name="connsiteX33" fmla="*/ 149090 w 277381"/>
              <a:gd name="connsiteY33" fmla="*/ 84800 h 277799"/>
              <a:gd name="connsiteX34" fmla="*/ 149228 w 277381"/>
              <a:gd name="connsiteY34" fmla="*/ 85520 h 277799"/>
              <a:gd name="connsiteX35" fmla="*/ 142261 w 277381"/>
              <a:gd name="connsiteY35" fmla="*/ 128402 h 277799"/>
              <a:gd name="connsiteX36" fmla="*/ 128604 w 277381"/>
              <a:gd name="connsiteY36" fmla="*/ 152433 h 277799"/>
              <a:gd name="connsiteX37" fmla="*/ 128046 w 277381"/>
              <a:gd name="connsiteY37" fmla="*/ 153297 h 277799"/>
              <a:gd name="connsiteX38" fmla="*/ 123029 w 277381"/>
              <a:gd name="connsiteY38" fmla="*/ 159340 h 277799"/>
              <a:gd name="connsiteX39" fmla="*/ 122472 w 277381"/>
              <a:gd name="connsiteY39" fmla="*/ 160779 h 277799"/>
              <a:gd name="connsiteX40" fmla="*/ 125538 w 277381"/>
              <a:gd name="connsiteY40" fmla="*/ 184522 h 277799"/>
              <a:gd name="connsiteX41" fmla="*/ 136408 w 277381"/>
              <a:gd name="connsiteY41" fmla="*/ 188696 h 277799"/>
              <a:gd name="connsiteX42" fmla="*/ 137104 w 277381"/>
              <a:gd name="connsiteY42" fmla="*/ 188983 h 277799"/>
              <a:gd name="connsiteX43" fmla="*/ 182535 w 277381"/>
              <a:gd name="connsiteY43" fmla="*/ 216037 h 277799"/>
              <a:gd name="connsiteX44" fmla="*/ 182954 w 277381"/>
              <a:gd name="connsiteY44" fmla="*/ 216325 h 277799"/>
              <a:gd name="connsiteX45" fmla="*/ 193267 w 277381"/>
              <a:gd name="connsiteY45" fmla="*/ 232010 h 277799"/>
              <a:gd name="connsiteX46" fmla="*/ 193824 w 277381"/>
              <a:gd name="connsiteY46" fmla="*/ 236902 h 277799"/>
              <a:gd name="connsiteX47" fmla="*/ 193824 w 277381"/>
              <a:gd name="connsiteY47" fmla="*/ 248127 h 277799"/>
              <a:gd name="connsiteX48" fmla="*/ 193545 w 277381"/>
              <a:gd name="connsiteY48" fmla="*/ 250141 h 277799"/>
              <a:gd name="connsiteX49" fmla="*/ 152016 w 277381"/>
              <a:gd name="connsiteY49" fmla="*/ 273597 h 277799"/>
              <a:gd name="connsiteX50" fmla="*/ 46103 w 277381"/>
              <a:gd name="connsiteY50" fmla="*/ 273597 h 277799"/>
              <a:gd name="connsiteX51" fmla="*/ 5688 w 277381"/>
              <a:gd name="connsiteY51" fmla="*/ 256328 h 277799"/>
              <a:gd name="connsiteX52" fmla="*/ 114 w 277381"/>
              <a:gd name="connsiteY52" fmla="*/ 246256 h 27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77381" h="277799">
                <a:moveTo>
                  <a:pt x="209850" y="217475"/>
                </a:moveTo>
                <a:cubicBezTo>
                  <a:pt x="197865" y="194021"/>
                  <a:pt x="175846" y="181789"/>
                  <a:pt x="151040" y="171571"/>
                </a:cubicBezTo>
                <a:cubicBezTo>
                  <a:pt x="147277" y="169989"/>
                  <a:pt x="145744" y="165528"/>
                  <a:pt x="147557" y="161930"/>
                </a:cubicBezTo>
                <a:lnTo>
                  <a:pt x="147557" y="161786"/>
                </a:lnTo>
                <a:lnTo>
                  <a:pt x="147974" y="160923"/>
                </a:lnTo>
                <a:cubicBezTo>
                  <a:pt x="158984" y="145094"/>
                  <a:pt x="168599" y="125092"/>
                  <a:pt x="169993" y="99478"/>
                </a:cubicBezTo>
                <a:cubicBezTo>
                  <a:pt x="172641" y="70122"/>
                  <a:pt x="161910" y="49401"/>
                  <a:pt x="146999" y="33860"/>
                </a:cubicBezTo>
                <a:cubicBezTo>
                  <a:pt x="144908" y="31701"/>
                  <a:pt x="144351" y="28391"/>
                  <a:pt x="145744" y="25657"/>
                </a:cubicBezTo>
                <a:cubicBezTo>
                  <a:pt x="152852" y="12131"/>
                  <a:pt x="163862" y="1482"/>
                  <a:pt x="183929" y="187"/>
                </a:cubicBezTo>
                <a:cubicBezTo>
                  <a:pt x="214589" y="-1252"/>
                  <a:pt x="231312" y="18894"/>
                  <a:pt x="234099" y="44796"/>
                </a:cubicBezTo>
                <a:cubicBezTo>
                  <a:pt x="238279" y="73576"/>
                  <a:pt x="228525" y="96600"/>
                  <a:pt x="217376" y="110990"/>
                </a:cubicBezTo>
                <a:cubicBezTo>
                  <a:pt x="215982" y="113868"/>
                  <a:pt x="213195" y="115307"/>
                  <a:pt x="211801" y="118185"/>
                </a:cubicBezTo>
                <a:cubicBezTo>
                  <a:pt x="210686" y="120487"/>
                  <a:pt x="210407" y="125812"/>
                  <a:pt x="211243" y="129266"/>
                </a:cubicBezTo>
                <a:cubicBezTo>
                  <a:pt x="211523" y="130705"/>
                  <a:pt x="212219" y="131856"/>
                  <a:pt x="213334" y="132863"/>
                </a:cubicBezTo>
                <a:cubicBezTo>
                  <a:pt x="217236" y="136316"/>
                  <a:pt x="225179" y="138763"/>
                  <a:pt x="230058" y="141353"/>
                </a:cubicBezTo>
                <a:cubicBezTo>
                  <a:pt x="237025" y="144231"/>
                  <a:pt x="242600" y="147109"/>
                  <a:pt x="248174" y="149987"/>
                </a:cubicBezTo>
                <a:cubicBezTo>
                  <a:pt x="259323" y="155743"/>
                  <a:pt x="271865" y="164376"/>
                  <a:pt x="276046" y="175889"/>
                </a:cubicBezTo>
                <a:cubicBezTo>
                  <a:pt x="278833" y="183084"/>
                  <a:pt x="277439" y="197473"/>
                  <a:pt x="273259" y="203229"/>
                </a:cubicBezTo>
                <a:cubicBezTo>
                  <a:pt x="264200" y="216613"/>
                  <a:pt x="238140" y="218771"/>
                  <a:pt x="216679" y="221361"/>
                </a:cubicBezTo>
                <a:cubicBezTo>
                  <a:pt x="213892" y="221505"/>
                  <a:pt x="211243" y="220066"/>
                  <a:pt x="209850" y="217475"/>
                </a:cubicBezTo>
                <a:moveTo>
                  <a:pt x="114" y="246256"/>
                </a:moveTo>
                <a:lnTo>
                  <a:pt x="114" y="236182"/>
                </a:lnTo>
                <a:cubicBezTo>
                  <a:pt x="114" y="233305"/>
                  <a:pt x="1508" y="230426"/>
                  <a:pt x="2901" y="227549"/>
                </a:cubicBezTo>
                <a:cubicBezTo>
                  <a:pt x="8336" y="216180"/>
                  <a:pt x="19346" y="208986"/>
                  <a:pt x="28961" y="201934"/>
                </a:cubicBezTo>
                <a:cubicBezTo>
                  <a:pt x="29240" y="201791"/>
                  <a:pt x="29519" y="201503"/>
                  <a:pt x="29798" y="201359"/>
                </a:cubicBezTo>
                <a:cubicBezTo>
                  <a:pt x="38020" y="197186"/>
                  <a:pt x="46242" y="192869"/>
                  <a:pt x="55858" y="188696"/>
                </a:cubicBezTo>
                <a:cubicBezTo>
                  <a:pt x="58227" y="187545"/>
                  <a:pt x="61571" y="186250"/>
                  <a:pt x="64219" y="185098"/>
                </a:cubicBezTo>
                <a:cubicBezTo>
                  <a:pt x="65195" y="184667"/>
                  <a:pt x="66031" y="184091"/>
                  <a:pt x="66588" y="183227"/>
                </a:cubicBezTo>
                <a:cubicBezTo>
                  <a:pt x="70630" y="178191"/>
                  <a:pt x="74950" y="167830"/>
                  <a:pt x="71048" y="159916"/>
                </a:cubicBezTo>
                <a:cubicBezTo>
                  <a:pt x="69654" y="157038"/>
                  <a:pt x="68261" y="155599"/>
                  <a:pt x="65613" y="152865"/>
                </a:cubicBezTo>
                <a:lnTo>
                  <a:pt x="65334" y="152577"/>
                </a:lnTo>
                <a:cubicBezTo>
                  <a:pt x="52792" y="138187"/>
                  <a:pt x="41783" y="113724"/>
                  <a:pt x="44570" y="85088"/>
                </a:cubicBezTo>
                <a:cubicBezTo>
                  <a:pt x="47357" y="56308"/>
                  <a:pt x="65474" y="36162"/>
                  <a:pt x="96133" y="36162"/>
                </a:cubicBezTo>
                <a:cubicBezTo>
                  <a:pt x="126652" y="36162"/>
                  <a:pt x="144770" y="56164"/>
                  <a:pt x="149090" y="84800"/>
                </a:cubicBezTo>
                <a:cubicBezTo>
                  <a:pt x="149090" y="85088"/>
                  <a:pt x="149090" y="85232"/>
                  <a:pt x="149228" y="85520"/>
                </a:cubicBezTo>
                <a:cubicBezTo>
                  <a:pt x="150483" y="102644"/>
                  <a:pt x="146441" y="118329"/>
                  <a:pt x="142261" y="128402"/>
                </a:cubicBezTo>
                <a:cubicBezTo>
                  <a:pt x="138219" y="138331"/>
                  <a:pt x="134038" y="145382"/>
                  <a:pt x="128604" y="152433"/>
                </a:cubicBezTo>
                <a:cubicBezTo>
                  <a:pt x="128325" y="152720"/>
                  <a:pt x="128185" y="153009"/>
                  <a:pt x="128046" y="153297"/>
                </a:cubicBezTo>
                <a:cubicBezTo>
                  <a:pt x="126652" y="155599"/>
                  <a:pt x="124422" y="157038"/>
                  <a:pt x="123029" y="159340"/>
                </a:cubicBezTo>
                <a:cubicBezTo>
                  <a:pt x="122751" y="159772"/>
                  <a:pt x="122611" y="160204"/>
                  <a:pt x="122472" y="160779"/>
                </a:cubicBezTo>
                <a:cubicBezTo>
                  <a:pt x="120102" y="169270"/>
                  <a:pt x="122751" y="180350"/>
                  <a:pt x="125538" y="184522"/>
                </a:cubicBezTo>
                <a:cubicBezTo>
                  <a:pt x="126931" y="187257"/>
                  <a:pt x="132227" y="187401"/>
                  <a:pt x="136408" y="188696"/>
                </a:cubicBezTo>
                <a:cubicBezTo>
                  <a:pt x="136687" y="188840"/>
                  <a:pt x="136825" y="188840"/>
                  <a:pt x="137104" y="188983"/>
                </a:cubicBezTo>
                <a:cubicBezTo>
                  <a:pt x="153688" y="196178"/>
                  <a:pt x="170133" y="204669"/>
                  <a:pt x="182535" y="216037"/>
                </a:cubicBezTo>
                <a:cubicBezTo>
                  <a:pt x="182675" y="216180"/>
                  <a:pt x="182814" y="216325"/>
                  <a:pt x="182954" y="216325"/>
                </a:cubicBezTo>
                <a:cubicBezTo>
                  <a:pt x="186577" y="220066"/>
                  <a:pt x="191315" y="225103"/>
                  <a:pt x="193267" y="232010"/>
                </a:cubicBezTo>
                <a:cubicBezTo>
                  <a:pt x="193684" y="233592"/>
                  <a:pt x="193824" y="235320"/>
                  <a:pt x="193824" y="236902"/>
                </a:cubicBezTo>
                <a:lnTo>
                  <a:pt x="193824" y="248127"/>
                </a:lnTo>
                <a:cubicBezTo>
                  <a:pt x="193824" y="248846"/>
                  <a:pt x="193684" y="249566"/>
                  <a:pt x="193545" y="250141"/>
                </a:cubicBezTo>
                <a:cubicBezTo>
                  <a:pt x="188807" y="265107"/>
                  <a:pt x="169715" y="269424"/>
                  <a:pt x="152016" y="273597"/>
                </a:cubicBezTo>
                <a:cubicBezTo>
                  <a:pt x="121356" y="279353"/>
                  <a:pt x="78155" y="279353"/>
                  <a:pt x="46103" y="273597"/>
                </a:cubicBezTo>
                <a:cubicBezTo>
                  <a:pt x="30773" y="270719"/>
                  <a:pt x="14050" y="266402"/>
                  <a:pt x="5688" y="256328"/>
                </a:cubicBezTo>
                <a:cubicBezTo>
                  <a:pt x="2901" y="254890"/>
                  <a:pt x="1508" y="252012"/>
                  <a:pt x="114" y="246256"/>
                </a:cubicBezTo>
              </a:path>
            </a:pathLst>
          </a:custGeom>
          <a:gradFill>
            <a:gsLst>
              <a:gs pos="0">
                <a:srgbClr val="FFFFFF"/>
              </a:gs>
              <a:gs pos="80000">
                <a:srgbClr val="FFFFFF">
                  <a:alpha val="60000"/>
                </a:srgbClr>
              </a:gs>
            </a:gsLst>
            <a:lin ang="4800001" scaled="1"/>
          </a:gradFill>
          <a:ln w="1191" cap="flat">
            <a:noFill/>
            <a:prstDash val="solid"/>
            <a:miter/>
          </a:ln>
        </p:spPr>
        <p:txBody>
          <a:bodyPr rtlCol="0" anchor="ctr"/>
          <a:lstStyle/>
          <a:p>
            <a:endParaRPr lang="zh-CN" altLang="en-US" sz="1260" dirty="0"/>
          </a:p>
        </p:txBody>
      </p:sp>
      <p:sp>
        <p:nvSpPr>
          <p:cNvPr id="42" name="图片 64" descr="343439383331313b343532303033313bd3a6d3c3c9ccb3c7"/>
          <p:cNvSpPr/>
          <p:nvPr>
            <p:custDataLst>
              <p:tags r:id="rId23"/>
            </p:custDataLst>
          </p:nvPr>
        </p:nvSpPr>
        <p:spPr>
          <a:xfrm>
            <a:off x="4253731" y="2438535"/>
            <a:ext cx="102685" cy="114551"/>
          </a:xfrm>
          <a:custGeom>
            <a:avLst/>
            <a:gdLst>
              <a:gd name="connsiteX0" fmla="*/ 191522 w 235577"/>
              <a:gd name="connsiteY0" fmla="*/ 262914 h 262800"/>
              <a:gd name="connsiteX1" fmla="*/ 44286 w 235577"/>
              <a:gd name="connsiteY1" fmla="*/ 262914 h 262800"/>
              <a:gd name="connsiteX2" fmla="*/ 115 w 235577"/>
              <a:gd name="connsiteY2" fmla="*/ 219114 h 262800"/>
              <a:gd name="connsiteX3" fmla="*/ 115 w 235577"/>
              <a:gd name="connsiteY3" fmla="*/ 43914 h 262800"/>
              <a:gd name="connsiteX4" fmla="*/ 44286 w 235577"/>
              <a:gd name="connsiteY4" fmla="*/ 114 h 262800"/>
              <a:gd name="connsiteX5" fmla="*/ 191522 w 235577"/>
              <a:gd name="connsiteY5" fmla="*/ 114 h 262800"/>
              <a:gd name="connsiteX6" fmla="*/ 235693 w 235577"/>
              <a:gd name="connsiteY6" fmla="*/ 43914 h 262800"/>
              <a:gd name="connsiteX7" fmla="*/ 235693 w 235577"/>
              <a:gd name="connsiteY7" fmla="*/ 219114 h 262800"/>
              <a:gd name="connsiteX8" fmla="*/ 191522 w 235577"/>
              <a:gd name="connsiteY8" fmla="*/ 262914 h 262800"/>
              <a:gd name="connsiteX9" fmla="*/ 117904 w 235577"/>
              <a:gd name="connsiteY9" fmla="*/ 121086 h 262800"/>
              <a:gd name="connsiteX10" fmla="*/ 176798 w 235577"/>
              <a:gd name="connsiteY10" fmla="*/ 60600 h 262800"/>
              <a:gd name="connsiteX11" fmla="*/ 162074 w 235577"/>
              <a:gd name="connsiteY11" fmla="*/ 45478 h 262800"/>
              <a:gd name="connsiteX12" fmla="*/ 147351 w 235577"/>
              <a:gd name="connsiteY12" fmla="*/ 60600 h 262800"/>
              <a:gd name="connsiteX13" fmla="*/ 117904 w 235577"/>
              <a:gd name="connsiteY13" fmla="*/ 90843 h 262800"/>
              <a:gd name="connsiteX14" fmla="*/ 88457 w 235577"/>
              <a:gd name="connsiteY14" fmla="*/ 60600 h 262800"/>
              <a:gd name="connsiteX15" fmla="*/ 73733 w 235577"/>
              <a:gd name="connsiteY15" fmla="*/ 45478 h 262800"/>
              <a:gd name="connsiteX16" fmla="*/ 59009 w 235577"/>
              <a:gd name="connsiteY16" fmla="*/ 60600 h 262800"/>
              <a:gd name="connsiteX17" fmla="*/ 117904 w 235577"/>
              <a:gd name="connsiteY17" fmla="*/ 121086 h 262800"/>
              <a:gd name="connsiteX18" fmla="*/ 147351 w 235577"/>
              <a:gd name="connsiteY18" fmla="*/ 211814 h 262800"/>
              <a:gd name="connsiteX19" fmla="*/ 162074 w 235577"/>
              <a:gd name="connsiteY19" fmla="*/ 196692 h 262800"/>
              <a:gd name="connsiteX20" fmla="*/ 147351 w 235577"/>
              <a:gd name="connsiteY20" fmla="*/ 181571 h 262800"/>
              <a:gd name="connsiteX21" fmla="*/ 88457 w 235577"/>
              <a:gd name="connsiteY21" fmla="*/ 181571 h 262800"/>
              <a:gd name="connsiteX22" fmla="*/ 73733 w 235577"/>
              <a:gd name="connsiteY22" fmla="*/ 196692 h 262800"/>
              <a:gd name="connsiteX23" fmla="*/ 88457 w 235577"/>
              <a:gd name="connsiteY23" fmla="*/ 211814 h 262800"/>
              <a:gd name="connsiteX24" fmla="*/ 147351 w 235577"/>
              <a:gd name="connsiteY24" fmla="*/ 211814 h 26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5577" h="262800">
                <a:moveTo>
                  <a:pt x="191522" y="262914"/>
                </a:moveTo>
                <a:lnTo>
                  <a:pt x="44286" y="262914"/>
                </a:lnTo>
                <a:cubicBezTo>
                  <a:pt x="19256" y="262914"/>
                  <a:pt x="115" y="243934"/>
                  <a:pt x="115" y="219114"/>
                </a:cubicBezTo>
                <a:lnTo>
                  <a:pt x="115" y="43914"/>
                </a:lnTo>
                <a:cubicBezTo>
                  <a:pt x="115" y="19094"/>
                  <a:pt x="19256" y="114"/>
                  <a:pt x="44286" y="114"/>
                </a:cubicBezTo>
                <a:lnTo>
                  <a:pt x="191522" y="114"/>
                </a:lnTo>
                <a:cubicBezTo>
                  <a:pt x="216552" y="114"/>
                  <a:pt x="235693" y="19094"/>
                  <a:pt x="235693" y="43914"/>
                </a:cubicBezTo>
                <a:lnTo>
                  <a:pt x="235693" y="219114"/>
                </a:lnTo>
                <a:cubicBezTo>
                  <a:pt x="235693" y="243934"/>
                  <a:pt x="216552" y="262914"/>
                  <a:pt x="191522" y="262914"/>
                </a:cubicBezTo>
                <a:moveTo>
                  <a:pt x="117904" y="121086"/>
                </a:moveTo>
                <a:cubicBezTo>
                  <a:pt x="150295" y="121086"/>
                  <a:pt x="176798" y="93867"/>
                  <a:pt x="176798" y="60600"/>
                </a:cubicBezTo>
                <a:cubicBezTo>
                  <a:pt x="176798" y="51527"/>
                  <a:pt x="170909" y="45478"/>
                  <a:pt x="162074" y="45478"/>
                </a:cubicBezTo>
                <a:cubicBezTo>
                  <a:pt x="153240" y="45478"/>
                  <a:pt x="147351" y="51527"/>
                  <a:pt x="147351" y="60600"/>
                </a:cubicBezTo>
                <a:cubicBezTo>
                  <a:pt x="147351" y="77233"/>
                  <a:pt x="134099" y="90843"/>
                  <a:pt x="117904" y="90843"/>
                </a:cubicBezTo>
                <a:cubicBezTo>
                  <a:pt x="101708" y="90843"/>
                  <a:pt x="88457" y="77233"/>
                  <a:pt x="88457" y="60600"/>
                </a:cubicBezTo>
                <a:cubicBezTo>
                  <a:pt x="88457" y="51527"/>
                  <a:pt x="82567" y="45478"/>
                  <a:pt x="73733" y="45478"/>
                </a:cubicBezTo>
                <a:cubicBezTo>
                  <a:pt x="64899" y="45478"/>
                  <a:pt x="59009" y="51527"/>
                  <a:pt x="59009" y="60600"/>
                </a:cubicBezTo>
                <a:cubicBezTo>
                  <a:pt x="59009" y="93867"/>
                  <a:pt x="85512" y="121086"/>
                  <a:pt x="117904" y="121086"/>
                </a:cubicBezTo>
                <a:moveTo>
                  <a:pt x="147351" y="211814"/>
                </a:moveTo>
                <a:cubicBezTo>
                  <a:pt x="156185" y="211814"/>
                  <a:pt x="162074" y="205765"/>
                  <a:pt x="162074" y="196692"/>
                </a:cubicBezTo>
                <a:cubicBezTo>
                  <a:pt x="162074" y="187620"/>
                  <a:pt x="156185" y="181571"/>
                  <a:pt x="147351" y="181571"/>
                </a:cubicBezTo>
                <a:lnTo>
                  <a:pt x="88457" y="181571"/>
                </a:lnTo>
                <a:cubicBezTo>
                  <a:pt x="79622" y="181571"/>
                  <a:pt x="73733" y="187620"/>
                  <a:pt x="73733" y="196692"/>
                </a:cubicBezTo>
                <a:cubicBezTo>
                  <a:pt x="73733" y="205765"/>
                  <a:pt x="79622" y="211814"/>
                  <a:pt x="88457" y="211814"/>
                </a:cubicBezTo>
                <a:lnTo>
                  <a:pt x="147351" y="211814"/>
                </a:lnTo>
              </a:path>
            </a:pathLst>
          </a:custGeom>
          <a:gradFill>
            <a:gsLst>
              <a:gs pos="0">
                <a:srgbClr val="FFFFFF"/>
              </a:gs>
              <a:gs pos="80000">
                <a:srgbClr val="FFFFFF">
                  <a:alpha val="60000"/>
                </a:srgbClr>
              </a:gs>
            </a:gsLst>
            <a:lin ang="5400000" scaled="1"/>
          </a:gradFill>
          <a:ln w="10889" cap="flat">
            <a:noFill/>
            <a:prstDash val="solid"/>
            <a:miter/>
          </a:ln>
        </p:spPr>
        <p:txBody>
          <a:bodyPr rtlCol="0" anchor="ctr"/>
          <a:lstStyle/>
          <a:p>
            <a:endParaRPr lang="zh-CN" altLang="en-US" sz="1260"/>
          </a:p>
        </p:txBody>
      </p:sp>
      <p:sp>
        <p:nvSpPr>
          <p:cNvPr id="43" name="图片 62" descr="343435383036303b343532343134393bcdb7c4d4b7e7b1a9"/>
          <p:cNvSpPr/>
          <p:nvPr>
            <p:custDataLst>
              <p:tags r:id="rId24"/>
            </p:custDataLst>
          </p:nvPr>
        </p:nvSpPr>
        <p:spPr>
          <a:xfrm>
            <a:off x="3709289" y="2019200"/>
            <a:ext cx="107127" cy="125108"/>
          </a:xfrm>
          <a:custGeom>
            <a:avLst/>
            <a:gdLst>
              <a:gd name="connsiteX0" fmla="*/ 136192 w 245767"/>
              <a:gd name="connsiteY0" fmla="*/ 114 h 287019"/>
              <a:gd name="connsiteX1" fmla="*/ 27891 w 245767"/>
              <a:gd name="connsiteY1" fmla="*/ 92392 h 287019"/>
              <a:gd name="connsiteX2" fmla="*/ 1635 w 245767"/>
              <a:gd name="connsiteY2" fmla="*/ 138714 h 287019"/>
              <a:gd name="connsiteX3" fmla="*/ 11678 w 245767"/>
              <a:gd name="connsiteY3" fmla="*/ 155952 h 287019"/>
              <a:gd name="connsiteX4" fmla="*/ 29394 w 245767"/>
              <a:gd name="connsiteY4" fmla="*/ 155952 h 287019"/>
              <a:gd name="connsiteX5" fmla="*/ 29394 w 245767"/>
              <a:gd name="connsiteY5" fmla="*/ 213524 h 287019"/>
              <a:gd name="connsiteX6" fmla="*/ 60410 w 245767"/>
              <a:gd name="connsiteY6" fmla="*/ 237970 h 287019"/>
              <a:gd name="connsiteX7" fmla="*/ 80275 w 245767"/>
              <a:gd name="connsiteY7" fmla="*/ 235225 h 287019"/>
              <a:gd name="connsiteX8" fmla="*/ 80275 w 245767"/>
              <a:gd name="connsiteY8" fmla="*/ 268589 h 287019"/>
              <a:gd name="connsiteX9" fmla="*/ 98822 w 245767"/>
              <a:gd name="connsiteY9" fmla="*/ 287134 h 287019"/>
              <a:gd name="connsiteX10" fmla="*/ 159102 w 245767"/>
              <a:gd name="connsiteY10" fmla="*/ 287134 h 287019"/>
              <a:gd name="connsiteX11" fmla="*/ 177651 w 245767"/>
              <a:gd name="connsiteY11" fmla="*/ 268589 h 287019"/>
              <a:gd name="connsiteX12" fmla="*/ 177651 w 245767"/>
              <a:gd name="connsiteY12" fmla="*/ 211308 h 287019"/>
              <a:gd name="connsiteX13" fmla="*/ 245883 w 245767"/>
              <a:gd name="connsiteY13" fmla="*/ 109776 h 287019"/>
              <a:gd name="connsiteX14" fmla="*/ 136192 w 245767"/>
              <a:gd name="connsiteY14" fmla="*/ 114 h 287019"/>
              <a:gd name="connsiteX15" fmla="*/ 176023 w 245767"/>
              <a:gd name="connsiteY15" fmla="*/ 98924 h 287019"/>
              <a:gd name="connsiteX16" fmla="*/ 116224 w 245767"/>
              <a:gd name="connsiteY16" fmla="*/ 161779 h 287019"/>
              <a:gd name="connsiteX17" fmla="*/ 108276 w 245767"/>
              <a:gd name="connsiteY17" fmla="*/ 157911 h 287019"/>
              <a:gd name="connsiteX18" fmla="*/ 114574 w 245767"/>
              <a:gd name="connsiteY18" fmla="*/ 114875 h 287019"/>
              <a:gd name="connsiteX19" fmla="*/ 87234 w 245767"/>
              <a:gd name="connsiteY19" fmla="*/ 114875 h 287019"/>
              <a:gd name="connsiteX20" fmla="*/ 83873 w 245767"/>
              <a:gd name="connsiteY20" fmla="*/ 107046 h 287019"/>
              <a:gd name="connsiteX21" fmla="*/ 143676 w 245767"/>
              <a:gd name="connsiteY21" fmla="*/ 44192 h 287019"/>
              <a:gd name="connsiteX22" fmla="*/ 151624 w 245767"/>
              <a:gd name="connsiteY22" fmla="*/ 48059 h 287019"/>
              <a:gd name="connsiteX23" fmla="*/ 145326 w 245767"/>
              <a:gd name="connsiteY23" fmla="*/ 91095 h 287019"/>
              <a:gd name="connsiteX24" fmla="*/ 172665 w 245767"/>
              <a:gd name="connsiteY24" fmla="*/ 91095 h 287019"/>
              <a:gd name="connsiteX25" fmla="*/ 176023 w 245767"/>
              <a:gd name="connsiteY25" fmla="*/ 98924 h 28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5767" h="287019">
                <a:moveTo>
                  <a:pt x="136192" y="114"/>
                </a:moveTo>
                <a:cubicBezTo>
                  <a:pt x="81531" y="114"/>
                  <a:pt x="36223" y="40089"/>
                  <a:pt x="27891" y="92392"/>
                </a:cubicBezTo>
                <a:lnTo>
                  <a:pt x="1635" y="138714"/>
                </a:lnTo>
                <a:cubicBezTo>
                  <a:pt x="-2729" y="146409"/>
                  <a:pt x="2831" y="155952"/>
                  <a:pt x="11678" y="155952"/>
                </a:cubicBezTo>
                <a:lnTo>
                  <a:pt x="29394" y="155952"/>
                </a:lnTo>
                <a:lnTo>
                  <a:pt x="29394" y="213524"/>
                </a:lnTo>
                <a:cubicBezTo>
                  <a:pt x="29394" y="229783"/>
                  <a:pt x="44597" y="241766"/>
                  <a:pt x="60410" y="237970"/>
                </a:cubicBezTo>
                <a:lnTo>
                  <a:pt x="80275" y="235225"/>
                </a:lnTo>
                <a:lnTo>
                  <a:pt x="80275" y="268589"/>
                </a:lnTo>
                <a:cubicBezTo>
                  <a:pt x="80275" y="278832"/>
                  <a:pt x="88579" y="287134"/>
                  <a:pt x="98822" y="287134"/>
                </a:cubicBezTo>
                <a:lnTo>
                  <a:pt x="159102" y="287134"/>
                </a:lnTo>
                <a:cubicBezTo>
                  <a:pt x="169346" y="287134"/>
                  <a:pt x="177651" y="278832"/>
                  <a:pt x="177651" y="268589"/>
                </a:cubicBezTo>
                <a:lnTo>
                  <a:pt x="177651" y="211308"/>
                </a:lnTo>
                <a:cubicBezTo>
                  <a:pt x="217673" y="194958"/>
                  <a:pt x="245883" y="155667"/>
                  <a:pt x="245883" y="109776"/>
                </a:cubicBezTo>
                <a:cubicBezTo>
                  <a:pt x="245880" y="49208"/>
                  <a:pt x="196769" y="114"/>
                  <a:pt x="136192" y="114"/>
                </a:cubicBezTo>
                <a:moveTo>
                  <a:pt x="176023" y="98924"/>
                </a:moveTo>
                <a:lnTo>
                  <a:pt x="116224" y="161779"/>
                </a:lnTo>
                <a:cubicBezTo>
                  <a:pt x="113108" y="165055"/>
                  <a:pt x="107624" y="162385"/>
                  <a:pt x="108276" y="157911"/>
                </a:cubicBezTo>
                <a:lnTo>
                  <a:pt x="114574" y="114875"/>
                </a:lnTo>
                <a:lnTo>
                  <a:pt x="87234" y="114875"/>
                </a:lnTo>
                <a:cubicBezTo>
                  <a:pt x="83159" y="114875"/>
                  <a:pt x="81067" y="109999"/>
                  <a:pt x="83873" y="107046"/>
                </a:cubicBezTo>
                <a:lnTo>
                  <a:pt x="143676" y="44192"/>
                </a:lnTo>
                <a:cubicBezTo>
                  <a:pt x="146792" y="40915"/>
                  <a:pt x="152276" y="43585"/>
                  <a:pt x="151624" y="48059"/>
                </a:cubicBezTo>
                <a:lnTo>
                  <a:pt x="145326" y="91095"/>
                </a:lnTo>
                <a:lnTo>
                  <a:pt x="172665" y="91095"/>
                </a:lnTo>
                <a:cubicBezTo>
                  <a:pt x="176737" y="91095"/>
                  <a:pt x="178833" y="95971"/>
                  <a:pt x="176023" y="98924"/>
                </a:cubicBezTo>
              </a:path>
            </a:pathLst>
          </a:custGeom>
          <a:gradFill>
            <a:gsLst>
              <a:gs pos="0">
                <a:srgbClr val="FFFFFF"/>
              </a:gs>
              <a:gs pos="80000">
                <a:srgbClr val="FFFFFF">
                  <a:alpha val="60000"/>
                </a:srgbClr>
              </a:gs>
            </a:gsLst>
            <a:lin ang="4800001" scaled="1"/>
          </a:gradFill>
          <a:ln w="10900" cap="flat">
            <a:noFill/>
            <a:prstDash val="solid"/>
            <a:miter/>
          </a:ln>
        </p:spPr>
        <p:txBody>
          <a:bodyPr rtlCol="0" anchor="ctr"/>
          <a:lstStyle/>
          <a:p>
            <a:endParaRPr lang="zh-CN" altLang="en-US" sz="1260"/>
          </a:p>
        </p:txBody>
      </p:sp>
      <p:sp>
        <p:nvSpPr>
          <p:cNvPr id="46" name="任意多边形: 形状 45"/>
          <p:cNvSpPr/>
          <p:nvPr>
            <p:custDataLst>
              <p:tags r:id="rId25"/>
            </p:custDataLst>
          </p:nvPr>
        </p:nvSpPr>
        <p:spPr>
          <a:xfrm>
            <a:off x="3215775" y="2423865"/>
            <a:ext cx="108300" cy="108096"/>
          </a:xfrm>
          <a:custGeom>
            <a:avLst/>
            <a:gdLst>
              <a:gd name="connsiteX0" fmla="*/ 143410 w 248459"/>
              <a:gd name="connsiteY0" fmla="*/ 140688 h 247991"/>
              <a:gd name="connsiteX1" fmla="*/ 216997 w 248459"/>
              <a:gd name="connsiteY1" fmla="*/ 140688 h 247991"/>
              <a:gd name="connsiteX2" fmla="*/ 234262 w 248459"/>
              <a:gd name="connsiteY2" fmla="*/ 157823 h 247991"/>
              <a:gd name="connsiteX3" fmla="*/ 234262 w 248459"/>
              <a:gd name="connsiteY3" fmla="*/ 230856 h 247991"/>
              <a:gd name="connsiteX4" fmla="*/ 216997 w 248459"/>
              <a:gd name="connsiteY4" fmla="*/ 247991 h 247991"/>
              <a:gd name="connsiteX5" fmla="*/ 143410 w 248459"/>
              <a:gd name="connsiteY5" fmla="*/ 247991 h 247991"/>
              <a:gd name="connsiteX6" fmla="*/ 126144 w 248459"/>
              <a:gd name="connsiteY6" fmla="*/ 230856 h 247991"/>
              <a:gd name="connsiteX7" fmla="*/ 126144 w 248459"/>
              <a:gd name="connsiteY7" fmla="*/ 157823 h 247991"/>
              <a:gd name="connsiteX8" fmla="*/ 143410 w 248459"/>
              <a:gd name="connsiteY8" fmla="*/ 140688 h 247991"/>
              <a:gd name="connsiteX9" fmla="*/ 17265 w 248459"/>
              <a:gd name="connsiteY9" fmla="*/ 140688 h 247991"/>
              <a:gd name="connsiteX10" fmla="*/ 90852 w 248459"/>
              <a:gd name="connsiteY10" fmla="*/ 140688 h 247991"/>
              <a:gd name="connsiteX11" fmla="*/ 108118 w 248459"/>
              <a:gd name="connsiteY11" fmla="*/ 157823 h 247991"/>
              <a:gd name="connsiteX12" fmla="*/ 108118 w 248459"/>
              <a:gd name="connsiteY12" fmla="*/ 230856 h 247991"/>
              <a:gd name="connsiteX13" fmla="*/ 90852 w 248459"/>
              <a:gd name="connsiteY13" fmla="*/ 247991 h 247991"/>
              <a:gd name="connsiteX14" fmla="*/ 17265 w 248459"/>
              <a:gd name="connsiteY14" fmla="*/ 247991 h 247991"/>
              <a:gd name="connsiteX15" fmla="*/ 0 w 248459"/>
              <a:gd name="connsiteY15" fmla="*/ 230856 h 247991"/>
              <a:gd name="connsiteX16" fmla="*/ 0 w 248459"/>
              <a:gd name="connsiteY16" fmla="*/ 157823 h 247991"/>
              <a:gd name="connsiteX17" fmla="*/ 17265 w 248459"/>
              <a:gd name="connsiteY17" fmla="*/ 140688 h 247991"/>
              <a:gd name="connsiteX18" fmla="*/ 182352 w 248459"/>
              <a:gd name="connsiteY18" fmla="*/ 41361 h 247991"/>
              <a:gd name="connsiteX19" fmla="*/ 157938 w 248459"/>
              <a:gd name="connsiteY19" fmla="*/ 65591 h 247991"/>
              <a:gd name="connsiteX20" fmla="*/ 182352 w 248459"/>
              <a:gd name="connsiteY20" fmla="*/ 89821 h 247991"/>
              <a:gd name="connsiteX21" fmla="*/ 206766 w 248459"/>
              <a:gd name="connsiteY21" fmla="*/ 65591 h 247991"/>
              <a:gd name="connsiteX22" fmla="*/ 17265 w 248459"/>
              <a:gd name="connsiteY22" fmla="*/ 15495 h 247991"/>
              <a:gd name="connsiteX23" fmla="*/ 90852 w 248459"/>
              <a:gd name="connsiteY23" fmla="*/ 15495 h 247991"/>
              <a:gd name="connsiteX24" fmla="*/ 108118 w 248459"/>
              <a:gd name="connsiteY24" fmla="*/ 32631 h 247991"/>
              <a:gd name="connsiteX25" fmla="*/ 108118 w 248459"/>
              <a:gd name="connsiteY25" fmla="*/ 105663 h 247991"/>
              <a:gd name="connsiteX26" fmla="*/ 90852 w 248459"/>
              <a:gd name="connsiteY26" fmla="*/ 122798 h 247991"/>
              <a:gd name="connsiteX27" fmla="*/ 17265 w 248459"/>
              <a:gd name="connsiteY27" fmla="*/ 122798 h 247991"/>
              <a:gd name="connsiteX28" fmla="*/ 0 w 248459"/>
              <a:gd name="connsiteY28" fmla="*/ 105663 h 247991"/>
              <a:gd name="connsiteX29" fmla="*/ 0 w 248459"/>
              <a:gd name="connsiteY29" fmla="*/ 32631 h 247991"/>
              <a:gd name="connsiteX30" fmla="*/ 17265 w 248459"/>
              <a:gd name="connsiteY30" fmla="*/ 15495 h 247991"/>
              <a:gd name="connsiteX31" fmla="*/ 182336 w 248459"/>
              <a:gd name="connsiteY31" fmla="*/ 0 h 247991"/>
              <a:gd name="connsiteX32" fmla="*/ 194542 w 248459"/>
              <a:gd name="connsiteY32" fmla="*/ 5017 h 247991"/>
              <a:gd name="connsiteX33" fmla="*/ 194559 w 248459"/>
              <a:gd name="connsiteY33" fmla="*/ 5017 h 247991"/>
              <a:gd name="connsiteX34" fmla="*/ 243405 w 248459"/>
              <a:gd name="connsiteY34" fmla="*/ 53476 h 247991"/>
              <a:gd name="connsiteX35" fmla="*/ 243405 w 248459"/>
              <a:gd name="connsiteY35" fmla="*/ 77706 h 247991"/>
              <a:gd name="connsiteX36" fmla="*/ 194559 w 248459"/>
              <a:gd name="connsiteY36" fmla="*/ 126182 h 247991"/>
              <a:gd name="connsiteX37" fmla="*/ 170145 w 248459"/>
              <a:gd name="connsiteY37" fmla="*/ 126182 h 247991"/>
              <a:gd name="connsiteX38" fmla="*/ 121317 w 248459"/>
              <a:gd name="connsiteY38" fmla="*/ 77706 h 247991"/>
              <a:gd name="connsiteX39" fmla="*/ 121317 w 248459"/>
              <a:gd name="connsiteY39" fmla="*/ 53476 h 247991"/>
              <a:gd name="connsiteX40" fmla="*/ 170128 w 248459"/>
              <a:gd name="connsiteY40" fmla="*/ 5017 h 247991"/>
              <a:gd name="connsiteX41" fmla="*/ 182336 w 248459"/>
              <a:gd name="connsiteY41" fmla="*/ 0 h 24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48459" h="247991">
                <a:moveTo>
                  <a:pt x="143410" y="140688"/>
                </a:moveTo>
                <a:lnTo>
                  <a:pt x="216997" y="140688"/>
                </a:lnTo>
                <a:cubicBezTo>
                  <a:pt x="226533" y="140688"/>
                  <a:pt x="234262" y="148359"/>
                  <a:pt x="234262" y="157823"/>
                </a:cubicBezTo>
                <a:lnTo>
                  <a:pt x="234262" y="230856"/>
                </a:lnTo>
                <a:cubicBezTo>
                  <a:pt x="234262" y="240319"/>
                  <a:pt x="226533" y="247991"/>
                  <a:pt x="216997" y="247991"/>
                </a:cubicBezTo>
                <a:lnTo>
                  <a:pt x="143410" y="247991"/>
                </a:lnTo>
                <a:cubicBezTo>
                  <a:pt x="133874" y="247991"/>
                  <a:pt x="126144" y="240319"/>
                  <a:pt x="126144" y="230856"/>
                </a:cubicBezTo>
                <a:lnTo>
                  <a:pt x="126144" y="157823"/>
                </a:lnTo>
                <a:cubicBezTo>
                  <a:pt x="126144" y="148359"/>
                  <a:pt x="133874" y="140688"/>
                  <a:pt x="143410" y="140688"/>
                </a:cubicBezTo>
                <a:close/>
                <a:moveTo>
                  <a:pt x="17265" y="140688"/>
                </a:moveTo>
                <a:lnTo>
                  <a:pt x="90852" y="140688"/>
                </a:lnTo>
                <a:cubicBezTo>
                  <a:pt x="100388" y="140688"/>
                  <a:pt x="108118" y="148359"/>
                  <a:pt x="108118" y="157823"/>
                </a:cubicBezTo>
                <a:lnTo>
                  <a:pt x="108118" y="230856"/>
                </a:lnTo>
                <a:cubicBezTo>
                  <a:pt x="108118" y="240319"/>
                  <a:pt x="100388" y="247991"/>
                  <a:pt x="90852" y="247991"/>
                </a:cubicBezTo>
                <a:lnTo>
                  <a:pt x="17265" y="247991"/>
                </a:lnTo>
                <a:cubicBezTo>
                  <a:pt x="7730" y="247991"/>
                  <a:pt x="0" y="240319"/>
                  <a:pt x="0" y="230856"/>
                </a:cubicBezTo>
                <a:lnTo>
                  <a:pt x="0" y="157823"/>
                </a:lnTo>
                <a:cubicBezTo>
                  <a:pt x="0" y="148359"/>
                  <a:pt x="7730" y="140688"/>
                  <a:pt x="17265" y="140688"/>
                </a:cubicBezTo>
                <a:close/>
                <a:moveTo>
                  <a:pt x="182352" y="41361"/>
                </a:moveTo>
                <a:lnTo>
                  <a:pt x="157938" y="65591"/>
                </a:lnTo>
                <a:lnTo>
                  <a:pt x="182352" y="89821"/>
                </a:lnTo>
                <a:lnTo>
                  <a:pt x="206766" y="65591"/>
                </a:lnTo>
                <a:close/>
                <a:moveTo>
                  <a:pt x="17265" y="15495"/>
                </a:moveTo>
                <a:lnTo>
                  <a:pt x="90852" y="15495"/>
                </a:lnTo>
                <a:cubicBezTo>
                  <a:pt x="100388" y="15495"/>
                  <a:pt x="108118" y="23167"/>
                  <a:pt x="108118" y="32631"/>
                </a:cubicBezTo>
                <a:lnTo>
                  <a:pt x="108118" y="105663"/>
                </a:lnTo>
                <a:cubicBezTo>
                  <a:pt x="108118" y="115126"/>
                  <a:pt x="100388" y="122798"/>
                  <a:pt x="90852" y="122798"/>
                </a:cubicBezTo>
                <a:lnTo>
                  <a:pt x="17265" y="122798"/>
                </a:lnTo>
                <a:cubicBezTo>
                  <a:pt x="7730" y="122798"/>
                  <a:pt x="0" y="115126"/>
                  <a:pt x="0" y="105663"/>
                </a:cubicBezTo>
                <a:lnTo>
                  <a:pt x="0" y="32631"/>
                </a:lnTo>
                <a:cubicBezTo>
                  <a:pt x="0" y="23167"/>
                  <a:pt x="7730" y="15495"/>
                  <a:pt x="17265" y="15495"/>
                </a:cubicBezTo>
                <a:close/>
                <a:moveTo>
                  <a:pt x="182336" y="0"/>
                </a:moveTo>
                <a:cubicBezTo>
                  <a:pt x="186754" y="0"/>
                  <a:pt x="191171" y="1672"/>
                  <a:pt x="194542" y="5017"/>
                </a:cubicBezTo>
                <a:lnTo>
                  <a:pt x="194559" y="5017"/>
                </a:lnTo>
                <a:lnTo>
                  <a:pt x="243405" y="53476"/>
                </a:lnTo>
                <a:cubicBezTo>
                  <a:pt x="250144" y="60167"/>
                  <a:pt x="250144" y="71014"/>
                  <a:pt x="243405" y="77706"/>
                </a:cubicBezTo>
                <a:lnTo>
                  <a:pt x="194559" y="126182"/>
                </a:lnTo>
                <a:cubicBezTo>
                  <a:pt x="187816" y="132872"/>
                  <a:pt x="176887" y="132872"/>
                  <a:pt x="170145" y="126182"/>
                </a:cubicBezTo>
                <a:lnTo>
                  <a:pt x="121317" y="77706"/>
                </a:lnTo>
                <a:cubicBezTo>
                  <a:pt x="114577" y="71014"/>
                  <a:pt x="114577" y="60167"/>
                  <a:pt x="121317" y="53476"/>
                </a:cubicBezTo>
                <a:lnTo>
                  <a:pt x="170128" y="5017"/>
                </a:lnTo>
                <a:cubicBezTo>
                  <a:pt x="173500" y="1672"/>
                  <a:pt x="177918" y="0"/>
                  <a:pt x="182336" y="0"/>
                </a:cubicBezTo>
                <a:close/>
              </a:path>
            </a:pathLst>
          </a:custGeom>
          <a:gradFill>
            <a:gsLst>
              <a:gs pos="0">
                <a:srgbClr val="FFFFFF"/>
              </a:gs>
              <a:gs pos="80000">
                <a:srgbClr val="FFFFFF">
                  <a:alpha val="60000"/>
                </a:srgbClr>
              </a:gs>
            </a:gsLst>
            <a:lin ang="4800001" scaled="1"/>
          </a:gradFill>
          <a:ln w="10892" cap="flat">
            <a:noFill/>
            <a:prstDash val="solid"/>
            <a:miter/>
          </a:ln>
        </p:spPr>
        <p:txBody>
          <a:bodyPr rtlCol="0" anchor="ctr"/>
          <a:lstStyle/>
          <a:p>
            <a:endParaRPr lang="zh-CN" altLang="en-US" sz="1260"/>
          </a:p>
        </p:txBody>
      </p:sp>
      <p:sp>
        <p:nvSpPr>
          <p:cNvPr id="48" name="图片 123" descr="343435383038363b343532323339393bd6b4d0d0d5aad2aa"/>
          <p:cNvSpPr/>
          <p:nvPr>
            <p:custDataLst>
              <p:tags r:id="rId26"/>
            </p:custDataLst>
          </p:nvPr>
        </p:nvSpPr>
        <p:spPr>
          <a:xfrm>
            <a:off x="3350017" y="3053005"/>
            <a:ext cx="94819" cy="114551"/>
          </a:xfrm>
          <a:custGeom>
            <a:avLst/>
            <a:gdLst>
              <a:gd name="connsiteX0" fmla="*/ 71890 w 217532"/>
              <a:gd name="connsiteY0" fmla="*/ 27565 h 262800"/>
              <a:gd name="connsiteX1" fmla="*/ 108382 w 217532"/>
              <a:gd name="connsiteY1" fmla="*/ -392 h 262800"/>
              <a:gd name="connsiteX2" fmla="*/ 144874 w 217532"/>
              <a:gd name="connsiteY2" fmla="*/ 27565 h 262800"/>
              <a:gd name="connsiteX3" fmla="*/ 195395 w 217532"/>
              <a:gd name="connsiteY3" fmla="*/ 27565 h 262800"/>
              <a:gd name="connsiteX4" fmla="*/ 217148 w 217532"/>
              <a:gd name="connsiteY4" fmla="*/ 49931 h 262800"/>
              <a:gd name="connsiteX5" fmla="*/ 217148 w 217532"/>
              <a:gd name="connsiteY5" fmla="*/ 240042 h 262800"/>
              <a:gd name="connsiteX6" fmla="*/ 195395 w 217532"/>
              <a:gd name="connsiteY6" fmla="*/ 262408 h 262800"/>
              <a:gd name="connsiteX7" fmla="*/ 21369 w 217532"/>
              <a:gd name="connsiteY7" fmla="*/ 262408 h 262800"/>
              <a:gd name="connsiteX8" fmla="*/ -384 w 217532"/>
              <a:gd name="connsiteY8" fmla="*/ 240042 h 262800"/>
              <a:gd name="connsiteX9" fmla="*/ -384 w 217532"/>
              <a:gd name="connsiteY9" fmla="*/ 49931 h 262800"/>
              <a:gd name="connsiteX10" fmla="*/ 21369 w 217532"/>
              <a:gd name="connsiteY10" fmla="*/ 27565 h 262800"/>
              <a:gd name="connsiteX11" fmla="*/ 71890 w 217532"/>
              <a:gd name="connsiteY11" fmla="*/ 27565 h 262800"/>
              <a:gd name="connsiteX12" fmla="*/ 108382 w 217532"/>
              <a:gd name="connsiteY12" fmla="*/ 44340 h 262800"/>
              <a:gd name="connsiteX13" fmla="*/ 119259 w 217532"/>
              <a:gd name="connsiteY13" fmla="*/ 33157 h 262800"/>
              <a:gd name="connsiteX14" fmla="*/ 108382 w 217532"/>
              <a:gd name="connsiteY14" fmla="*/ 21974 h 262800"/>
              <a:gd name="connsiteX15" fmla="*/ 97506 w 217532"/>
              <a:gd name="connsiteY15" fmla="*/ 33157 h 262800"/>
              <a:gd name="connsiteX16" fmla="*/ 108382 w 217532"/>
              <a:gd name="connsiteY16" fmla="*/ 44340 h 262800"/>
              <a:gd name="connsiteX17" fmla="*/ 53999 w 217532"/>
              <a:gd name="connsiteY17" fmla="*/ 83480 h 262800"/>
              <a:gd name="connsiteX18" fmla="*/ 43122 w 217532"/>
              <a:gd name="connsiteY18" fmla="*/ 94663 h 262800"/>
              <a:gd name="connsiteX19" fmla="*/ 53999 w 217532"/>
              <a:gd name="connsiteY19" fmla="*/ 105846 h 262800"/>
              <a:gd name="connsiteX20" fmla="*/ 162765 w 217532"/>
              <a:gd name="connsiteY20" fmla="*/ 105846 h 262800"/>
              <a:gd name="connsiteX21" fmla="*/ 173642 w 217532"/>
              <a:gd name="connsiteY21" fmla="*/ 94663 h 262800"/>
              <a:gd name="connsiteX22" fmla="*/ 162765 w 217532"/>
              <a:gd name="connsiteY22" fmla="*/ 83480 h 262800"/>
              <a:gd name="connsiteX23" fmla="*/ 53999 w 217532"/>
              <a:gd name="connsiteY23" fmla="*/ 83480 h 262800"/>
              <a:gd name="connsiteX24" fmla="*/ 53999 w 217532"/>
              <a:gd name="connsiteY24" fmla="*/ 133804 h 262800"/>
              <a:gd name="connsiteX25" fmla="*/ 43122 w 217532"/>
              <a:gd name="connsiteY25" fmla="*/ 144987 h 262800"/>
              <a:gd name="connsiteX26" fmla="*/ 53999 w 217532"/>
              <a:gd name="connsiteY26" fmla="*/ 156170 h 262800"/>
              <a:gd name="connsiteX27" fmla="*/ 162765 w 217532"/>
              <a:gd name="connsiteY27" fmla="*/ 156170 h 262800"/>
              <a:gd name="connsiteX28" fmla="*/ 173642 w 217532"/>
              <a:gd name="connsiteY28" fmla="*/ 144987 h 262800"/>
              <a:gd name="connsiteX29" fmla="*/ 162765 w 217532"/>
              <a:gd name="connsiteY29" fmla="*/ 133804 h 262800"/>
              <a:gd name="connsiteX30" fmla="*/ 53999 w 217532"/>
              <a:gd name="connsiteY30" fmla="*/ 133804 h 262800"/>
              <a:gd name="connsiteX31" fmla="*/ 53999 w 217532"/>
              <a:gd name="connsiteY31" fmla="*/ 184127 h 262800"/>
              <a:gd name="connsiteX32" fmla="*/ 43122 w 217532"/>
              <a:gd name="connsiteY32" fmla="*/ 195310 h 262800"/>
              <a:gd name="connsiteX33" fmla="*/ 53999 w 217532"/>
              <a:gd name="connsiteY33" fmla="*/ 206493 h 262800"/>
              <a:gd name="connsiteX34" fmla="*/ 108382 w 217532"/>
              <a:gd name="connsiteY34" fmla="*/ 206493 h 262800"/>
              <a:gd name="connsiteX35" fmla="*/ 119259 w 217532"/>
              <a:gd name="connsiteY35" fmla="*/ 195310 h 262800"/>
              <a:gd name="connsiteX36" fmla="*/ 108382 w 217532"/>
              <a:gd name="connsiteY36" fmla="*/ 184127 h 262800"/>
              <a:gd name="connsiteX37" fmla="*/ 53999 w 217532"/>
              <a:gd name="connsiteY37" fmla="*/ 184127 h 26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17532" h="262800">
                <a:moveTo>
                  <a:pt x="71890" y="27565"/>
                </a:moveTo>
                <a:cubicBezTo>
                  <a:pt x="76570" y="11398"/>
                  <a:pt x="91137" y="-392"/>
                  <a:pt x="108382" y="-392"/>
                </a:cubicBezTo>
                <a:cubicBezTo>
                  <a:pt x="125627" y="-392"/>
                  <a:pt x="140194" y="11398"/>
                  <a:pt x="144874" y="27565"/>
                </a:cubicBezTo>
                <a:lnTo>
                  <a:pt x="195395" y="27565"/>
                </a:lnTo>
                <a:cubicBezTo>
                  <a:pt x="207409" y="27565"/>
                  <a:pt x="217148" y="37579"/>
                  <a:pt x="217148" y="49931"/>
                </a:cubicBezTo>
                <a:lnTo>
                  <a:pt x="217148" y="240042"/>
                </a:lnTo>
                <a:cubicBezTo>
                  <a:pt x="217148" y="252395"/>
                  <a:pt x="207409" y="262408"/>
                  <a:pt x="195395" y="262408"/>
                </a:cubicBezTo>
                <a:lnTo>
                  <a:pt x="21369" y="262408"/>
                </a:lnTo>
                <a:cubicBezTo>
                  <a:pt x="9355" y="262408"/>
                  <a:pt x="-384" y="252395"/>
                  <a:pt x="-384" y="240042"/>
                </a:cubicBezTo>
                <a:lnTo>
                  <a:pt x="-384" y="49931"/>
                </a:lnTo>
                <a:cubicBezTo>
                  <a:pt x="-384" y="37579"/>
                  <a:pt x="9355" y="27565"/>
                  <a:pt x="21369" y="27565"/>
                </a:cubicBezTo>
                <a:lnTo>
                  <a:pt x="71890" y="27565"/>
                </a:lnTo>
                <a:moveTo>
                  <a:pt x="108382" y="44340"/>
                </a:moveTo>
                <a:cubicBezTo>
                  <a:pt x="114389" y="44340"/>
                  <a:pt x="119259" y="39333"/>
                  <a:pt x="119259" y="33157"/>
                </a:cubicBezTo>
                <a:cubicBezTo>
                  <a:pt x="119259" y="26981"/>
                  <a:pt x="114389" y="21974"/>
                  <a:pt x="108382" y="21974"/>
                </a:cubicBezTo>
                <a:cubicBezTo>
                  <a:pt x="102375" y="21974"/>
                  <a:pt x="97506" y="26981"/>
                  <a:pt x="97506" y="33157"/>
                </a:cubicBezTo>
                <a:cubicBezTo>
                  <a:pt x="97506" y="39333"/>
                  <a:pt x="102375" y="44340"/>
                  <a:pt x="108382" y="44340"/>
                </a:cubicBezTo>
                <a:moveTo>
                  <a:pt x="53999" y="83480"/>
                </a:moveTo>
                <a:cubicBezTo>
                  <a:pt x="47992" y="83480"/>
                  <a:pt x="43122" y="88487"/>
                  <a:pt x="43122" y="94663"/>
                </a:cubicBezTo>
                <a:cubicBezTo>
                  <a:pt x="43122" y="100840"/>
                  <a:pt x="47992" y="105846"/>
                  <a:pt x="53999" y="105846"/>
                </a:cubicBezTo>
                <a:lnTo>
                  <a:pt x="162765" y="105846"/>
                </a:lnTo>
                <a:cubicBezTo>
                  <a:pt x="168772" y="105846"/>
                  <a:pt x="173642" y="100840"/>
                  <a:pt x="173642" y="94663"/>
                </a:cubicBezTo>
                <a:cubicBezTo>
                  <a:pt x="173642" y="88487"/>
                  <a:pt x="168772" y="83480"/>
                  <a:pt x="162765" y="83480"/>
                </a:cubicBezTo>
                <a:lnTo>
                  <a:pt x="53999" y="83480"/>
                </a:lnTo>
                <a:moveTo>
                  <a:pt x="53999" y="133804"/>
                </a:moveTo>
                <a:cubicBezTo>
                  <a:pt x="47992" y="133804"/>
                  <a:pt x="43122" y="138811"/>
                  <a:pt x="43122" y="144987"/>
                </a:cubicBezTo>
                <a:cubicBezTo>
                  <a:pt x="43122" y="151163"/>
                  <a:pt x="47992" y="156170"/>
                  <a:pt x="53999" y="156170"/>
                </a:cubicBezTo>
                <a:lnTo>
                  <a:pt x="162765" y="156170"/>
                </a:lnTo>
                <a:cubicBezTo>
                  <a:pt x="168772" y="156170"/>
                  <a:pt x="173642" y="151163"/>
                  <a:pt x="173642" y="144987"/>
                </a:cubicBezTo>
                <a:cubicBezTo>
                  <a:pt x="173642" y="138811"/>
                  <a:pt x="168772" y="133804"/>
                  <a:pt x="162765" y="133804"/>
                </a:cubicBezTo>
                <a:lnTo>
                  <a:pt x="53999" y="133804"/>
                </a:lnTo>
                <a:moveTo>
                  <a:pt x="53999" y="184127"/>
                </a:moveTo>
                <a:cubicBezTo>
                  <a:pt x="47992" y="184127"/>
                  <a:pt x="43122" y="189134"/>
                  <a:pt x="43122" y="195310"/>
                </a:cubicBezTo>
                <a:cubicBezTo>
                  <a:pt x="43122" y="201487"/>
                  <a:pt x="47992" y="206493"/>
                  <a:pt x="53999" y="206493"/>
                </a:cubicBezTo>
                <a:lnTo>
                  <a:pt x="108382" y="206493"/>
                </a:lnTo>
                <a:cubicBezTo>
                  <a:pt x="114389" y="206493"/>
                  <a:pt x="119259" y="201487"/>
                  <a:pt x="119259" y="195310"/>
                </a:cubicBezTo>
                <a:cubicBezTo>
                  <a:pt x="119259" y="189134"/>
                  <a:pt x="114389" y="184127"/>
                  <a:pt x="108382" y="184127"/>
                </a:cubicBezTo>
                <a:lnTo>
                  <a:pt x="53999" y="184127"/>
                </a:lnTo>
              </a:path>
            </a:pathLst>
          </a:custGeom>
          <a:gradFill>
            <a:gsLst>
              <a:gs pos="0">
                <a:srgbClr val="FFFFFF"/>
              </a:gs>
              <a:gs pos="99999">
                <a:srgbClr val="FFFFFF">
                  <a:alpha val="60000"/>
                </a:srgbClr>
              </a:gs>
            </a:gsLst>
            <a:lin ang="5400000" scaled="1"/>
          </a:gradFill>
          <a:ln w="405" cap="flat">
            <a:noFill/>
            <a:prstDash val="solid"/>
            <a:miter/>
          </a:ln>
        </p:spPr>
        <p:txBody>
          <a:bodyPr rtlCol="0" anchor="ctr"/>
          <a:lstStyle/>
          <a:p>
            <a:endParaRPr lang="zh-CN" altLang="en-US" sz="126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主题一</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餐饮服务基础知识与技能</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餐饮服务岗位认知</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pic>
        <p:nvPicPr>
          <p:cNvPr id="3" name="图片 2" descr="2"/>
          <p:cNvPicPr>
            <a:picLocks noChangeAspect="1"/>
          </p:cNvPicPr>
          <p:nvPr/>
        </p:nvPicPr>
        <p:blipFill>
          <a:blip r:embed="rId1"/>
          <a:stretch>
            <a:fillRect/>
          </a:stretch>
        </p:blipFill>
        <p:spPr>
          <a:xfrm>
            <a:off x="1949450" y="984250"/>
            <a:ext cx="1590040" cy="2953385"/>
          </a:xfrm>
          <a:prstGeom prst="rect">
            <a:avLst/>
          </a:prstGeom>
        </p:spPr>
      </p:pic>
      <p:pic>
        <p:nvPicPr>
          <p:cNvPr id="6" name="图片 5" descr="1"/>
          <p:cNvPicPr>
            <a:picLocks noChangeAspect="1"/>
          </p:cNvPicPr>
          <p:nvPr/>
        </p:nvPicPr>
        <p:blipFill>
          <a:blip r:embed="rId2"/>
          <a:stretch>
            <a:fillRect/>
          </a:stretch>
        </p:blipFill>
        <p:spPr>
          <a:xfrm>
            <a:off x="3830955" y="984885"/>
            <a:ext cx="1725295" cy="3045460"/>
          </a:xfrm>
          <a:prstGeom prst="rect">
            <a:avLst/>
          </a:prstGeom>
        </p:spPr>
      </p:pic>
      <p:sp>
        <p:nvSpPr>
          <p:cNvPr id="7" name="云形标注 6"/>
          <p:cNvSpPr/>
          <p:nvPr/>
        </p:nvSpPr>
        <p:spPr>
          <a:xfrm rot="1500000">
            <a:off x="5758815" y="1786255"/>
            <a:ext cx="1466215" cy="682625"/>
          </a:xfrm>
          <a:prstGeom prst="cloudCallout">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000"/>
              <a:t>思考酒店服务人员的仪容仪表有何要求</a:t>
            </a:r>
            <a:endParaRPr lang="zh-CN" altLang="en-US" sz="1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主题一</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餐饮服务基础知识与技能</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餐饮服务岗位认知</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1" name="文本框 20"/>
          <p:cNvSpPr txBox="1"/>
          <p:nvPr/>
        </p:nvSpPr>
        <p:spPr>
          <a:xfrm>
            <a:off x="349250" y="1677670"/>
            <a:ext cx="3458210" cy="1322070"/>
          </a:xfrm>
          <a:prstGeom prst="rect">
            <a:avLst/>
          </a:prstGeom>
          <a:noFill/>
          <a:ln>
            <a:solidFill>
              <a:srgbClr val="C5834B"/>
            </a:solidFill>
          </a:ln>
        </p:spPr>
        <p:txBody>
          <a:bodyPr wrap="square" rtlCol="0" anchor="t">
            <a:spAutoFit/>
          </a:bodyPr>
          <a:p>
            <a:r>
              <a:rPr lang="zh-CN" altLang="en-US" sz="1000">
                <a:latin typeface="宋体" panose="02010600030101010101" pitchFamily="2" charset="-122"/>
                <a:ea typeface="宋体" panose="02010600030101010101" pitchFamily="2" charset="-122"/>
                <a:cs typeface="宋体" panose="02010600030101010101" pitchFamily="2" charset="-122"/>
              </a:rPr>
              <a:t>对女服务人员：</a:t>
            </a:r>
            <a:endParaRPr lang="zh-CN" altLang="en-US" sz="1000">
              <a:latin typeface="宋体" panose="02010600030101010101" pitchFamily="2" charset="-122"/>
              <a:ea typeface="宋体" panose="02010600030101010101" pitchFamily="2" charset="-122"/>
              <a:cs typeface="宋体" panose="02010600030101010101" pitchFamily="2" charset="-122"/>
            </a:endParaRPr>
          </a:p>
          <a:p>
            <a:r>
              <a:rPr lang="zh-CN" altLang="en-US" sz="1000">
                <a:latin typeface="宋体" panose="02010600030101010101" pitchFamily="2" charset="-122"/>
                <a:ea typeface="宋体" panose="02010600030101010101" pitchFamily="2" charset="-122"/>
                <a:cs typeface="宋体" panose="02010600030101010101" pitchFamily="2" charset="-122"/>
              </a:rPr>
              <a:t>（1）发型：发不过肩，梳理整齐，不染彩色和梳怪异发型。</a:t>
            </a:r>
            <a:endParaRPr lang="zh-CN" altLang="en-US" sz="1000">
              <a:latin typeface="宋体" panose="02010600030101010101" pitchFamily="2" charset="-122"/>
              <a:ea typeface="宋体" panose="02010600030101010101" pitchFamily="2" charset="-122"/>
              <a:cs typeface="宋体" panose="02010600030101010101" pitchFamily="2" charset="-122"/>
            </a:endParaRPr>
          </a:p>
          <a:p>
            <a:r>
              <a:rPr lang="zh-CN" altLang="en-US" sz="1000">
                <a:latin typeface="宋体" panose="02010600030101010101" pitchFamily="2" charset="-122"/>
                <a:ea typeface="宋体" panose="02010600030101010101" pitchFamily="2" charset="-122"/>
                <a:cs typeface="宋体" panose="02010600030101010101" pitchFamily="2" charset="-122"/>
              </a:rPr>
              <a:t>（2）面部：化淡妆，保持口腔清新。</a:t>
            </a:r>
            <a:endParaRPr lang="zh-CN" altLang="en-US" sz="1000">
              <a:latin typeface="宋体" panose="02010600030101010101" pitchFamily="2" charset="-122"/>
              <a:ea typeface="宋体" panose="02010600030101010101" pitchFamily="2" charset="-122"/>
              <a:cs typeface="宋体" panose="02010600030101010101" pitchFamily="2" charset="-122"/>
            </a:endParaRPr>
          </a:p>
          <a:p>
            <a:r>
              <a:rPr lang="zh-CN" altLang="en-US" sz="1000">
                <a:latin typeface="宋体" panose="02010600030101010101" pitchFamily="2" charset="-122"/>
                <a:ea typeface="宋体" panose="02010600030101010101" pitchFamily="2" charset="-122"/>
                <a:cs typeface="宋体" panose="02010600030101010101" pitchFamily="2" charset="-122"/>
              </a:rPr>
              <a:t>（3）手部：不留长指甲，不涂彩色指甲油。</a:t>
            </a:r>
            <a:endParaRPr lang="zh-CN" altLang="en-US" sz="1000">
              <a:latin typeface="宋体" panose="02010600030101010101" pitchFamily="2" charset="-122"/>
              <a:ea typeface="宋体" panose="02010600030101010101" pitchFamily="2" charset="-122"/>
              <a:cs typeface="宋体" panose="02010600030101010101" pitchFamily="2" charset="-122"/>
            </a:endParaRPr>
          </a:p>
          <a:p>
            <a:r>
              <a:rPr lang="zh-CN" altLang="en-US" sz="1000">
                <a:latin typeface="宋体" panose="02010600030101010101" pitchFamily="2" charset="-122"/>
                <a:ea typeface="宋体" panose="02010600030101010101" pitchFamily="2" charset="-122"/>
                <a:cs typeface="宋体" panose="02010600030101010101" pitchFamily="2" charset="-122"/>
              </a:rPr>
              <a:t>（4）鞋袜：穿酒店指定的鞋袜。</a:t>
            </a:r>
            <a:endParaRPr lang="zh-CN" altLang="en-US" sz="1000">
              <a:latin typeface="宋体" panose="02010600030101010101" pitchFamily="2" charset="-122"/>
              <a:ea typeface="宋体" panose="02010600030101010101" pitchFamily="2" charset="-122"/>
              <a:cs typeface="宋体" panose="02010600030101010101" pitchFamily="2" charset="-122"/>
            </a:endParaRPr>
          </a:p>
          <a:p>
            <a:r>
              <a:rPr lang="zh-CN" altLang="en-US" sz="1000">
                <a:latin typeface="宋体" panose="02010600030101010101" pitchFamily="2" charset="-122"/>
                <a:ea typeface="宋体" panose="02010600030101010101" pitchFamily="2" charset="-122"/>
                <a:cs typeface="宋体" panose="02010600030101010101" pitchFamily="2" charset="-122"/>
              </a:rPr>
              <a:t>（5）工装：穿酒店指定的工服，干净整齐；工牌佩戴端正。</a:t>
            </a:r>
            <a:endParaRPr lang="zh-CN" altLang="en-US" sz="1000">
              <a:latin typeface="宋体" panose="02010600030101010101" pitchFamily="2" charset="-122"/>
              <a:ea typeface="宋体" panose="02010600030101010101" pitchFamily="2" charset="-122"/>
              <a:cs typeface="宋体" panose="02010600030101010101" pitchFamily="2" charset="-122"/>
            </a:endParaRPr>
          </a:p>
          <a:p>
            <a:r>
              <a:rPr lang="zh-CN" altLang="en-US" sz="1000">
                <a:latin typeface="宋体" panose="02010600030101010101" pitchFamily="2" charset="-122"/>
                <a:ea typeface="宋体" panose="02010600030101010101" pitchFamily="2" charset="-122"/>
                <a:cs typeface="宋体" panose="02010600030101010101" pitchFamily="2" charset="-122"/>
              </a:rPr>
              <a:t>（6）饰物：除结婚戒指以外，不佩戴任何饰物；饰物在华丽程度上不宜超过客人。</a:t>
            </a:r>
            <a:endParaRPr lang="zh-CN" altLang="en-US" sz="1000">
              <a:latin typeface="宋体" panose="02010600030101010101" pitchFamily="2" charset="-122"/>
              <a:ea typeface="宋体" panose="02010600030101010101" pitchFamily="2" charset="-122"/>
              <a:cs typeface="宋体" panose="02010600030101010101" pitchFamily="2" charset="-122"/>
            </a:endParaRPr>
          </a:p>
        </p:txBody>
      </p:sp>
      <p:sp>
        <p:nvSpPr>
          <p:cNvPr id="22" name="文本框 21"/>
          <p:cNvSpPr txBox="1"/>
          <p:nvPr/>
        </p:nvSpPr>
        <p:spPr>
          <a:xfrm>
            <a:off x="3935730" y="1671955"/>
            <a:ext cx="3247390" cy="1322070"/>
          </a:xfrm>
          <a:prstGeom prst="rect">
            <a:avLst/>
          </a:prstGeom>
          <a:noFill/>
          <a:ln>
            <a:solidFill>
              <a:srgbClr val="C5834B"/>
            </a:solidFill>
          </a:ln>
        </p:spPr>
        <p:txBody>
          <a:bodyPr wrap="square" rtlCol="0" anchor="t">
            <a:spAutoFit/>
          </a:bodyPr>
          <a:p>
            <a:r>
              <a:rPr lang="zh-CN" altLang="en-US" sz="1000">
                <a:latin typeface="宋体" panose="02010600030101010101" pitchFamily="2" charset="-122"/>
                <a:ea typeface="宋体" panose="02010600030101010101" pitchFamily="2" charset="-122"/>
                <a:cs typeface="宋体" panose="02010600030101010101" pitchFamily="2" charset="-122"/>
                <a:sym typeface="+mn-ea"/>
              </a:rPr>
              <a:t>对男服务人员：</a:t>
            </a:r>
            <a:endParaRPr lang="zh-CN" altLang="en-US" sz="1000">
              <a:latin typeface="宋体" panose="02010600030101010101" pitchFamily="2" charset="-122"/>
              <a:ea typeface="宋体" panose="02010600030101010101" pitchFamily="2" charset="-122"/>
              <a:cs typeface="宋体" panose="02010600030101010101" pitchFamily="2" charset="-122"/>
            </a:endParaRPr>
          </a:p>
          <a:p>
            <a:r>
              <a:rPr lang="zh-CN" altLang="en-US" sz="1000">
                <a:latin typeface="宋体" panose="02010600030101010101" pitchFamily="2" charset="-122"/>
                <a:ea typeface="宋体" panose="02010600030101010101" pitchFamily="2" charset="-122"/>
                <a:cs typeface="宋体" panose="02010600030101010101" pitchFamily="2" charset="-122"/>
                <a:sym typeface="+mn-ea"/>
              </a:rPr>
              <a:t>（1）发型：发不过领，发际不得盖住耳朵，不留大鬓角，发际线清楚，梳理整齐。</a:t>
            </a:r>
            <a:endParaRPr lang="zh-CN" altLang="en-US" sz="1000">
              <a:latin typeface="宋体" panose="02010600030101010101" pitchFamily="2" charset="-122"/>
              <a:ea typeface="宋体" panose="02010600030101010101" pitchFamily="2" charset="-122"/>
              <a:cs typeface="宋体" panose="02010600030101010101" pitchFamily="2" charset="-122"/>
            </a:endParaRPr>
          </a:p>
          <a:p>
            <a:r>
              <a:rPr lang="zh-CN" altLang="en-US" sz="1000">
                <a:latin typeface="宋体" panose="02010600030101010101" pitchFamily="2" charset="-122"/>
                <a:ea typeface="宋体" panose="02010600030101010101" pitchFamily="2" charset="-122"/>
                <a:cs typeface="宋体" panose="02010600030101010101" pitchFamily="2" charset="-122"/>
                <a:sym typeface="+mn-ea"/>
              </a:rPr>
              <a:t>（2）面部：不留胡须，保持面部整洁和口腔清洁。</a:t>
            </a:r>
            <a:endParaRPr lang="zh-CN" altLang="en-US" sz="1000">
              <a:latin typeface="宋体" panose="02010600030101010101" pitchFamily="2" charset="-122"/>
              <a:ea typeface="宋体" panose="02010600030101010101" pitchFamily="2" charset="-122"/>
              <a:cs typeface="宋体" panose="02010600030101010101" pitchFamily="2" charset="-122"/>
            </a:endParaRPr>
          </a:p>
          <a:p>
            <a:r>
              <a:rPr lang="zh-CN" altLang="en-US" sz="1000">
                <a:latin typeface="宋体" panose="02010600030101010101" pitchFamily="2" charset="-122"/>
                <a:ea typeface="宋体" panose="02010600030101010101" pitchFamily="2" charset="-122"/>
                <a:cs typeface="宋体" panose="02010600030101010101" pitchFamily="2" charset="-122"/>
                <a:sym typeface="+mn-ea"/>
              </a:rPr>
              <a:t>（3）手部：不留长指甲。</a:t>
            </a:r>
            <a:endParaRPr lang="zh-CN" altLang="en-US" sz="1000">
              <a:latin typeface="宋体" panose="02010600030101010101" pitchFamily="2" charset="-122"/>
              <a:ea typeface="宋体" panose="02010600030101010101" pitchFamily="2" charset="-122"/>
              <a:cs typeface="宋体" panose="02010600030101010101" pitchFamily="2" charset="-122"/>
            </a:endParaRPr>
          </a:p>
          <a:p>
            <a:r>
              <a:rPr lang="zh-CN" altLang="en-US" sz="1000">
                <a:latin typeface="宋体" panose="02010600030101010101" pitchFamily="2" charset="-122"/>
                <a:ea typeface="宋体" panose="02010600030101010101" pitchFamily="2" charset="-122"/>
                <a:cs typeface="宋体" panose="02010600030101010101" pitchFamily="2" charset="-122"/>
                <a:sym typeface="+mn-ea"/>
              </a:rPr>
              <a:t>（4）鞋袜：穿深色袜子和酒店指定的鞋。</a:t>
            </a:r>
            <a:endParaRPr lang="zh-CN" altLang="en-US" sz="1000">
              <a:latin typeface="宋体" panose="02010600030101010101" pitchFamily="2" charset="-122"/>
              <a:ea typeface="宋体" panose="02010600030101010101" pitchFamily="2" charset="-122"/>
              <a:cs typeface="宋体" panose="02010600030101010101" pitchFamily="2" charset="-122"/>
            </a:endParaRPr>
          </a:p>
          <a:p>
            <a:r>
              <a:rPr lang="zh-CN" altLang="en-US" sz="1000">
                <a:latin typeface="宋体" panose="02010600030101010101" pitchFamily="2" charset="-122"/>
                <a:ea typeface="宋体" panose="02010600030101010101" pitchFamily="2" charset="-122"/>
                <a:cs typeface="宋体" panose="02010600030101010101" pitchFamily="2" charset="-122"/>
                <a:sym typeface="+mn-ea"/>
              </a:rPr>
              <a:t>（5）工装：穿酒店指定的工装，工牌佩戴端正。</a:t>
            </a:r>
            <a:endParaRPr lang="zh-CN" altLang="en-US" sz="1000">
              <a:latin typeface="宋体" panose="02010600030101010101" pitchFamily="2" charset="-122"/>
              <a:ea typeface="宋体" panose="02010600030101010101" pitchFamily="2" charset="-122"/>
              <a:cs typeface="宋体" panose="02010600030101010101" pitchFamily="2" charset="-122"/>
            </a:endParaRPr>
          </a:p>
          <a:p>
            <a:r>
              <a:rPr lang="zh-CN" altLang="en-US" sz="1000">
                <a:latin typeface="宋体" panose="02010600030101010101" pitchFamily="2" charset="-122"/>
                <a:ea typeface="宋体" panose="02010600030101010101" pitchFamily="2" charset="-122"/>
                <a:cs typeface="宋体" panose="02010600030101010101" pitchFamily="2" charset="-122"/>
                <a:sym typeface="+mn-ea"/>
              </a:rPr>
              <a:t>（6）饰物：除结婚戒指以外，不佩戴任何饰物。</a:t>
            </a:r>
            <a:endParaRPr lang="zh-CN" altLang="en-US" sz="10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4" name="圆角矩形 23"/>
          <p:cNvSpPr/>
          <p:nvPr>
            <p:custDataLst>
              <p:tags r:id="rId1"/>
            </p:custDataLst>
          </p:nvPr>
        </p:nvSpPr>
        <p:spPr>
          <a:xfrm>
            <a:off x="3397250" y="984250"/>
            <a:ext cx="1054100" cy="383540"/>
          </a:xfrm>
          <a:prstGeom prst="roundRect">
            <a:avLst/>
          </a:prstGeom>
          <a:solidFill>
            <a:srgbClr val="EDCCB1"/>
          </a:solidFill>
        </p:spPr>
        <p:txBody>
          <a:bodyPr wrap="square" lIns="0" tIns="0" rIns="0" bIns="0" rtlCol="0" anchor="ctr" anchorCtr="0">
            <a:noAutofit/>
          </a:bodyPr>
          <a:p>
            <a:pPr>
              <a:lnSpc>
                <a:spcPct val="150000"/>
              </a:lnSpc>
              <a:spcBef>
                <a:spcPct val="0"/>
              </a:spcBef>
              <a:spcAft>
                <a:spcPct val="0"/>
              </a:spcAft>
            </a:pPr>
            <a:r>
              <a:rPr lang="en-US" altLang="zh-CN" sz="1000">
                <a:solidFill>
                  <a:schemeClr val="tx1">
                    <a:lumMod val="85000"/>
                    <a:lumOff val="15000"/>
                  </a:schemeClr>
                </a:solidFill>
                <a:latin typeface="+mn-ea"/>
                <a:cs typeface="+mn-ea"/>
                <a:sym typeface="+mn-ea"/>
              </a:rPr>
              <a:t>    </a:t>
            </a:r>
            <a:r>
              <a:rPr lang="zh-CN" altLang="en-US" sz="1000">
                <a:solidFill>
                  <a:schemeClr val="tx1">
                    <a:lumMod val="85000"/>
                    <a:lumOff val="15000"/>
                  </a:schemeClr>
                </a:solidFill>
                <a:latin typeface="+mn-ea"/>
                <a:cs typeface="+mn-ea"/>
                <a:sym typeface="+mn-ea"/>
              </a:rPr>
              <a:t>仪容要求</a:t>
            </a:r>
            <a:endParaRPr lang="zh-CN" altLang="en-US" sz="1000">
              <a:solidFill>
                <a:schemeClr val="tx1">
                  <a:lumMod val="85000"/>
                  <a:lumOff val="15000"/>
                </a:schemeClr>
              </a:solidFill>
              <a:latin typeface="+mn-ea"/>
              <a:cs typeface="+mn-ea"/>
              <a:sym typeface="+mn-e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主题一</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餐饮服务基础知识与技能</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餐饮服务岗位认知</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15" name="文本框 14"/>
          <p:cNvSpPr txBox="1"/>
          <p:nvPr/>
        </p:nvSpPr>
        <p:spPr>
          <a:xfrm>
            <a:off x="577850" y="1657985"/>
            <a:ext cx="3250565" cy="1598295"/>
          </a:xfrm>
          <a:prstGeom prst="rect">
            <a:avLst/>
          </a:prstGeom>
          <a:noFill/>
          <a:ln>
            <a:solidFill>
              <a:srgbClr val="C5834B"/>
            </a:solidFill>
          </a:ln>
        </p:spPr>
        <p:txBody>
          <a:bodyPr wrap="square" rtlCol="0" anchor="t">
            <a:noAutofit/>
          </a:bodyPr>
          <a:p>
            <a:r>
              <a:rPr lang="zh-CN" altLang="en-US" sz="1000">
                <a:latin typeface="宋体" panose="02010600030101010101" pitchFamily="2" charset="-122"/>
                <a:ea typeface="宋体" panose="02010600030101010101" pitchFamily="2" charset="-122"/>
                <a:cs typeface="宋体" panose="02010600030101010101" pitchFamily="2" charset="-122"/>
                <a:sym typeface="+mn-ea"/>
              </a:rPr>
              <a:t>仪表是指人的外表，这里主要是指人的衣着。</a:t>
            </a:r>
            <a:endParaRPr lang="zh-CN" altLang="en-US" sz="1000">
              <a:latin typeface="宋体" panose="02010600030101010101" pitchFamily="2" charset="-122"/>
              <a:ea typeface="宋体" panose="02010600030101010101" pitchFamily="2" charset="-122"/>
              <a:cs typeface="宋体" panose="02010600030101010101" pitchFamily="2" charset="-122"/>
            </a:endParaRPr>
          </a:p>
          <a:p>
            <a:r>
              <a:rPr lang="zh-CN" altLang="en-US" sz="1000">
                <a:latin typeface="宋体" panose="02010600030101010101" pitchFamily="2" charset="-122"/>
                <a:ea typeface="宋体" panose="02010600030101010101" pitchFamily="2" charset="-122"/>
                <a:cs typeface="宋体" panose="02010600030101010101" pitchFamily="2" charset="-122"/>
                <a:sym typeface="+mn-ea"/>
              </a:rPr>
              <a:t>对女服务人员：</a:t>
            </a:r>
            <a:endParaRPr lang="zh-CN" altLang="en-US" sz="1000">
              <a:latin typeface="宋体" panose="02010600030101010101" pitchFamily="2" charset="-122"/>
              <a:ea typeface="宋体" panose="02010600030101010101" pitchFamily="2" charset="-122"/>
              <a:cs typeface="宋体" panose="02010600030101010101" pitchFamily="2" charset="-122"/>
            </a:endParaRPr>
          </a:p>
          <a:p>
            <a:r>
              <a:rPr lang="zh-CN" altLang="en-US" sz="1000">
                <a:latin typeface="宋体" panose="02010600030101010101" pitchFamily="2" charset="-122"/>
                <a:ea typeface="宋体" panose="02010600030101010101" pitchFamily="2" charset="-122"/>
                <a:cs typeface="宋体" panose="02010600030101010101" pitchFamily="2" charset="-122"/>
                <a:sym typeface="+mn-ea"/>
              </a:rPr>
              <a:t>（1）冬装两套、夏装两套、勤洗勤换。 </a:t>
            </a:r>
            <a:endParaRPr lang="zh-CN" altLang="en-US" sz="1000">
              <a:latin typeface="宋体" panose="02010600030101010101" pitchFamily="2" charset="-122"/>
              <a:ea typeface="宋体" panose="02010600030101010101" pitchFamily="2" charset="-122"/>
              <a:cs typeface="宋体" panose="02010600030101010101" pitchFamily="2" charset="-122"/>
            </a:endParaRPr>
          </a:p>
          <a:p>
            <a:r>
              <a:rPr lang="zh-CN" altLang="en-US" sz="1000">
                <a:latin typeface="宋体" panose="02010600030101010101" pitchFamily="2" charset="-122"/>
                <a:ea typeface="宋体" panose="02010600030101010101" pitchFamily="2" charset="-122"/>
                <a:cs typeface="宋体" panose="02010600030101010101" pitchFamily="2" charset="-122"/>
                <a:sym typeface="+mn-ea"/>
              </a:rPr>
              <a:t>（2）不论冬装或夏装都应该是衣裙不应该是衣裤。 </a:t>
            </a:r>
            <a:endParaRPr lang="zh-CN" altLang="en-US" sz="1000">
              <a:latin typeface="宋体" panose="02010600030101010101" pitchFamily="2" charset="-122"/>
              <a:ea typeface="宋体" panose="02010600030101010101" pitchFamily="2" charset="-122"/>
              <a:cs typeface="宋体" panose="02010600030101010101" pitchFamily="2" charset="-122"/>
            </a:endParaRPr>
          </a:p>
          <a:p>
            <a:r>
              <a:rPr lang="zh-CN" altLang="en-US" sz="1000">
                <a:latin typeface="宋体" panose="02010600030101010101" pitchFamily="2" charset="-122"/>
                <a:ea typeface="宋体" panose="02010600030101010101" pitchFamily="2" charset="-122"/>
                <a:cs typeface="宋体" panose="02010600030101010101" pitchFamily="2" charset="-122"/>
                <a:sym typeface="+mn-ea"/>
              </a:rPr>
              <a:t>（3）上衣不宜太短，以免弯腰时露出腰带。 </a:t>
            </a:r>
            <a:endParaRPr lang="zh-CN" altLang="en-US" sz="1000">
              <a:latin typeface="宋体" panose="02010600030101010101" pitchFamily="2" charset="-122"/>
              <a:ea typeface="宋体" panose="02010600030101010101" pitchFamily="2" charset="-122"/>
              <a:cs typeface="宋体" panose="02010600030101010101" pitchFamily="2" charset="-122"/>
            </a:endParaRPr>
          </a:p>
          <a:p>
            <a:r>
              <a:rPr lang="zh-CN" altLang="en-US" sz="1000">
                <a:latin typeface="宋体" panose="02010600030101010101" pitchFamily="2" charset="-122"/>
                <a:ea typeface="宋体" panose="02010600030101010101" pitchFamily="2" charset="-122"/>
                <a:cs typeface="宋体" panose="02010600030101010101" pitchFamily="2" charset="-122"/>
                <a:sym typeface="+mn-ea"/>
              </a:rPr>
              <a:t>（4）穿衬衣时颈部应该有装饰，颈部不宜外露，必须扣好衣扣，不可敞开。 </a:t>
            </a:r>
            <a:endParaRPr lang="zh-CN" altLang="en-US" sz="1000">
              <a:latin typeface="宋体" panose="02010600030101010101" pitchFamily="2" charset="-122"/>
              <a:ea typeface="宋体" panose="02010600030101010101" pitchFamily="2" charset="-122"/>
              <a:cs typeface="宋体" panose="02010600030101010101" pitchFamily="2" charset="-122"/>
            </a:endParaRPr>
          </a:p>
          <a:p>
            <a:r>
              <a:rPr lang="zh-CN" altLang="en-US" sz="1000">
                <a:latin typeface="宋体" panose="02010600030101010101" pitchFamily="2" charset="-122"/>
                <a:ea typeface="宋体" panose="02010600030101010101" pitchFamily="2" charset="-122"/>
                <a:cs typeface="宋体" panose="02010600030101010101" pitchFamily="2" charset="-122"/>
                <a:sym typeface="+mn-ea"/>
              </a:rPr>
              <a:t>（5）不能光脚必须穿长筒丝袜。 </a:t>
            </a:r>
            <a:endParaRPr lang="zh-CN" altLang="en-US" sz="1000">
              <a:latin typeface="宋体" panose="02010600030101010101" pitchFamily="2" charset="-122"/>
              <a:ea typeface="宋体" panose="02010600030101010101" pitchFamily="2" charset="-122"/>
              <a:cs typeface="宋体" panose="02010600030101010101" pitchFamily="2" charset="-122"/>
            </a:endParaRPr>
          </a:p>
          <a:p>
            <a:r>
              <a:rPr lang="zh-CN" altLang="en-US" sz="1000">
                <a:latin typeface="宋体" panose="02010600030101010101" pitchFamily="2" charset="-122"/>
                <a:ea typeface="宋体" panose="02010600030101010101" pitchFamily="2" charset="-122"/>
                <a:cs typeface="宋体" panose="02010600030101010101" pitchFamily="2" charset="-122"/>
                <a:sym typeface="+mn-ea"/>
              </a:rPr>
              <a:t>（6）穿浅色袜子，不能穿黑色丝袜。 </a:t>
            </a:r>
            <a:endParaRPr lang="zh-CN" altLang="en-US" sz="1000">
              <a:latin typeface="宋体" panose="02010600030101010101" pitchFamily="2" charset="-122"/>
              <a:ea typeface="宋体" panose="02010600030101010101" pitchFamily="2" charset="-122"/>
              <a:cs typeface="宋体" panose="02010600030101010101" pitchFamily="2" charset="-122"/>
            </a:endParaRPr>
          </a:p>
          <a:p>
            <a:r>
              <a:rPr lang="zh-CN" altLang="en-US" sz="1000">
                <a:latin typeface="宋体" panose="02010600030101010101" pitchFamily="2" charset="-122"/>
                <a:ea typeface="宋体" panose="02010600030101010101" pitchFamily="2" charset="-122"/>
                <a:cs typeface="宋体" panose="02010600030101010101" pitchFamily="2" charset="-122"/>
                <a:sym typeface="+mn-ea"/>
              </a:rPr>
              <a:t>（7）穿黑色皮鞋或布鞋。</a:t>
            </a:r>
            <a:endParaRPr lang="zh-CN" altLang="en-US" sz="1000">
              <a:latin typeface="宋体" panose="02010600030101010101" pitchFamily="2" charset="-122"/>
              <a:ea typeface="宋体" panose="02010600030101010101" pitchFamily="2" charset="-122"/>
              <a:cs typeface="宋体" panose="02010600030101010101" pitchFamily="2" charset="-122"/>
            </a:endParaRPr>
          </a:p>
          <a:p>
            <a:endParaRPr lang="zh-CN" altLang="en-US" sz="10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 name="文本框 1"/>
          <p:cNvSpPr txBox="1"/>
          <p:nvPr/>
        </p:nvSpPr>
        <p:spPr>
          <a:xfrm>
            <a:off x="4006850" y="1657985"/>
            <a:ext cx="2913380" cy="1604645"/>
          </a:xfrm>
          <a:prstGeom prst="rect">
            <a:avLst/>
          </a:prstGeom>
          <a:noFill/>
          <a:ln>
            <a:solidFill>
              <a:srgbClr val="C5834B"/>
            </a:solidFill>
          </a:ln>
        </p:spPr>
        <p:txBody>
          <a:bodyPr wrap="square" rtlCol="0" anchor="t">
            <a:noAutofit/>
          </a:bodyPr>
          <a:p>
            <a:r>
              <a:rPr lang="zh-CN" altLang="en-US" sz="1000">
                <a:latin typeface="宋体" panose="02010600030101010101" pitchFamily="2" charset="-122"/>
                <a:ea typeface="宋体" panose="02010600030101010101" pitchFamily="2" charset="-122"/>
                <a:cs typeface="宋体" panose="02010600030101010101" pitchFamily="2" charset="-122"/>
                <a:sym typeface="+mn-ea"/>
              </a:rPr>
              <a:t>对男服务人员：</a:t>
            </a:r>
            <a:endParaRPr lang="zh-CN" altLang="en-US" sz="1000">
              <a:latin typeface="宋体" panose="02010600030101010101" pitchFamily="2" charset="-122"/>
              <a:ea typeface="宋体" panose="02010600030101010101" pitchFamily="2" charset="-122"/>
              <a:cs typeface="宋体" panose="02010600030101010101" pitchFamily="2" charset="-122"/>
            </a:endParaRPr>
          </a:p>
          <a:p>
            <a:r>
              <a:rPr lang="zh-CN" altLang="en-US" sz="1000">
                <a:latin typeface="宋体" panose="02010600030101010101" pitchFamily="2" charset="-122"/>
                <a:ea typeface="宋体" panose="02010600030101010101" pitchFamily="2" charset="-122"/>
                <a:cs typeface="宋体" panose="02010600030101010101" pitchFamily="2" charset="-122"/>
                <a:sym typeface="+mn-ea"/>
              </a:rPr>
              <a:t>（1）冬装两套，夏装两套，勤洗勤换。 </a:t>
            </a:r>
            <a:endParaRPr lang="zh-CN" altLang="en-US" sz="1000">
              <a:latin typeface="宋体" panose="02010600030101010101" pitchFamily="2" charset="-122"/>
              <a:ea typeface="宋体" panose="02010600030101010101" pitchFamily="2" charset="-122"/>
              <a:cs typeface="宋体" panose="02010600030101010101" pitchFamily="2" charset="-122"/>
            </a:endParaRPr>
          </a:p>
          <a:p>
            <a:r>
              <a:rPr lang="zh-CN" altLang="en-US" sz="1000">
                <a:latin typeface="宋体" panose="02010600030101010101" pitchFamily="2" charset="-122"/>
                <a:ea typeface="宋体" panose="02010600030101010101" pitchFamily="2" charset="-122"/>
                <a:cs typeface="宋体" panose="02010600030101010101" pitchFamily="2" charset="-122"/>
                <a:sym typeface="+mn-ea"/>
              </a:rPr>
              <a:t>（2）主管、领班必须穿黑色西装。</a:t>
            </a:r>
            <a:endParaRPr lang="zh-CN" altLang="en-US" sz="1000">
              <a:latin typeface="宋体" panose="02010600030101010101" pitchFamily="2" charset="-122"/>
              <a:ea typeface="宋体" panose="02010600030101010101" pitchFamily="2" charset="-122"/>
              <a:cs typeface="宋体" panose="02010600030101010101" pitchFamily="2" charset="-122"/>
            </a:endParaRPr>
          </a:p>
          <a:p>
            <a:r>
              <a:rPr lang="zh-CN" altLang="en-US" sz="1000">
                <a:latin typeface="宋体" panose="02010600030101010101" pitchFamily="2" charset="-122"/>
                <a:ea typeface="宋体" panose="02010600030101010101" pitchFamily="2" charset="-122"/>
                <a:cs typeface="宋体" panose="02010600030101010101" pitchFamily="2" charset="-122"/>
                <a:sym typeface="+mn-ea"/>
              </a:rPr>
              <a:t>（3）上衣不宜太短，以免弯腰时露出腰带。</a:t>
            </a:r>
            <a:endParaRPr lang="zh-CN" altLang="en-US" sz="1000">
              <a:latin typeface="宋体" panose="02010600030101010101" pitchFamily="2" charset="-122"/>
              <a:ea typeface="宋体" panose="02010600030101010101" pitchFamily="2" charset="-122"/>
              <a:cs typeface="宋体" panose="02010600030101010101" pitchFamily="2" charset="-122"/>
            </a:endParaRPr>
          </a:p>
          <a:p>
            <a:r>
              <a:rPr lang="zh-CN" altLang="en-US" sz="1000">
                <a:latin typeface="宋体" panose="02010600030101010101" pitchFamily="2" charset="-122"/>
                <a:ea typeface="宋体" panose="02010600030101010101" pitchFamily="2" charset="-122"/>
                <a:cs typeface="宋体" panose="02010600030101010101" pitchFamily="2" charset="-122"/>
                <a:sym typeface="+mn-ea"/>
              </a:rPr>
              <a:t>（4）必须系好领带或领花，且领带图案不宜太花。</a:t>
            </a:r>
            <a:endParaRPr lang="zh-CN" altLang="en-US" sz="1000">
              <a:latin typeface="宋体" panose="02010600030101010101" pitchFamily="2" charset="-122"/>
              <a:ea typeface="宋体" panose="02010600030101010101" pitchFamily="2" charset="-122"/>
              <a:cs typeface="宋体" panose="02010600030101010101" pitchFamily="2" charset="-122"/>
            </a:endParaRPr>
          </a:p>
          <a:p>
            <a:r>
              <a:rPr lang="zh-CN" altLang="en-US" sz="1000">
                <a:latin typeface="宋体" panose="02010600030101010101" pitchFamily="2" charset="-122"/>
                <a:ea typeface="宋体" panose="02010600030101010101" pitchFamily="2" charset="-122"/>
                <a:cs typeface="宋体" panose="02010600030101010101" pitchFamily="2" charset="-122"/>
                <a:sym typeface="+mn-ea"/>
              </a:rPr>
              <a:t>（5）必须扣好衣服不许敞开。</a:t>
            </a:r>
            <a:endParaRPr lang="zh-CN" altLang="en-US" sz="1000">
              <a:latin typeface="宋体" panose="02010600030101010101" pitchFamily="2" charset="-122"/>
              <a:ea typeface="宋体" panose="02010600030101010101" pitchFamily="2" charset="-122"/>
              <a:cs typeface="宋体" panose="02010600030101010101" pitchFamily="2" charset="-122"/>
            </a:endParaRPr>
          </a:p>
          <a:p>
            <a:r>
              <a:rPr lang="zh-CN" altLang="en-US" sz="1000">
                <a:latin typeface="宋体" panose="02010600030101010101" pitchFamily="2" charset="-122"/>
                <a:ea typeface="宋体" panose="02010600030101010101" pitchFamily="2" charset="-122"/>
                <a:cs typeface="宋体" panose="02010600030101010101" pitchFamily="2" charset="-122"/>
                <a:sym typeface="+mn-ea"/>
              </a:rPr>
              <a:t>（6）不能挽起袖口和裤脚。</a:t>
            </a:r>
            <a:endParaRPr lang="zh-CN" altLang="en-US" sz="1000">
              <a:latin typeface="宋体" panose="02010600030101010101" pitchFamily="2" charset="-122"/>
              <a:ea typeface="宋体" panose="02010600030101010101" pitchFamily="2" charset="-122"/>
              <a:cs typeface="宋体" panose="02010600030101010101" pitchFamily="2" charset="-122"/>
            </a:endParaRPr>
          </a:p>
          <a:p>
            <a:r>
              <a:rPr lang="zh-CN" altLang="en-US" sz="1000">
                <a:latin typeface="宋体" panose="02010600030101010101" pitchFamily="2" charset="-122"/>
                <a:ea typeface="宋体" panose="02010600030101010101" pitchFamily="2" charset="-122"/>
                <a:cs typeface="宋体" panose="02010600030101010101" pitchFamily="2" charset="-122"/>
                <a:sym typeface="+mn-ea"/>
              </a:rPr>
              <a:t>（7）要穿黑色皮鞋和黑色布鞋。</a:t>
            </a:r>
            <a:endParaRPr lang="zh-CN" altLang="en-US" sz="1000">
              <a:latin typeface="宋体" panose="02010600030101010101" pitchFamily="2" charset="-122"/>
              <a:ea typeface="宋体" panose="02010600030101010101" pitchFamily="2" charset="-122"/>
              <a:cs typeface="宋体" panose="02010600030101010101" pitchFamily="2" charset="-122"/>
            </a:endParaRPr>
          </a:p>
          <a:p>
            <a:r>
              <a:rPr lang="zh-CN" altLang="en-US" sz="1000">
                <a:latin typeface="宋体" panose="02010600030101010101" pitchFamily="2" charset="-122"/>
                <a:ea typeface="宋体" panose="02010600030101010101" pitchFamily="2" charset="-122"/>
                <a:cs typeface="宋体" panose="02010600030101010101" pitchFamily="2" charset="-122"/>
                <a:sym typeface="+mn-ea"/>
              </a:rPr>
              <a:t>（8）不能光脚，要穿深色袜子。</a:t>
            </a:r>
            <a:endParaRPr lang="zh-CN" altLang="en-US" sz="10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4" name="圆角矩形 23"/>
          <p:cNvSpPr/>
          <p:nvPr>
            <p:custDataLst>
              <p:tags r:id="rId1"/>
            </p:custDataLst>
          </p:nvPr>
        </p:nvSpPr>
        <p:spPr>
          <a:xfrm>
            <a:off x="3397250" y="984250"/>
            <a:ext cx="1054100" cy="383540"/>
          </a:xfrm>
          <a:prstGeom prst="roundRect">
            <a:avLst/>
          </a:prstGeom>
          <a:solidFill>
            <a:srgbClr val="EDCCB1"/>
          </a:solidFill>
        </p:spPr>
        <p:txBody>
          <a:bodyPr wrap="square" lIns="0" tIns="0" rIns="0" bIns="0" rtlCol="0" anchor="ctr" anchorCtr="0">
            <a:noAutofit/>
          </a:bodyPr>
          <a:p>
            <a:pPr>
              <a:lnSpc>
                <a:spcPct val="150000"/>
              </a:lnSpc>
              <a:spcBef>
                <a:spcPct val="0"/>
              </a:spcBef>
              <a:spcAft>
                <a:spcPct val="0"/>
              </a:spcAft>
            </a:pPr>
            <a:r>
              <a:rPr lang="en-US" altLang="zh-CN" sz="1000">
                <a:solidFill>
                  <a:schemeClr val="tx1">
                    <a:lumMod val="85000"/>
                    <a:lumOff val="15000"/>
                  </a:schemeClr>
                </a:solidFill>
                <a:latin typeface="+mn-ea"/>
                <a:cs typeface="+mn-ea"/>
                <a:sym typeface="+mn-ea"/>
              </a:rPr>
              <a:t>    </a:t>
            </a:r>
            <a:r>
              <a:rPr lang="zh-CN" altLang="en-US" sz="1000">
                <a:solidFill>
                  <a:schemeClr val="tx1">
                    <a:lumMod val="85000"/>
                    <a:lumOff val="15000"/>
                  </a:schemeClr>
                </a:solidFill>
                <a:latin typeface="+mn-ea"/>
                <a:cs typeface="+mn-ea"/>
                <a:sym typeface="+mn-ea"/>
              </a:rPr>
              <a:t>仪表要求</a:t>
            </a:r>
            <a:endParaRPr lang="zh-CN" altLang="en-US" sz="1000">
              <a:solidFill>
                <a:schemeClr val="tx1">
                  <a:lumMod val="85000"/>
                  <a:lumOff val="15000"/>
                </a:schemeClr>
              </a:solidFill>
              <a:latin typeface="+mn-ea"/>
              <a:cs typeface="+mn-ea"/>
              <a:sym typeface="+mn-e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主题一</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餐饮服务基础知识与技能</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餐饮服务岗位认知</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4" name="圆角矩形 23"/>
          <p:cNvSpPr/>
          <p:nvPr>
            <p:custDataLst>
              <p:tags r:id="rId1"/>
            </p:custDataLst>
          </p:nvPr>
        </p:nvSpPr>
        <p:spPr>
          <a:xfrm>
            <a:off x="3397250" y="984250"/>
            <a:ext cx="1054100" cy="383540"/>
          </a:xfrm>
          <a:prstGeom prst="roundRect">
            <a:avLst/>
          </a:prstGeom>
          <a:solidFill>
            <a:srgbClr val="EDCCB1"/>
          </a:solidFill>
        </p:spPr>
        <p:txBody>
          <a:bodyPr wrap="square" lIns="0" tIns="0" rIns="0" bIns="0" rtlCol="0" anchor="ctr" anchorCtr="0">
            <a:noAutofit/>
          </a:bodyPr>
          <a:p>
            <a:pPr>
              <a:lnSpc>
                <a:spcPct val="150000"/>
              </a:lnSpc>
              <a:spcBef>
                <a:spcPct val="0"/>
              </a:spcBef>
              <a:spcAft>
                <a:spcPct val="0"/>
              </a:spcAft>
            </a:pPr>
            <a:r>
              <a:rPr lang="en-US" altLang="zh-CN" sz="1000">
                <a:solidFill>
                  <a:schemeClr val="tx1">
                    <a:lumMod val="85000"/>
                    <a:lumOff val="15000"/>
                  </a:schemeClr>
                </a:solidFill>
                <a:latin typeface="+mn-ea"/>
                <a:cs typeface="+mn-ea"/>
                <a:sym typeface="+mn-ea"/>
              </a:rPr>
              <a:t>  </a:t>
            </a:r>
            <a:r>
              <a:rPr lang="zh-CN" altLang="en-US" sz="1000">
                <a:solidFill>
                  <a:schemeClr val="tx1">
                    <a:lumMod val="85000"/>
                    <a:lumOff val="15000"/>
                  </a:schemeClr>
                </a:solidFill>
                <a:latin typeface="+mn-ea"/>
                <a:cs typeface="+mn-ea"/>
                <a:sym typeface="+mn-ea"/>
              </a:rPr>
              <a:t>仪容仪表检查</a:t>
            </a:r>
            <a:endParaRPr lang="zh-CN" altLang="en-US" sz="1000">
              <a:solidFill>
                <a:schemeClr val="tx1">
                  <a:lumMod val="85000"/>
                  <a:lumOff val="15000"/>
                </a:schemeClr>
              </a:solidFill>
              <a:latin typeface="+mn-ea"/>
              <a:cs typeface="+mn-ea"/>
              <a:sym typeface="+mn-ea"/>
            </a:endParaRPr>
          </a:p>
        </p:txBody>
      </p:sp>
      <p:sp>
        <p:nvSpPr>
          <p:cNvPr id="13" name="矩形 12"/>
          <p:cNvSpPr/>
          <p:nvPr>
            <p:custDataLst>
              <p:tags r:id="rId2"/>
            </p:custDataLst>
          </p:nvPr>
        </p:nvSpPr>
        <p:spPr>
          <a:xfrm>
            <a:off x="1207646" y="1927582"/>
            <a:ext cx="2450671" cy="1323058"/>
          </a:xfrm>
          <a:prstGeom prst="rect">
            <a:avLst/>
          </a:prstGeom>
          <a:noFill/>
          <a:ln w="44450">
            <a:solidFill>
              <a:schemeClr val="accent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115"/>
          </a:p>
        </p:txBody>
      </p:sp>
      <p:sp>
        <p:nvSpPr>
          <p:cNvPr id="14" name="Round"/>
          <p:cNvSpPr/>
          <p:nvPr>
            <p:custDataLst>
              <p:tags r:id="rId3"/>
            </p:custDataLst>
          </p:nvPr>
        </p:nvSpPr>
        <p:spPr>
          <a:xfrm>
            <a:off x="1349255" y="1717507"/>
            <a:ext cx="1390352" cy="451748"/>
          </a:xfrm>
          <a:custGeom>
            <a:avLst/>
            <a:gdLst>
              <a:gd name="connsiteX0" fmla="*/ 0 w 1295400"/>
              <a:gd name="connsiteY0" fmla="*/ 0 h 409575"/>
              <a:gd name="connsiteX1" fmla="*/ 1295400 w 1295400"/>
              <a:gd name="connsiteY1" fmla="*/ 0 h 409575"/>
              <a:gd name="connsiteX2" fmla="*/ 1295400 w 1295400"/>
              <a:gd name="connsiteY2" fmla="*/ 269873 h 409575"/>
              <a:gd name="connsiteX3" fmla="*/ 1155698 w 1295400"/>
              <a:gd name="connsiteY3" fmla="*/ 409575 h 409575"/>
              <a:gd name="connsiteX4" fmla="*/ 0 w 1295400"/>
              <a:gd name="connsiteY4" fmla="*/ 409575 h 40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409575">
                <a:moveTo>
                  <a:pt x="0" y="0"/>
                </a:moveTo>
                <a:lnTo>
                  <a:pt x="1295400" y="0"/>
                </a:lnTo>
                <a:lnTo>
                  <a:pt x="1295400" y="269873"/>
                </a:lnTo>
                <a:cubicBezTo>
                  <a:pt x="1295400" y="347028"/>
                  <a:pt x="1232853" y="409575"/>
                  <a:pt x="1155698" y="409575"/>
                </a:cubicBezTo>
                <a:lnTo>
                  <a:pt x="0" y="409575"/>
                </a:lnTo>
                <a:close/>
              </a:path>
            </a:pathLst>
          </a:custGeom>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115"/>
          </a:p>
        </p:txBody>
      </p:sp>
      <p:sp>
        <p:nvSpPr>
          <p:cNvPr id="15" name="直角三角形 14"/>
          <p:cNvSpPr/>
          <p:nvPr>
            <p:custDataLst>
              <p:tags r:id="rId4"/>
            </p:custDataLst>
          </p:nvPr>
        </p:nvSpPr>
        <p:spPr>
          <a:xfrm>
            <a:off x="2751311" y="1723944"/>
            <a:ext cx="169112" cy="186668"/>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115"/>
          </a:p>
        </p:txBody>
      </p:sp>
      <p:sp>
        <p:nvSpPr>
          <p:cNvPr id="16" name="Rectangle 29"/>
          <p:cNvSpPr/>
          <p:nvPr>
            <p:custDataLst>
              <p:tags r:id="rId5"/>
            </p:custDataLst>
          </p:nvPr>
        </p:nvSpPr>
        <p:spPr>
          <a:xfrm>
            <a:off x="1343404" y="1700537"/>
            <a:ext cx="1390352" cy="435948"/>
          </a:xfrm>
          <a:prstGeom prst="rect">
            <a:avLst/>
          </a:prstGeom>
        </p:spPr>
        <p:txBody>
          <a:bodyPr wrap="squar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spcBef>
                <a:spcPts val="0"/>
              </a:spcBef>
              <a:spcAft>
                <a:spcPts val="0"/>
              </a:spcAft>
              <a:buSzPct val="100000"/>
            </a:pPr>
            <a:r>
              <a:rPr lang="zh-CN" altLang="en-US" sz="1000" b="1" spc="130">
                <a:solidFill>
                  <a:schemeClr val="lt1"/>
                </a:solidFill>
                <a:uFillTx/>
                <a:latin typeface="Arial" panose="020B0604020202020204" pitchFamily="34" charset="0"/>
                <a:ea typeface="微软雅黑" panose="020B0503020204020204" charset="-122"/>
              </a:rPr>
              <a:t>训练内容：</a:t>
            </a:r>
            <a:endParaRPr lang="zh-CN" altLang="en-US" sz="1000" b="1" spc="130">
              <a:solidFill>
                <a:schemeClr val="lt1"/>
              </a:solidFill>
              <a:uFillTx/>
              <a:latin typeface="Arial" panose="020B0604020202020204" pitchFamily="34" charset="0"/>
              <a:ea typeface="微软雅黑" panose="020B0503020204020204" charset="-122"/>
            </a:endParaRPr>
          </a:p>
        </p:txBody>
      </p:sp>
      <p:sp>
        <p:nvSpPr>
          <p:cNvPr id="17" name="TextBox 21"/>
          <p:cNvSpPr txBox="1"/>
          <p:nvPr>
            <p:custDataLst>
              <p:tags r:id="rId6"/>
            </p:custDataLst>
          </p:nvPr>
        </p:nvSpPr>
        <p:spPr>
          <a:xfrm>
            <a:off x="1137285" y="2164715"/>
            <a:ext cx="2590800" cy="1085850"/>
          </a:xfrm>
          <a:prstGeom prst="rect">
            <a:avLst/>
          </a:prstGeom>
          <a:noFill/>
        </p:spPr>
        <p:txBody>
          <a:bodyPr wrap="square" rtlCol="0" anchor="ctr">
            <a:noAutofit/>
          </a:bodyPr>
          <a:lstStyle/>
          <a:p>
            <a:pPr marL="0" lvl="0" indent="0" algn="l" eaLnBrk="1" fontAlgn="ctr" latinLnBrk="0" hangingPunct="1">
              <a:lnSpc>
                <a:spcPct val="100000"/>
              </a:lnSpc>
              <a:spcBef>
                <a:spcPts val="0"/>
              </a:spcBef>
              <a:spcAft>
                <a:spcPts val="0"/>
              </a:spcAft>
              <a:buSzPct val="100000"/>
              <a:buFont typeface="+mj-ea"/>
              <a:buNone/>
            </a:pPr>
            <a:r>
              <a:rPr lang="en-US" altLang="zh-CN" sz="1000" spc="60">
                <a:solidFill>
                  <a:schemeClr val="tx1">
                    <a:lumMod val="75000"/>
                    <a:lumOff val="25000"/>
                  </a:schemeClr>
                </a:solidFill>
                <a:uFillTx/>
                <a:latin typeface="宋体" panose="02010600030101010101" pitchFamily="2" charset="-122"/>
                <a:ea typeface="宋体" panose="02010600030101010101" pitchFamily="2" charset="-122"/>
              </a:rPr>
              <a:t>1.检查仪容仪表，按照酒店服务国赛规程进行仪容仪表展示。</a:t>
            </a:r>
            <a:endParaRPr lang="en-US" altLang="zh-CN" sz="1000" spc="60">
              <a:solidFill>
                <a:schemeClr val="tx1">
                  <a:lumMod val="75000"/>
                  <a:lumOff val="25000"/>
                </a:schemeClr>
              </a:solidFill>
              <a:uFillTx/>
              <a:latin typeface="宋体" panose="02010600030101010101" pitchFamily="2" charset="-122"/>
              <a:ea typeface="宋体" panose="02010600030101010101" pitchFamily="2" charset="-122"/>
            </a:endParaRPr>
          </a:p>
          <a:p>
            <a:pPr marL="0" lvl="0" indent="0" algn="l" eaLnBrk="1" fontAlgn="ctr" latinLnBrk="0" hangingPunct="1">
              <a:lnSpc>
                <a:spcPct val="100000"/>
              </a:lnSpc>
              <a:spcBef>
                <a:spcPts val="0"/>
              </a:spcBef>
              <a:spcAft>
                <a:spcPts val="0"/>
              </a:spcAft>
              <a:buSzPct val="100000"/>
              <a:buFont typeface="+mj-ea"/>
              <a:buNone/>
            </a:pPr>
            <a:r>
              <a:rPr lang="en-US" altLang="zh-CN" sz="1000" spc="60">
                <a:solidFill>
                  <a:schemeClr val="tx1">
                    <a:lumMod val="75000"/>
                    <a:lumOff val="25000"/>
                  </a:schemeClr>
                </a:solidFill>
                <a:uFillTx/>
                <a:latin typeface="宋体" panose="02010600030101010101" pitchFamily="2" charset="-122"/>
                <a:ea typeface="宋体" panose="02010600030101010101" pitchFamily="2" charset="-122"/>
              </a:rPr>
              <a:t>2.</a:t>
            </a:r>
            <a:r>
              <a:rPr lang="en-US" altLang="zh-CN" sz="1000" spc="40">
                <a:solidFill>
                  <a:schemeClr val="tx1">
                    <a:lumMod val="75000"/>
                    <a:lumOff val="25000"/>
                  </a:schemeClr>
                </a:solidFill>
                <a:uFillTx/>
                <a:latin typeface="宋体" panose="02010600030101010101" pitchFamily="2" charset="-122"/>
                <a:ea typeface="宋体" panose="02010600030101010101" pitchFamily="2" charset="-122"/>
              </a:rPr>
              <a:t>练习餐饮服务中的礼仪规范，包括站姿</a:t>
            </a:r>
            <a:r>
              <a:rPr lang="zh-CN" altLang="en-US" sz="1000" spc="40">
                <a:solidFill>
                  <a:schemeClr val="tx1">
                    <a:lumMod val="75000"/>
                    <a:lumOff val="25000"/>
                  </a:schemeClr>
                </a:solidFill>
                <a:uFillTx/>
                <a:latin typeface="宋体" panose="02010600030101010101" pitchFamily="2" charset="-122"/>
                <a:ea typeface="宋体" panose="02010600030101010101" pitchFamily="2" charset="-122"/>
              </a:rPr>
              <a:t>、</a:t>
            </a:r>
            <a:r>
              <a:rPr lang="en-US" altLang="zh-CN" sz="1000" spc="40">
                <a:solidFill>
                  <a:schemeClr val="tx1">
                    <a:lumMod val="75000"/>
                    <a:lumOff val="25000"/>
                  </a:schemeClr>
                </a:solidFill>
                <a:uFillTx/>
                <a:latin typeface="宋体" panose="02010600030101010101" pitchFamily="2" charset="-122"/>
                <a:ea typeface="宋体" panose="02010600030101010101" pitchFamily="2" charset="-122"/>
              </a:rPr>
              <a:t>走姿、蹲姿、手势动作、表情神态等</a:t>
            </a:r>
            <a:r>
              <a:rPr lang="zh-CN" altLang="en-US" sz="1000" spc="40">
                <a:solidFill>
                  <a:schemeClr val="tx1">
                    <a:lumMod val="75000"/>
                    <a:lumOff val="25000"/>
                  </a:schemeClr>
                </a:solidFill>
                <a:uFillTx/>
                <a:latin typeface="宋体" panose="02010600030101010101" pitchFamily="2" charset="-122"/>
                <a:ea typeface="宋体" panose="02010600030101010101" pitchFamily="2" charset="-122"/>
              </a:rPr>
              <a:t>。</a:t>
            </a:r>
            <a:endParaRPr lang="zh-CN" altLang="en-US" sz="1000" spc="40">
              <a:solidFill>
                <a:schemeClr val="tx1">
                  <a:lumMod val="75000"/>
                  <a:lumOff val="25000"/>
                </a:schemeClr>
              </a:solidFill>
              <a:uFillTx/>
              <a:latin typeface="宋体" panose="02010600030101010101" pitchFamily="2" charset="-122"/>
              <a:ea typeface="宋体" panose="02010600030101010101" pitchFamily="2" charset="-122"/>
            </a:endParaRPr>
          </a:p>
        </p:txBody>
      </p:sp>
      <p:sp>
        <p:nvSpPr>
          <p:cNvPr id="20" name="矩形 19"/>
          <p:cNvSpPr/>
          <p:nvPr>
            <p:custDataLst>
              <p:tags r:id="rId7"/>
            </p:custDataLst>
          </p:nvPr>
        </p:nvSpPr>
        <p:spPr>
          <a:xfrm>
            <a:off x="3923982" y="1927582"/>
            <a:ext cx="2450671" cy="1323058"/>
          </a:xfrm>
          <a:prstGeom prst="rect">
            <a:avLst/>
          </a:prstGeom>
          <a:noFill/>
          <a:ln w="44450">
            <a:solidFill>
              <a:schemeClr val="accent2">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115"/>
          </a:p>
        </p:txBody>
      </p:sp>
      <p:sp>
        <p:nvSpPr>
          <p:cNvPr id="21" name="Round"/>
          <p:cNvSpPr/>
          <p:nvPr>
            <p:custDataLst>
              <p:tags r:id="rId8"/>
            </p:custDataLst>
          </p:nvPr>
        </p:nvSpPr>
        <p:spPr>
          <a:xfrm>
            <a:off x="4065592" y="1717507"/>
            <a:ext cx="1390352" cy="451748"/>
          </a:xfrm>
          <a:custGeom>
            <a:avLst/>
            <a:gdLst>
              <a:gd name="connsiteX0" fmla="*/ 0 w 1295400"/>
              <a:gd name="connsiteY0" fmla="*/ 0 h 409575"/>
              <a:gd name="connsiteX1" fmla="*/ 1295400 w 1295400"/>
              <a:gd name="connsiteY1" fmla="*/ 0 h 409575"/>
              <a:gd name="connsiteX2" fmla="*/ 1295400 w 1295400"/>
              <a:gd name="connsiteY2" fmla="*/ 269873 h 409575"/>
              <a:gd name="connsiteX3" fmla="*/ 1155698 w 1295400"/>
              <a:gd name="connsiteY3" fmla="*/ 409575 h 409575"/>
              <a:gd name="connsiteX4" fmla="*/ 0 w 1295400"/>
              <a:gd name="connsiteY4" fmla="*/ 409575 h 40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409575">
                <a:moveTo>
                  <a:pt x="0" y="0"/>
                </a:moveTo>
                <a:lnTo>
                  <a:pt x="1295400" y="0"/>
                </a:lnTo>
                <a:lnTo>
                  <a:pt x="1295400" y="269873"/>
                </a:lnTo>
                <a:cubicBezTo>
                  <a:pt x="1295400" y="347028"/>
                  <a:pt x="1232853" y="409575"/>
                  <a:pt x="1155698" y="409575"/>
                </a:cubicBezTo>
                <a:lnTo>
                  <a:pt x="0" y="409575"/>
                </a:lnTo>
                <a:close/>
              </a:path>
            </a:pathLst>
          </a:cu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115"/>
          </a:p>
        </p:txBody>
      </p:sp>
      <p:sp>
        <p:nvSpPr>
          <p:cNvPr id="22" name="直角三角形 21"/>
          <p:cNvSpPr/>
          <p:nvPr>
            <p:custDataLst>
              <p:tags r:id="rId9"/>
            </p:custDataLst>
          </p:nvPr>
        </p:nvSpPr>
        <p:spPr>
          <a:xfrm>
            <a:off x="5467648" y="1723944"/>
            <a:ext cx="169112" cy="18666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115"/>
          </a:p>
        </p:txBody>
      </p:sp>
      <p:sp>
        <p:nvSpPr>
          <p:cNvPr id="23" name="Rectangle 29"/>
          <p:cNvSpPr/>
          <p:nvPr>
            <p:custDataLst>
              <p:tags r:id="rId10"/>
            </p:custDataLst>
          </p:nvPr>
        </p:nvSpPr>
        <p:spPr>
          <a:xfrm>
            <a:off x="4059740" y="1700537"/>
            <a:ext cx="1390352" cy="435948"/>
          </a:xfrm>
          <a:prstGeom prst="rect">
            <a:avLst/>
          </a:prstGeom>
        </p:spPr>
        <p:txBody>
          <a:bodyPr wrap="squar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spcBef>
                <a:spcPts val="0"/>
              </a:spcBef>
              <a:spcAft>
                <a:spcPts val="0"/>
              </a:spcAft>
              <a:buSzPct val="100000"/>
            </a:pPr>
            <a:r>
              <a:rPr lang="zh-CN" altLang="en-US" sz="1000" b="1" strike="noStrike" spc="130" baseline="0">
                <a:solidFill>
                  <a:schemeClr val="lt1"/>
                </a:solidFill>
                <a:uFillTx/>
                <a:latin typeface="Arial" panose="020B0604020202020204" pitchFamily="34" charset="0"/>
                <a:ea typeface="微软雅黑" panose="020B0503020204020204" charset="-122"/>
              </a:rPr>
              <a:t>训练目的：</a:t>
            </a:r>
            <a:endParaRPr lang="zh-CN" altLang="en-US" sz="1000" b="1" strike="noStrike" spc="130" baseline="0">
              <a:solidFill>
                <a:schemeClr val="lt1"/>
              </a:solidFill>
              <a:uFillTx/>
              <a:latin typeface="Arial" panose="020B0604020202020204" pitchFamily="34" charset="0"/>
              <a:ea typeface="微软雅黑" panose="020B0503020204020204" charset="-122"/>
            </a:endParaRPr>
          </a:p>
        </p:txBody>
      </p:sp>
      <p:sp>
        <p:nvSpPr>
          <p:cNvPr id="18" name="TextBox 21"/>
          <p:cNvSpPr txBox="1"/>
          <p:nvPr>
            <p:custDataLst>
              <p:tags r:id="rId11"/>
            </p:custDataLst>
          </p:nvPr>
        </p:nvSpPr>
        <p:spPr>
          <a:xfrm>
            <a:off x="3928664" y="2164573"/>
            <a:ext cx="2450671" cy="1086066"/>
          </a:xfrm>
          <a:prstGeom prst="rect">
            <a:avLst/>
          </a:prstGeom>
          <a:noFill/>
        </p:spPr>
        <p:txBody>
          <a:bodyPr wrap="square" rtlCol="0" anchor="ctr">
            <a:normAutofit/>
          </a:bodyPr>
          <a:lstStyle/>
          <a:p>
            <a:pPr marL="0" lvl="1" indent="0" algn="l" eaLnBrk="1" fontAlgn="ctr" latinLnBrk="0" hangingPunct="1">
              <a:lnSpc>
                <a:spcPct val="100000"/>
              </a:lnSpc>
              <a:spcBef>
                <a:spcPts val="0"/>
              </a:spcBef>
              <a:spcAft>
                <a:spcPts val="0"/>
              </a:spcAft>
              <a:buSzPct val="100000"/>
              <a:buFont typeface="+mj-lt"/>
              <a:buNone/>
            </a:pPr>
            <a:r>
              <a:rPr lang="en-US" altLang="zh-CN" sz="1000" strike="noStrike" spc="40" baseline="0">
                <a:solidFill>
                  <a:schemeClr val="tx1">
                    <a:lumMod val="75000"/>
                    <a:lumOff val="25000"/>
                  </a:schemeClr>
                </a:solidFill>
                <a:uFillTx/>
                <a:latin typeface="宋体" panose="02010600030101010101" pitchFamily="2" charset="-122"/>
                <a:ea typeface="宋体" panose="02010600030101010101" pitchFamily="2" charset="-122"/>
              </a:rPr>
              <a:t>1.</a:t>
            </a:r>
            <a:r>
              <a:rPr lang="zh-CN" altLang="en-US" sz="1000" strike="noStrike" spc="40" baseline="0">
                <a:solidFill>
                  <a:schemeClr val="tx1">
                    <a:lumMod val="75000"/>
                    <a:lumOff val="25000"/>
                  </a:schemeClr>
                </a:solidFill>
                <a:uFillTx/>
                <a:latin typeface="宋体" panose="02010600030101010101" pitchFamily="2" charset="-122"/>
                <a:ea typeface="宋体" panose="02010600030101010101" pitchFamily="2" charset="-122"/>
              </a:rPr>
              <a:t>掌握餐饮服务人员仪容仪表要求。</a:t>
            </a:r>
            <a:endParaRPr lang="zh-CN" altLang="en-US" sz="1000" strike="noStrike" spc="40" baseline="0">
              <a:solidFill>
                <a:schemeClr val="tx1">
                  <a:lumMod val="75000"/>
                  <a:lumOff val="25000"/>
                </a:schemeClr>
              </a:solidFill>
              <a:uFillTx/>
              <a:latin typeface="宋体" panose="02010600030101010101" pitchFamily="2" charset="-122"/>
              <a:ea typeface="宋体" panose="02010600030101010101" pitchFamily="2" charset="-122"/>
            </a:endParaRPr>
          </a:p>
          <a:p>
            <a:pPr marL="0" lvl="1" indent="0" algn="l" eaLnBrk="1" fontAlgn="ctr" latinLnBrk="0" hangingPunct="1">
              <a:lnSpc>
                <a:spcPct val="100000"/>
              </a:lnSpc>
              <a:spcBef>
                <a:spcPts val="0"/>
              </a:spcBef>
              <a:spcAft>
                <a:spcPts val="0"/>
              </a:spcAft>
              <a:buSzPct val="100000"/>
              <a:buFont typeface="+mj-lt"/>
              <a:buNone/>
            </a:pPr>
            <a:r>
              <a:rPr lang="en-US" altLang="zh-CN" sz="1000" strike="noStrike" spc="40" baseline="0">
                <a:solidFill>
                  <a:schemeClr val="tx1">
                    <a:lumMod val="75000"/>
                    <a:lumOff val="25000"/>
                  </a:schemeClr>
                </a:solidFill>
                <a:uFillTx/>
                <a:latin typeface="宋体" panose="02010600030101010101" pitchFamily="2" charset="-122"/>
                <a:ea typeface="宋体" panose="02010600030101010101" pitchFamily="2" charset="-122"/>
              </a:rPr>
              <a:t>2.</a:t>
            </a:r>
            <a:r>
              <a:rPr lang="zh-CN" altLang="en-US" sz="1000" strike="noStrike" spc="40" baseline="0">
                <a:solidFill>
                  <a:schemeClr val="tx1">
                    <a:lumMod val="75000"/>
                    <a:lumOff val="25000"/>
                  </a:schemeClr>
                </a:solidFill>
                <a:uFillTx/>
                <a:latin typeface="宋体" panose="02010600030101010101" pitchFamily="2" charset="-122"/>
                <a:ea typeface="宋体" panose="02010600030101010101" pitchFamily="2" charset="-122"/>
              </a:rPr>
              <a:t>掌握餐饮服务中的礼仪规范。</a:t>
            </a:r>
            <a:endParaRPr lang="zh-CN" altLang="en-US" sz="1000" strike="noStrike" spc="40" baseline="0">
              <a:solidFill>
                <a:schemeClr val="tx1">
                  <a:lumMod val="75000"/>
                  <a:lumOff val="25000"/>
                </a:schemeClr>
              </a:solidFill>
              <a:uFillTx/>
              <a:latin typeface="宋体" panose="02010600030101010101" pitchFamily="2" charset="-122"/>
              <a:ea typeface="宋体" panose="02010600030101010101" pitchFamily="2" charset="-122"/>
            </a:endParaRPr>
          </a:p>
          <a:p>
            <a:pPr marL="0" lvl="1" indent="0" algn="l" eaLnBrk="1" fontAlgn="ctr" latinLnBrk="0" hangingPunct="1">
              <a:lnSpc>
                <a:spcPct val="100000"/>
              </a:lnSpc>
              <a:spcBef>
                <a:spcPts val="0"/>
              </a:spcBef>
              <a:spcAft>
                <a:spcPts val="0"/>
              </a:spcAft>
              <a:buSzPct val="100000"/>
              <a:buFont typeface="+mj-lt"/>
              <a:buNone/>
            </a:pPr>
            <a:r>
              <a:rPr lang="en-US" altLang="zh-CN" sz="1000" strike="noStrike" spc="40" baseline="0">
                <a:solidFill>
                  <a:schemeClr val="tx1">
                    <a:lumMod val="75000"/>
                    <a:lumOff val="25000"/>
                  </a:schemeClr>
                </a:solidFill>
                <a:uFillTx/>
                <a:latin typeface="宋体" panose="02010600030101010101" pitchFamily="2" charset="-122"/>
                <a:ea typeface="宋体" panose="02010600030101010101" pitchFamily="2" charset="-122"/>
              </a:rPr>
              <a:t>3.</a:t>
            </a:r>
            <a:r>
              <a:rPr lang="zh-CN" altLang="en-US" sz="1000" strike="noStrike" spc="40" baseline="0">
                <a:solidFill>
                  <a:schemeClr val="tx1">
                    <a:lumMod val="75000"/>
                    <a:lumOff val="25000"/>
                  </a:schemeClr>
                </a:solidFill>
                <a:uFillTx/>
                <a:latin typeface="宋体" panose="02010600030101010101" pitchFamily="2" charset="-122"/>
                <a:ea typeface="宋体" panose="02010600030101010101" pitchFamily="2" charset="-122"/>
              </a:rPr>
              <a:t>提高个人素质，树立良好的职业形象。</a:t>
            </a:r>
            <a:endParaRPr lang="zh-CN" altLang="en-US" sz="1000" strike="noStrike" spc="40" baseline="0">
              <a:solidFill>
                <a:schemeClr val="tx1">
                  <a:lumMod val="75000"/>
                  <a:lumOff val="25000"/>
                </a:schemeClr>
              </a:solidFill>
              <a:uFillTx/>
              <a:latin typeface="宋体" panose="02010600030101010101" pitchFamily="2" charset="-122"/>
              <a:ea typeface="宋体" panose="02010600030101010101" pitchFamily="2"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1" cstate="print"/>
          <a:stretch>
            <a:fillRect/>
          </a:stretch>
        </p:blipFill>
        <p:spPr>
          <a:xfrm>
            <a:off x="0" y="4737"/>
            <a:ext cx="7553325" cy="4244663"/>
          </a:xfrm>
          <a:prstGeom prst="rect">
            <a:avLst/>
          </a:prstGeom>
        </p:spPr>
      </p:pic>
      <p:sp>
        <p:nvSpPr>
          <p:cNvPr id="3" name="object 3"/>
          <p:cNvSpPr txBox="1">
            <a:spLocks noGrp="1"/>
          </p:cNvSpPr>
          <p:nvPr>
            <p:ph type="title"/>
          </p:nvPr>
        </p:nvSpPr>
        <p:spPr>
          <a:xfrm>
            <a:off x="774233" y="1076389"/>
            <a:ext cx="955040" cy="211454"/>
          </a:xfrm>
          <a:prstGeom prst="rect">
            <a:avLst/>
          </a:prstGeom>
        </p:spPr>
        <p:txBody>
          <a:bodyPr vert="horz" wrap="square" lIns="0" tIns="15240" rIns="0" bIns="0" rtlCol="0">
            <a:spAutoFit/>
          </a:bodyPr>
          <a:lstStyle/>
          <a:p>
            <a:pPr marL="12700">
              <a:lnSpc>
                <a:spcPct val="100000"/>
              </a:lnSpc>
              <a:spcBef>
                <a:spcPts val="120"/>
              </a:spcBef>
            </a:pPr>
            <a:r>
              <a:rPr sz="1200" dirty="0">
                <a:solidFill>
                  <a:srgbClr val="252525"/>
                </a:solidFill>
              </a:rPr>
              <a:t>【</a:t>
            </a:r>
            <a:r>
              <a:rPr sz="1200" dirty="0">
                <a:solidFill>
                  <a:srgbClr val="252525"/>
                </a:solidFill>
              </a:rPr>
              <a:t>作</a:t>
            </a:r>
            <a:r>
              <a:rPr sz="1200" dirty="0">
                <a:solidFill>
                  <a:srgbClr val="252525"/>
                </a:solidFill>
              </a:rPr>
              <a:t>业</a:t>
            </a:r>
            <a:r>
              <a:rPr sz="1200" dirty="0">
                <a:solidFill>
                  <a:srgbClr val="252525"/>
                </a:solidFill>
              </a:rPr>
              <a:t>目</a:t>
            </a:r>
            <a:r>
              <a:rPr sz="1200" dirty="0">
                <a:solidFill>
                  <a:srgbClr val="252525"/>
                </a:solidFill>
              </a:rPr>
              <a:t>标</a:t>
            </a:r>
            <a:r>
              <a:rPr sz="1200" spc="-50" dirty="0">
                <a:solidFill>
                  <a:srgbClr val="252525"/>
                </a:solidFill>
              </a:rPr>
              <a:t>】</a:t>
            </a:r>
            <a:endParaRPr sz="1200"/>
          </a:p>
        </p:txBody>
      </p:sp>
      <p:sp>
        <p:nvSpPr>
          <p:cNvPr id="4" name="object 4"/>
          <p:cNvSpPr txBox="1"/>
          <p:nvPr/>
        </p:nvSpPr>
        <p:spPr>
          <a:xfrm>
            <a:off x="774233" y="1266015"/>
            <a:ext cx="5607050" cy="2177415"/>
          </a:xfrm>
          <a:prstGeom prst="rect">
            <a:avLst/>
          </a:prstGeom>
        </p:spPr>
        <p:txBody>
          <a:bodyPr vert="horz" wrap="square" lIns="0" tIns="92075" rIns="0" bIns="0" rtlCol="0">
            <a:spAutoFit/>
          </a:bodyPr>
          <a:lstStyle/>
          <a:p>
            <a:pPr marL="17780" indent="142875" eaLnBrk="1" fontAlgn="auto" latinLnBrk="0" hangingPunct="1">
              <a:lnSpc>
                <a:spcPct val="100000"/>
              </a:lnSpc>
              <a:spcBef>
                <a:spcPts val="700"/>
              </a:spcBef>
              <a:buFont typeface="Calibri Light" panose="020F0302020204030204"/>
              <a:buNone/>
              <a:tabLst>
                <a:tab pos="177165" algn="l"/>
              </a:tabLst>
              <a:extLst>
                <a:ext uri="{35155182-B16C-46BC-9424-99874614C6A1}">
                  <wpsdc:indentchars xmlns:wpsdc="http://www.wps.cn/officeDocument/2017/drawingmlCustomData" val="100" checksum="265787726"/>
                </a:ext>
              </a:extLst>
            </a:pPr>
            <a:r>
              <a:rPr lang="en-US" altLang="zh-CN" sz="1000" b="0" spc="125" dirty="0">
                <a:solidFill>
                  <a:srgbClr val="252525"/>
                </a:solidFill>
                <a:latin typeface="宋体" panose="02010600030101010101" pitchFamily="2" charset="-122"/>
                <a:ea typeface="宋体" panose="02010600030101010101" pitchFamily="2" charset="-122"/>
                <a:cs typeface="宋体" panose="02010600030101010101" pitchFamily="2" charset="-122"/>
              </a:rPr>
              <a:t>1.</a:t>
            </a:r>
            <a:r>
              <a:rPr lang="zh-CN" altLang="en-US" sz="1000" b="0" spc="125" dirty="0">
                <a:solidFill>
                  <a:srgbClr val="252525"/>
                </a:solidFill>
                <a:latin typeface="宋体" panose="02010600030101010101" pitchFamily="2" charset="-122"/>
                <a:ea typeface="宋体" panose="02010600030101010101" pitchFamily="2" charset="-122"/>
                <a:cs typeface="宋体" panose="02010600030101010101" pitchFamily="2" charset="-122"/>
              </a:rPr>
              <a:t>掌握餐厅的概念。</a:t>
            </a:r>
            <a:endParaRPr lang="zh-CN" altLang="en-US" sz="1000" b="0" spc="125" dirty="0">
              <a:solidFill>
                <a:srgbClr val="252525"/>
              </a:solidFill>
              <a:latin typeface="宋体" panose="02010600030101010101" pitchFamily="2" charset="-122"/>
              <a:ea typeface="宋体" panose="02010600030101010101" pitchFamily="2" charset="-122"/>
              <a:cs typeface="宋体" panose="02010600030101010101" pitchFamily="2" charset="-122"/>
            </a:endParaRPr>
          </a:p>
          <a:p>
            <a:pPr marL="17780" indent="142875" eaLnBrk="1" fontAlgn="auto" latinLnBrk="0" hangingPunct="1">
              <a:lnSpc>
                <a:spcPct val="100000"/>
              </a:lnSpc>
              <a:spcBef>
                <a:spcPts val="700"/>
              </a:spcBef>
              <a:buFont typeface="Calibri Light" panose="020F0302020204030204"/>
              <a:buNone/>
              <a:tabLst>
                <a:tab pos="177165" algn="l"/>
              </a:tabLst>
              <a:extLst>
                <a:ext uri="{35155182-B16C-46BC-9424-99874614C6A1}">
                  <wpsdc:indentchars xmlns:wpsdc="http://www.wps.cn/officeDocument/2017/drawingmlCustomData" val="100" checksum="265787726"/>
                </a:ext>
              </a:extLst>
            </a:pPr>
            <a:r>
              <a:rPr lang="en-US" altLang="zh-CN" sz="1000" b="0" spc="125" dirty="0">
                <a:solidFill>
                  <a:srgbClr val="252525"/>
                </a:solidFill>
                <a:latin typeface="宋体" panose="02010600030101010101" pitchFamily="2" charset="-122"/>
                <a:ea typeface="宋体" panose="02010600030101010101" pitchFamily="2" charset="-122"/>
                <a:cs typeface="宋体" panose="02010600030101010101" pitchFamily="2" charset="-122"/>
              </a:rPr>
              <a:t>2.</a:t>
            </a:r>
            <a:r>
              <a:rPr lang="zh-CN" altLang="en-US" sz="1000" b="0" spc="125" dirty="0">
                <a:solidFill>
                  <a:srgbClr val="252525"/>
                </a:solidFill>
                <a:latin typeface="宋体" panose="02010600030101010101" pitchFamily="2" charset="-122"/>
                <a:ea typeface="宋体" panose="02010600030101010101" pitchFamily="2" charset="-122"/>
                <a:cs typeface="宋体" panose="02010600030101010101" pitchFamily="2" charset="-122"/>
                <a:sym typeface="+mn-ea"/>
              </a:rPr>
              <a:t>掌握饭店常见的餐饮设施及服务项目。</a:t>
            </a:r>
            <a:endParaRPr lang="zh-CN" altLang="en-US" sz="1000" b="0" spc="125" dirty="0">
              <a:solidFill>
                <a:srgbClr val="252525"/>
              </a:solidFill>
              <a:latin typeface="宋体" panose="02010600030101010101" pitchFamily="2" charset="-122"/>
              <a:ea typeface="宋体" panose="02010600030101010101" pitchFamily="2" charset="-122"/>
              <a:cs typeface="宋体" panose="02010600030101010101" pitchFamily="2" charset="-122"/>
              <a:sym typeface="+mn-ea"/>
            </a:endParaRPr>
          </a:p>
          <a:p>
            <a:pPr marL="17780" indent="142875" eaLnBrk="1" fontAlgn="auto" latinLnBrk="0" hangingPunct="1">
              <a:lnSpc>
                <a:spcPct val="100000"/>
              </a:lnSpc>
              <a:spcBef>
                <a:spcPts val="700"/>
              </a:spcBef>
              <a:buFont typeface="Calibri Light" panose="020F0302020204030204"/>
              <a:buNone/>
              <a:tabLst>
                <a:tab pos="177165" algn="l"/>
              </a:tabLst>
              <a:extLst>
                <a:ext uri="{35155182-B16C-46BC-9424-99874614C6A1}">
                  <wpsdc:indentchars xmlns:wpsdc="http://www.wps.cn/officeDocument/2017/drawingmlCustomData" val="100" checksum="265787726"/>
                </a:ext>
              </a:extLst>
            </a:pPr>
            <a:r>
              <a:rPr lang="en-US" altLang="zh-CN" sz="1000" b="0" spc="125" dirty="0">
                <a:solidFill>
                  <a:srgbClr val="252525"/>
                </a:solidFill>
                <a:latin typeface="宋体" panose="02010600030101010101" pitchFamily="2" charset="-122"/>
                <a:ea typeface="宋体" panose="02010600030101010101" pitchFamily="2" charset="-122"/>
                <a:cs typeface="宋体" panose="02010600030101010101" pitchFamily="2" charset="-122"/>
                <a:sym typeface="+mn-ea"/>
              </a:rPr>
              <a:t>3.</a:t>
            </a:r>
            <a:r>
              <a:rPr lang="zh-CN" altLang="en-US" sz="1000" b="0" spc="125" dirty="0">
                <a:solidFill>
                  <a:srgbClr val="252525"/>
                </a:solidFill>
                <a:latin typeface="宋体" panose="02010600030101010101" pitchFamily="2" charset="-122"/>
                <a:ea typeface="宋体" panose="02010600030101010101" pitchFamily="2" charset="-122"/>
                <a:cs typeface="宋体" panose="02010600030101010101" pitchFamily="2" charset="-122"/>
                <a:sym typeface="+mn-ea"/>
              </a:rPr>
              <a:t>掌握餐饮部的岗位设置及各岗位的职责。</a:t>
            </a:r>
            <a:endParaRPr lang="zh-CN" altLang="en-US" sz="1000" b="0" spc="125" dirty="0">
              <a:solidFill>
                <a:srgbClr val="252525"/>
              </a:solidFill>
              <a:latin typeface="宋体" panose="02010600030101010101" pitchFamily="2" charset="-122"/>
              <a:ea typeface="宋体" panose="02010600030101010101" pitchFamily="2" charset="-122"/>
              <a:cs typeface="宋体" panose="02010600030101010101" pitchFamily="2" charset="-122"/>
              <a:sym typeface="+mn-ea"/>
            </a:endParaRPr>
          </a:p>
          <a:p>
            <a:pPr marL="17780" indent="142875" eaLnBrk="1" fontAlgn="auto" latinLnBrk="0" hangingPunct="1">
              <a:lnSpc>
                <a:spcPct val="100000"/>
              </a:lnSpc>
              <a:spcBef>
                <a:spcPts val="700"/>
              </a:spcBef>
              <a:buFont typeface="Calibri Light" panose="020F0302020204030204"/>
              <a:buNone/>
              <a:tabLst>
                <a:tab pos="177165" algn="l"/>
              </a:tabLst>
              <a:extLst>
                <a:ext uri="{35155182-B16C-46BC-9424-99874614C6A1}">
                  <wpsdc:indentchars xmlns:wpsdc="http://www.wps.cn/officeDocument/2017/drawingmlCustomData" val="100" checksum="265787726"/>
                </a:ext>
              </a:extLst>
            </a:pPr>
            <a:r>
              <a:rPr lang="en-US" altLang="zh-CN" sz="1000" b="0" spc="125" dirty="0">
                <a:solidFill>
                  <a:srgbClr val="252525"/>
                </a:solidFill>
                <a:latin typeface="宋体" panose="02010600030101010101" pitchFamily="2" charset="-122"/>
                <a:ea typeface="宋体" panose="02010600030101010101" pitchFamily="2" charset="-122"/>
                <a:cs typeface="宋体" panose="02010600030101010101" pitchFamily="2" charset="-122"/>
                <a:sym typeface="+mn-ea"/>
              </a:rPr>
              <a:t>4.</a:t>
            </a:r>
            <a:r>
              <a:rPr lang="zh-CN" altLang="en-US" sz="1000" b="0" spc="125" dirty="0">
                <a:solidFill>
                  <a:srgbClr val="252525"/>
                </a:solidFill>
                <a:latin typeface="宋体" panose="02010600030101010101" pitchFamily="2" charset="-122"/>
                <a:ea typeface="宋体" panose="02010600030101010101" pitchFamily="2" charset="-122"/>
                <a:cs typeface="宋体" panose="02010600030101010101" pitchFamily="2" charset="-122"/>
                <a:sym typeface="+mn-ea"/>
              </a:rPr>
              <a:t>掌握</a:t>
            </a:r>
            <a:r>
              <a:rPr lang="zh-CN" altLang="en-US" sz="1000" b="0" spc="-5" dirty="0">
                <a:solidFill>
                  <a:srgbClr val="252525"/>
                </a:solidFill>
                <a:latin typeface="宋体" panose="02010600030101010101" pitchFamily="2" charset="-122"/>
                <a:ea typeface="宋体" panose="02010600030101010101" pitchFamily="2" charset="-122"/>
                <a:cs typeface="宋体" panose="02010600030101010101" pitchFamily="2" charset="-122"/>
                <a:sym typeface="+mn-ea"/>
              </a:rPr>
              <a:t>餐饮服务人员的职业素养要求。</a:t>
            </a:r>
            <a:endParaRPr lang="zh-CN" altLang="en-US" sz="1000" b="0" spc="125" dirty="0">
              <a:solidFill>
                <a:srgbClr val="252525"/>
              </a:solidFill>
              <a:latin typeface="宋体" panose="02010600030101010101" pitchFamily="2" charset="-122"/>
              <a:ea typeface="宋体" panose="02010600030101010101" pitchFamily="2" charset="-122"/>
              <a:cs typeface="宋体" panose="02010600030101010101" pitchFamily="2" charset="-122"/>
            </a:endParaRPr>
          </a:p>
          <a:p>
            <a:pPr marL="17780" indent="0">
              <a:lnSpc>
                <a:spcPct val="100000"/>
              </a:lnSpc>
              <a:spcBef>
                <a:spcPts val="725"/>
              </a:spcBef>
              <a:buFont typeface="Calibri Light" panose="020F0302020204030204"/>
              <a:buNone/>
              <a:tabLst>
                <a:tab pos="177165" algn="l"/>
              </a:tabLst>
            </a:pPr>
            <a:r>
              <a:rPr sz="1200" b="1" dirty="0">
                <a:solidFill>
                  <a:srgbClr val="252525"/>
                </a:solidFill>
                <a:latin typeface="微软雅黑" panose="020B0503020204020204" charset="-122"/>
                <a:cs typeface="微软雅黑" panose="020B0503020204020204" charset="-122"/>
              </a:rPr>
              <a:t>【</a:t>
            </a:r>
            <a:r>
              <a:rPr sz="1200" b="1" dirty="0">
                <a:solidFill>
                  <a:srgbClr val="252525"/>
                </a:solidFill>
                <a:latin typeface="微软雅黑" panose="020B0503020204020204" charset="-122"/>
                <a:cs typeface="微软雅黑" panose="020B0503020204020204" charset="-122"/>
              </a:rPr>
              <a:t>作</a:t>
            </a:r>
            <a:r>
              <a:rPr sz="1200" b="1" dirty="0">
                <a:solidFill>
                  <a:srgbClr val="252525"/>
                </a:solidFill>
                <a:latin typeface="微软雅黑" panose="020B0503020204020204" charset="-122"/>
                <a:cs typeface="微软雅黑" panose="020B0503020204020204" charset="-122"/>
              </a:rPr>
              <a:t>业</a:t>
            </a:r>
            <a:r>
              <a:rPr sz="1200" b="1" dirty="0">
                <a:solidFill>
                  <a:srgbClr val="252525"/>
                </a:solidFill>
                <a:latin typeface="微软雅黑" panose="020B0503020204020204" charset="-122"/>
                <a:cs typeface="微软雅黑" panose="020B0503020204020204" charset="-122"/>
              </a:rPr>
              <a:t>内</a:t>
            </a:r>
            <a:r>
              <a:rPr sz="1200" b="1" dirty="0">
                <a:solidFill>
                  <a:srgbClr val="252525"/>
                </a:solidFill>
                <a:latin typeface="微软雅黑" panose="020B0503020204020204" charset="-122"/>
                <a:cs typeface="微软雅黑" panose="020B0503020204020204" charset="-122"/>
              </a:rPr>
              <a:t>容</a:t>
            </a:r>
            <a:r>
              <a:rPr sz="1200" b="1" dirty="0">
                <a:solidFill>
                  <a:srgbClr val="252525"/>
                </a:solidFill>
                <a:latin typeface="微软雅黑" panose="020B0503020204020204" charset="-122"/>
                <a:cs typeface="微软雅黑" panose="020B0503020204020204" charset="-122"/>
              </a:rPr>
              <a:t>与</a:t>
            </a:r>
            <a:r>
              <a:rPr sz="1200" b="1" dirty="0">
                <a:solidFill>
                  <a:srgbClr val="252525"/>
                </a:solidFill>
                <a:latin typeface="微软雅黑" panose="020B0503020204020204" charset="-122"/>
                <a:cs typeface="微软雅黑" panose="020B0503020204020204" charset="-122"/>
              </a:rPr>
              <a:t>要</a:t>
            </a:r>
            <a:r>
              <a:rPr sz="1200" b="1" dirty="0">
                <a:solidFill>
                  <a:srgbClr val="252525"/>
                </a:solidFill>
                <a:latin typeface="微软雅黑" panose="020B0503020204020204" charset="-122"/>
                <a:cs typeface="微软雅黑" panose="020B0503020204020204" charset="-122"/>
              </a:rPr>
              <a:t>求</a:t>
            </a:r>
            <a:r>
              <a:rPr sz="1200" b="1" spc="-50" dirty="0">
                <a:solidFill>
                  <a:srgbClr val="252525"/>
                </a:solidFill>
                <a:latin typeface="微软雅黑" panose="020B0503020204020204" charset="-122"/>
                <a:cs typeface="微软雅黑" panose="020B0503020204020204" charset="-122"/>
              </a:rPr>
              <a:t>】</a:t>
            </a:r>
            <a:endParaRPr sz="1200">
              <a:latin typeface="微软雅黑" panose="020B0503020204020204" charset="-122"/>
              <a:cs typeface="微软雅黑" panose="020B0503020204020204" charset="-122"/>
            </a:endParaRPr>
          </a:p>
          <a:p>
            <a:pPr marL="17780" indent="127000" eaLnBrk="1" fontAlgn="auto" latinLnBrk="0" hangingPunct="1">
              <a:lnSpc>
                <a:spcPct val="100000"/>
              </a:lnSpc>
              <a:spcBef>
                <a:spcPts val="600"/>
              </a:spcBef>
              <a:buFont typeface="Calibri Light" panose="020F0302020204030204"/>
              <a:buNone/>
              <a:tabLst>
                <a:tab pos="177165" algn="l"/>
              </a:tabLst>
              <a:extLst>
                <a:ext uri="{35155182-B16C-46BC-9424-99874614C6A1}">
                  <wpsdc:indentchars xmlns:wpsdc="http://www.wps.cn/officeDocument/2017/drawingmlCustomData" val="100" checksum="644693121"/>
                </a:ext>
              </a:extLst>
            </a:pPr>
            <a:r>
              <a:rPr sz="1000" b="0" dirty="0">
                <a:solidFill>
                  <a:srgbClr val="252525"/>
                </a:solidFill>
                <a:latin typeface="宋体" panose="02010600030101010101" pitchFamily="2" charset="-122"/>
                <a:ea typeface="宋体" panose="02010600030101010101" pitchFamily="2" charset="-122"/>
                <a:cs typeface="宋体" panose="02010600030101010101" pitchFamily="2" charset="-122"/>
              </a:rPr>
              <a:t>1.</a:t>
            </a:r>
            <a:r>
              <a:rPr lang="zh-CN" altLang="en-US" sz="1000" b="0" spc="-5" dirty="0">
                <a:solidFill>
                  <a:srgbClr val="252525"/>
                </a:solidFill>
                <a:latin typeface="宋体" panose="02010600030101010101" pitchFamily="2" charset="-122"/>
                <a:ea typeface="宋体" panose="02010600030101010101" pitchFamily="2" charset="-122"/>
                <a:cs typeface="宋体" panose="02010600030101010101" pitchFamily="2" charset="-122"/>
              </a:rPr>
              <a:t>什么是餐厅？</a:t>
            </a:r>
            <a:endParaRPr lang="zh-CN" altLang="en-US" sz="1000" b="0" spc="-5" dirty="0">
              <a:solidFill>
                <a:srgbClr val="252525"/>
              </a:solidFill>
              <a:latin typeface="宋体" panose="02010600030101010101" pitchFamily="2" charset="-122"/>
              <a:ea typeface="宋体" panose="02010600030101010101" pitchFamily="2" charset="-122"/>
              <a:cs typeface="宋体" panose="02010600030101010101" pitchFamily="2" charset="-122"/>
            </a:endParaRPr>
          </a:p>
          <a:p>
            <a:pPr marL="17780" indent="126365" eaLnBrk="1" fontAlgn="auto" latinLnBrk="0" hangingPunct="1">
              <a:lnSpc>
                <a:spcPct val="100000"/>
              </a:lnSpc>
              <a:spcBef>
                <a:spcPts val="600"/>
              </a:spcBef>
              <a:buFont typeface="Calibri Light" panose="020F0302020204030204"/>
              <a:buNone/>
              <a:tabLst>
                <a:tab pos="177165" algn="l"/>
              </a:tabLst>
              <a:extLst>
                <a:ext uri="{35155182-B16C-46BC-9424-99874614C6A1}">
                  <wpsdc:indentchars xmlns:wpsdc="http://www.wps.cn/officeDocument/2017/drawingmlCustomData" val="100" checksum="1787993561"/>
                </a:ext>
              </a:extLst>
            </a:pPr>
            <a:r>
              <a:rPr lang="en-US" altLang="zh-CN" sz="1000" b="0" spc="-5" dirty="0">
                <a:solidFill>
                  <a:srgbClr val="252525"/>
                </a:solidFill>
                <a:latin typeface="宋体" panose="02010600030101010101" pitchFamily="2" charset="-122"/>
                <a:ea typeface="宋体" panose="02010600030101010101" pitchFamily="2" charset="-122"/>
                <a:cs typeface="宋体" panose="02010600030101010101" pitchFamily="2" charset="-122"/>
              </a:rPr>
              <a:t>2.</a:t>
            </a:r>
            <a:r>
              <a:rPr lang="zh-CN" altLang="en-US" sz="1000" b="0" spc="-5" dirty="0">
                <a:solidFill>
                  <a:srgbClr val="252525"/>
                </a:solidFill>
                <a:latin typeface="宋体" panose="02010600030101010101" pitchFamily="2" charset="-122"/>
                <a:ea typeface="宋体" panose="02010600030101010101" pitchFamily="2" charset="-122"/>
                <a:cs typeface="宋体" panose="02010600030101010101" pitchFamily="2" charset="-122"/>
              </a:rPr>
              <a:t>饭店常见的</a:t>
            </a:r>
            <a:r>
              <a:rPr lang="zh-CN" altLang="en-US" sz="1000" b="0" spc="125" dirty="0">
                <a:solidFill>
                  <a:srgbClr val="252525"/>
                </a:solidFill>
                <a:latin typeface="宋体" panose="02010600030101010101" pitchFamily="2" charset="-122"/>
                <a:ea typeface="宋体" panose="02010600030101010101" pitchFamily="2" charset="-122"/>
                <a:cs typeface="宋体" panose="02010600030101010101" pitchFamily="2" charset="-122"/>
                <a:sym typeface="+mn-ea"/>
              </a:rPr>
              <a:t>餐饮设施及服务项目</a:t>
            </a:r>
            <a:r>
              <a:rPr lang="zh-CN" altLang="en-US" sz="1000" b="0" spc="-5" dirty="0">
                <a:solidFill>
                  <a:srgbClr val="252525"/>
                </a:solidFill>
                <a:latin typeface="宋体" panose="02010600030101010101" pitchFamily="2" charset="-122"/>
                <a:ea typeface="宋体" panose="02010600030101010101" pitchFamily="2" charset="-122"/>
                <a:cs typeface="宋体" panose="02010600030101010101" pitchFamily="2" charset="-122"/>
              </a:rPr>
              <a:t>有哪些？</a:t>
            </a:r>
            <a:endParaRPr lang="zh-CN" altLang="en-US" sz="1000" b="0" spc="-5" dirty="0">
              <a:solidFill>
                <a:srgbClr val="252525"/>
              </a:solidFill>
              <a:latin typeface="宋体" panose="02010600030101010101" pitchFamily="2" charset="-122"/>
              <a:ea typeface="宋体" panose="02010600030101010101" pitchFamily="2" charset="-122"/>
              <a:cs typeface="宋体" panose="02010600030101010101" pitchFamily="2" charset="-122"/>
            </a:endParaRPr>
          </a:p>
          <a:p>
            <a:pPr marL="17780" indent="126365" eaLnBrk="1" fontAlgn="auto" latinLnBrk="0" hangingPunct="1">
              <a:lnSpc>
                <a:spcPct val="100000"/>
              </a:lnSpc>
              <a:spcBef>
                <a:spcPts val="600"/>
              </a:spcBef>
              <a:buFont typeface="Calibri Light" panose="020F0302020204030204"/>
              <a:buNone/>
              <a:tabLst>
                <a:tab pos="177165" algn="l"/>
              </a:tabLst>
              <a:extLst>
                <a:ext uri="{35155182-B16C-46BC-9424-99874614C6A1}">
                  <wpsdc:indentchars xmlns:wpsdc="http://www.wps.cn/officeDocument/2017/drawingmlCustomData" val="100" checksum="1787993561"/>
                </a:ext>
              </a:extLst>
            </a:pPr>
            <a:r>
              <a:rPr lang="en-US" altLang="zh-CN" sz="1000" b="0" spc="-5" dirty="0">
                <a:solidFill>
                  <a:srgbClr val="252525"/>
                </a:solidFill>
                <a:latin typeface="宋体" panose="02010600030101010101" pitchFamily="2" charset="-122"/>
                <a:ea typeface="宋体" panose="02010600030101010101" pitchFamily="2" charset="-122"/>
                <a:cs typeface="宋体" panose="02010600030101010101" pitchFamily="2" charset="-122"/>
              </a:rPr>
              <a:t>3.</a:t>
            </a:r>
            <a:r>
              <a:rPr lang="zh-CN" altLang="en-US" sz="1000" b="0" spc="-5" dirty="0">
                <a:solidFill>
                  <a:srgbClr val="252525"/>
                </a:solidFill>
                <a:latin typeface="宋体" panose="02010600030101010101" pitchFamily="2" charset="-122"/>
                <a:ea typeface="宋体" panose="02010600030101010101" pitchFamily="2" charset="-122"/>
                <a:cs typeface="宋体" panose="02010600030101010101" pitchFamily="2" charset="-122"/>
              </a:rPr>
              <a:t>餐饮部岗位有哪些，餐厅服务员职责是什么？</a:t>
            </a:r>
            <a:endParaRPr lang="zh-CN" altLang="en-US" sz="1000" b="0" spc="-5" dirty="0">
              <a:solidFill>
                <a:srgbClr val="252525"/>
              </a:solidFill>
              <a:latin typeface="宋体" panose="02010600030101010101" pitchFamily="2" charset="-122"/>
              <a:ea typeface="宋体" panose="02010600030101010101" pitchFamily="2" charset="-122"/>
              <a:cs typeface="宋体" panose="02010600030101010101" pitchFamily="2" charset="-122"/>
            </a:endParaRPr>
          </a:p>
          <a:p>
            <a:pPr marL="17780" indent="126365" eaLnBrk="1" fontAlgn="auto" latinLnBrk="0" hangingPunct="1">
              <a:lnSpc>
                <a:spcPct val="100000"/>
              </a:lnSpc>
              <a:spcBef>
                <a:spcPts val="600"/>
              </a:spcBef>
              <a:buFont typeface="Calibri Light" panose="020F0302020204030204"/>
              <a:buNone/>
              <a:tabLst>
                <a:tab pos="177165" algn="l"/>
              </a:tabLst>
              <a:extLst>
                <a:ext uri="{35155182-B16C-46BC-9424-99874614C6A1}">
                  <wpsdc:indentchars xmlns:wpsdc="http://www.wps.cn/officeDocument/2017/drawingmlCustomData" val="100" checksum="1787993561"/>
                </a:ext>
              </a:extLst>
            </a:pPr>
            <a:r>
              <a:rPr lang="en-US" altLang="zh-CN" sz="1000" b="0" spc="-5" dirty="0">
                <a:solidFill>
                  <a:srgbClr val="252525"/>
                </a:solidFill>
                <a:latin typeface="宋体" panose="02010600030101010101" pitchFamily="2" charset="-122"/>
                <a:ea typeface="宋体" panose="02010600030101010101" pitchFamily="2" charset="-122"/>
                <a:cs typeface="宋体" panose="02010600030101010101" pitchFamily="2" charset="-122"/>
              </a:rPr>
              <a:t>4.</a:t>
            </a:r>
            <a:r>
              <a:rPr lang="zh-CN" altLang="en-US" sz="1000" b="0" spc="-5" dirty="0">
                <a:solidFill>
                  <a:srgbClr val="252525"/>
                </a:solidFill>
                <a:latin typeface="宋体" panose="02010600030101010101" pitchFamily="2" charset="-122"/>
                <a:ea typeface="宋体" panose="02010600030101010101" pitchFamily="2" charset="-122"/>
                <a:cs typeface="宋体" panose="02010600030101010101" pitchFamily="2" charset="-122"/>
              </a:rPr>
              <a:t>餐饮服务人员的职业素养有哪些？</a:t>
            </a:r>
            <a:endParaRPr lang="zh-CN" altLang="en-US" sz="1000" b="0" spc="-5" dirty="0">
              <a:solidFill>
                <a:srgbClr val="252525"/>
              </a:solidFill>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4737"/>
            <a:ext cx="7553325" cy="4244663"/>
            <a:chOff x="0" y="4737"/>
            <a:chExt cx="7553325" cy="4244663"/>
          </a:xfrm>
        </p:grpSpPr>
        <p:pic>
          <p:nvPicPr>
            <p:cNvPr id="3" name="object 3" descr="C:/Users/ysn92/Desktop/新建文件夹/微信图片_20240422093551.jpg微信图片_20240422093551"/>
            <p:cNvPicPr/>
            <p:nvPr/>
          </p:nvPicPr>
          <p:blipFill>
            <a:blip r:embed="rId1"/>
            <a:srcRect t="2367" b="2367"/>
            <a:stretch>
              <a:fillRect/>
            </a:stretch>
          </p:blipFill>
          <p:spPr>
            <a:xfrm>
              <a:off x="0" y="4737"/>
              <a:ext cx="7553325" cy="4244663"/>
            </a:xfrm>
            <a:prstGeom prst="rect">
              <a:avLst/>
            </a:prstGeom>
          </p:spPr>
        </p:pic>
        <p:pic>
          <p:nvPicPr>
            <p:cNvPr id="4" name="object 4"/>
            <p:cNvPicPr/>
            <p:nvPr/>
          </p:nvPicPr>
          <p:blipFill>
            <a:blip r:embed="rId2" cstate="print"/>
            <a:stretch>
              <a:fillRect/>
            </a:stretch>
          </p:blipFill>
          <p:spPr>
            <a:xfrm>
              <a:off x="1567675" y="1008545"/>
              <a:ext cx="2373190" cy="2373185"/>
            </a:xfrm>
            <a:prstGeom prst="rect">
              <a:avLst/>
            </a:prstGeom>
          </p:spPr>
        </p:pic>
      </p:grpSp>
      <p:sp>
        <p:nvSpPr>
          <p:cNvPr id="5" name="object 5"/>
          <p:cNvSpPr txBox="1"/>
          <p:nvPr/>
        </p:nvSpPr>
        <p:spPr>
          <a:xfrm>
            <a:off x="1949185" y="1606083"/>
            <a:ext cx="1587500" cy="1179195"/>
          </a:xfrm>
          <a:prstGeom prst="rect">
            <a:avLst/>
          </a:prstGeom>
        </p:spPr>
        <p:txBody>
          <a:bodyPr vert="horz" wrap="square" lIns="0" tIns="258445" rIns="0" bIns="0" rtlCol="0">
            <a:spAutoFit/>
          </a:bodyPr>
          <a:lstStyle/>
          <a:p>
            <a:pPr marL="12700" marR="5080" algn="ctr">
              <a:lnSpc>
                <a:spcPts val="2050"/>
              </a:lnSpc>
              <a:spcBef>
                <a:spcPts val="515"/>
              </a:spcBef>
            </a:pPr>
            <a:r>
              <a:rPr lang="zh-CN" altLang="en-US" sz="3200" b="1" spc="15" dirty="0">
                <a:solidFill>
                  <a:srgbClr val="D7D7D7"/>
                </a:solidFill>
                <a:latin typeface="Impact" panose="020B0806030902050204"/>
                <a:ea typeface="宋体" panose="02010600030101010101" pitchFamily="2" charset="-122"/>
                <a:cs typeface="Impact" panose="020B0806030902050204"/>
              </a:rPr>
              <a:t>主题一</a:t>
            </a:r>
            <a:endParaRPr lang="zh-CN" altLang="en-US" sz="3200" b="1" spc="15" dirty="0">
              <a:solidFill>
                <a:srgbClr val="D7D7D7"/>
              </a:solidFill>
              <a:latin typeface="Impact" panose="020B0806030902050204"/>
              <a:ea typeface="宋体" panose="02010600030101010101" pitchFamily="2" charset="-122"/>
              <a:cs typeface="Impact" panose="020B0806030902050204"/>
            </a:endParaRPr>
          </a:p>
          <a:p>
            <a:pPr marL="12700" marR="5080" algn="ctr">
              <a:lnSpc>
                <a:spcPts val="2050"/>
              </a:lnSpc>
              <a:spcBef>
                <a:spcPts val="515"/>
              </a:spcBef>
            </a:pPr>
            <a:r>
              <a:rPr lang="zh-CN" altLang="en-US" sz="1750" b="1" spc="-10" dirty="0">
                <a:solidFill>
                  <a:srgbClr val="FF9933"/>
                </a:solidFill>
                <a:latin typeface="微软雅黑" panose="020B0503020204020204" charset="-122"/>
                <a:ea typeface="宋体" panose="02010600030101010101" pitchFamily="2" charset="-122"/>
                <a:cs typeface="微软雅黑" panose="020B0503020204020204" charset="-122"/>
              </a:rPr>
              <a:t>餐饮服务基础</a:t>
            </a:r>
            <a:endParaRPr lang="zh-CN" altLang="en-US" sz="1750" b="1" spc="-10" dirty="0">
              <a:solidFill>
                <a:srgbClr val="FF9933"/>
              </a:solidFill>
              <a:latin typeface="微软雅黑" panose="020B0503020204020204" charset="-122"/>
              <a:ea typeface="宋体" panose="02010600030101010101" pitchFamily="2" charset="-122"/>
              <a:cs typeface="微软雅黑" panose="020B0503020204020204" charset="-122"/>
            </a:endParaRPr>
          </a:p>
          <a:p>
            <a:pPr marL="12700" marR="5080" algn="ctr">
              <a:lnSpc>
                <a:spcPts val="2050"/>
              </a:lnSpc>
              <a:spcBef>
                <a:spcPts val="515"/>
              </a:spcBef>
            </a:pPr>
            <a:r>
              <a:rPr lang="zh-CN" altLang="en-US" sz="1750" b="1" spc="-10" dirty="0">
                <a:solidFill>
                  <a:srgbClr val="FF9933"/>
                </a:solidFill>
                <a:latin typeface="微软雅黑" panose="020B0503020204020204" charset="-122"/>
                <a:ea typeface="宋体" panose="02010600030101010101" pitchFamily="2" charset="-122"/>
                <a:cs typeface="微软雅黑" panose="020B0503020204020204" charset="-122"/>
              </a:rPr>
              <a:t>知识与技能</a:t>
            </a:r>
            <a:endParaRPr lang="zh-CN" altLang="en-US" sz="1750">
              <a:latin typeface="微软雅黑" panose="020B0503020204020204" charset="-122"/>
              <a:ea typeface="宋体" panose="02010600030101010101" pitchFamily="2" charset="-122"/>
              <a:cs typeface="微软雅黑" panose="020B0503020204020204" charset="-122"/>
            </a:endParaRPr>
          </a:p>
        </p:txBody>
      </p:sp>
      <p:pic>
        <p:nvPicPr>
          <p:cNvPr id="6" name="object 6"/>
          <p:cNvPicPr/>
          <p:nvPr/>
        </p:nvPicPr>
        <p:blipFill>
          <a:blip r:embed="rId3" cstate="print"/>
          <a:stretch>
            <a:fillRect/>
          </a:stretch>
        </p:blipFill>
        <p:spPr>
          <a:xfrm>
            <a:off x="3625850" y="1365250"/>
            <a:ext cx="2422525" cy="1922145"/>
          </a:xfrm>
          <a:prstGeom prst="rect">
            <a:avLst/>
          </a:prstGeom>
        </p:spPr>
      </p:pic>
      <p:sp>
        <p:nvSpPr>
          <p:cNvPr id="7" name="object 7"/>
          <p:cNvSpPr txBox="1"/>
          <p:nvPr/>
        </p:nvSpPr>
        <p:spPr>
          <a:xfrm>
            <a:off x="3778250" y="1463675"/>
            <a:ext cx="1948180" cy="1701165"/>
          </a:xfrm>
          <a:prstGeom prst="rect">
            <a:avLst/>
          </a:prstGeom>
        </p:spPr>
        <p:txBody>
          <a:bodyPr vert="horz" wrap="square" lIns="0" tIns="12065" rIns="0" bIns="0" rtlCol="0">
            <a:spAutoFit/>
          </a:bodyPr>
          <a:lstStyle/>
          <a:p>
            <a:pPr marL="12065" marR="5080" algn="l">
              <a:lnSpc>
                <a:spcPct val="153000"/>
              </a:lnSpc>
              <a:spcBef>
                <a:spcPts val="95"/>
              </a:spcBef>
            </a:pPr>
            <a:r>
              <a:rPr lang="zh-CN" altLang="en-US" sz="1200" b="1" dirty="0">
                <a:solidFill>
                  <a:srgbClr val="3E3E3E"/>
                </a:solidFill>
                <a:latin typeface="微软雅黑" panose="020B0503020204020204" charset="-122"/>
                <a:ea typeface="宋体" panose="02010600030101010101" pitchFamily="2" charset="-122"/>
                <a:cs typeface="微软雅黑" panose="020B0503020204020204" charset="-122"/>
              </a:rPr>
              <a:t>任务</a:t>
            </a:r>
            <a:r>
              <a:rPr lang="en-US" altLang="zh-CN" sz="1200" b="1" dirty="0">
                <a:solidFill>
                  <a:srgbClr val="3E3E3E"/>
                </a:solidFill>
                <a:latin typeface="微软雅黑" panose="020B0503020204020204" charset="-122"/>
                <a:ea typeface="宋体" panose="02010600030101010101" pitchFamily="2" charset="-122"/>
                <a:cs typeface="微软雅黑" panose="020B0503020204020204" charset="-122"/>
              </a:rPr>
              <a:t>1 </a:t>
            </a:r>
            <a:r>
              <a:rPr lang="zh-CN" altLang="en-US" sz="1200" b="1" dirty="0">
                <a:solidFill>
                  <a:srgbClr val="3E3E3E"/>
                </a:solidFill>
                <a:latin typeface="微软雅黑" panose="020B0503020204020204" charset="-122"/>
                <a:ea typeface="宋体" panose="02010600030101010101" pitchFamily="2" charset="-122"/>
                <a:cs typeface="微软雅黑" panose="020B0503020204020204" charset="-122"/>
              </a:rPr>
              <a:t>餐饮服务岗位认知</a:t>
            </a:r>
            <a:endParaRPr sz="1200" b="1" spc="-50" dirty="0">
              <a:solidFill>
                <a:srgbClr val="3E3E3E"/>
              </a:solidFill>
              <a:latin typeface="微软雅黑" panose="020B0503020204020204" charset="-122"/>
              <a:cs typeface="微软雅黑" panose="020B0503020204020204" charset="-122"/>
            </a:endParaRPr>
          </a:p>
          <a:p>
            <a:pPr algn="l">
              <a:lnSpc>
                <a:spcPct val="100000"/>
              </a:lnSpc>
              <a:spcBef>
                <a:spcPts val="755"/>
              </a:spcBef>
            </a:pPr>
            <a:r>
              <a:rPr lang="zh-CN" altLang="en-US" sz="1200" b="1" dirty="0">
                <a:solidFill>
                  <a:srgbClr val="3E3E3E"/>
                </a:solidFill>
                <a:latin typeface="微软雅黑" panose="020B0503020204020204" charset="-122"/>
                <a:ea typeface="宋体" panose="02010600030101010101" pitchFamily="2" charset="-122"/>
                <a:cs typeface="微软雅黑" panose="020B0503020204020204" charset="-122"/>
              </a:rPr>
              <a:t>任务</a:t>
            </a:r>
            <a:r>
              <a:rPr lang="en-US" altLang="zh-CN" sz="1200" b="1" dirty="0">
                <a:solidFill>
                  <a:srgbClr val="3E3E3E"/>
                </a:solidFill>
                <a:latin typeface="微软雅黑" panose="020B0503020204020204" charset="-122"/>
                <a:ea typeface="宋体" panose="02010600030101010101" pitchFamily="2" charset="-122"/>
                <a:cs typeface="微软雅黑" panose="020B0503020204020204" charset="-122"/>
              </a:rPr>
              <a:t>2 </a:t>
            </a:r>
            <a:r>
              <a:rPr lang="zh-CN" altLang="en-US" sz="1200" b="1" dirty="0">
                <a:solidFill>
                  <a:srgbClr val="3E3E3E"/>
                </a:solidFill>
                <a:latin typeface="微软雅黑" panose="020B0503020204020204" charset="-122"/>
                <a:ea typeface="宋体" panose="02010600030101010101" pitchFamily="2" charset="-122"/>
                <a:cs typeface="微软雅黑" panose="020B0503020204020204" charset="-122"/>
              </a:rPr>
              <a:t>端托技能</a:t>
            </a:r>
            <a:endParaRPr lang="zh-CN" altLang="en-US" sz="1200" b="1" dirty="0">
              <a:solidFill>
                <a:srgbClr val="3E3E3E"/>
              </a:solidFill>
              <a:latin typeface="微软雅黑" panose="020B0503020204020204" charset="-122"/>
              <a:ea typeface="宋体" panose="02010600030101010101" pitchFamily="2" charset="-122"/>
              <a:cs typeface="微软雅黑" panose="020B0503020204020204" charset="-122"/>
            </a:endParaRPr>
          </a:p>
          <a:p>
            <a:pPr algn="l">
              <a:lnSpc>
                <a:spcPct val="100000"/>
              </a:lnSpc>
              <a:spcBef>
                <a:spcPts val="755"/>
              </a:spcBef>
            </a:pPr>
            <a:r>
              <a:rPr lang="zh-CN" altLang="en-US" sz="1200" b="1" dirty="0">
                <a:solidFill>
                  <a:srgbClr val="3E3E3E"/>
                </a:solidFill>
                <a:latin typeface="微软雅黑" panose="020B0503020204020204" charset="-122"/>
                <a:ea typeface="宋体" panose="02010600030101010101" pitchFamily="2" charset="-122"/>
                <a:cs typeface="微软雅黑" panose="020B0503020204020204" charset="-122"/>
              </a:rPr>
              <a:t>任务</a:t>
            </a:r>
            <a:r>
              <a:rPr lang="en-US" altLang="zh-CN" sz="1200" b="1" dirty="0">
                <a:solidFill>
                  <a:srgbClr val="3E3E3E"/>
                </a:solidFill>
                <a:latin typeface="微软雅黑" panose="020B0503020204020204" charset="-122"/>
                <a:ea typeface="宋体" panose="02010600030101010101" pitchFamily="2" charset="-122"/>
                <a:cs typeface="微软雅黑" panose="020B0503020204020204" charset="-122"/>
              </a:rPr>
              <a:t>3 </a:t>
            </a:r>
            <a:r>
              <a:rPr lang="zh-CN" altLang="en-US" sz="1200" b="1" dirty="0">
                <a:solidFill>
                  <a:srgbClr val="3E3E3E"/>
                </a:solidFill>
                <a:latin typeface="微软雅黑" panose="020B0503020204020204" charset="-122"/>
                <a:ea typeface="宋体" panose="02010600030101010101" pitchFamily="2" charset="-122"/>
                <a:cs typeface="微软雅黑" panose="020B0503020204020204" charset="-122"/>
              </a:rPr>
              <a:t>餐巾折花技能</a:t>
            </a:r>
            <a:endParaRPr lang="zh-CN" altLang="en-US" sz="1200" b="1" dirty="0">
              <a:solidFill>
                <a:srgbClr val="3E3E3E"/>
              </a:solidFill>
              <a:latin typeface="微软雅黑" panose="020B0503020204020204" charset="-122"/>
              <a:ea typeface="宋体" panose="02010600030101010101" pitchFamily="2" charset="-122"/>
              <a:cs typeface="微软雅黑" panose="020B0503020204020204" charset="-122"/>
            </a:endParaRPr>
          </a:p>
          <a:p>
            <a:pPr algn="l">
              <a:lnSpc>
                <a:spcPct val="100000"/>
              </a:lnSpc>
              <a:spcBef>
                <a:spcPts val="755"/>
              </a:spcBef>
            </a:pPr>
            <a:r>
              <a:rPr lang="zh-CN" altLang="en-US" sz="1200" b="1" dirty="0">
                <a:solidFill>
                  <a:srgbClr val="3E3E3E"/>
                </a:solidFill>
                <a:latin typeface="微软雅黑" panose="020B0503020204020204" charset="-122"/>
                <a:ea typeface="宋体" panose="02010600030101010101" pitchFamily="2" charset="-122"/>
                <a:cs typeface="微软雅黑" panose="020B0503020204020204" charset="-122"/>
              </a:rPr>
              <a:t>任务</a:t>
            </a:r>
            <a:r>
              <a:rPr lang="en-US" altLang="zh-CN" sz="1200" b="1" dirty="0">
                <a:solidFill>
                  <a:srgbClr val="3E3E3E"/>
                </a:solidFill>
                <a:latin typeface="微软雅黑" panose="020B0503020204020204" charset="-122"/>
                <a:ea typeface="宋体" panose="02010600030101010101" pitchFamily="2" charset="-122"/>
                <a:cs typeface="微软雅黑" panose="020B0503020204020204" charset="-122"/>
              </a:rPr>
              <a:t>4 </a:t>
            </a:r>
            <a:r>
              <a:rPr lang="zh-CN" altLang="en-US" sz="1200" b="1" dirty="0">
                <a:solidFill>
                  <a:srgbClr val="3E3E3E"/>
                </a:solidFill>
                <a:latin typeface="微软雅黑" panose="020B0503020204020204" charset="-122"/>
                <a:ea typeface="宋体" panose="02010600030101010101" pitchFamily="2" charset="-122"/>
                <a:cs typeface="微软雅黑" panose="020B0503020204020204" charset="-122"/>
              </a:rPr>
              <a:t>摆台技能</a:t>
            </a:r>
            <a:endParaRPr lang="zh-CN" altLang="en-US" sz="1200" b="1" dirty="0">
              <a:solidFill>
                <a:srgbClr val="3E3E3E"/>
              </a:solidFill>
              <a:latin typeface="微软雅黑" panose="020B0503020204020204" charset="-122"/>
              <a:ea typeface="宋体" panose="02010600030101010101" pitchFamily="2" charset="-122"/>
              <a:cs typeface="微软雅黑" panose="020B0503020204020204" charset="-122"/>
            </a:endParaRPr>
          </a:p>
          <a:p>
            <a:pPr algn="l">
              <a:lnSpc>
                <a:spcPct val="100000"/>
              </a:lnSpc>
              <a:spcBef>
                <a:spcPts val="755"/>
              </a:spcBef>
            </a:pPr>
            <a:r>
              <a:rPr kumimoji="0" lang="zh-CN" altLang="en-US" sz="1200" b="1" i="0" u="none" strike="noStrike" kern="0" cap="none" spc="25" normalizeH="0" baseline="0" noProof="1" dirty="0">
                <a:solidFill>
                  <a:srgbClr val="3E3E3E"/>
                </a:solidFill>
                <a:latin typeface="微软雅黑" panose="020B0503020204020204" charset="-122"/>
                <a:ea typeface="宋体" panose="02010600030101010101" pitchFamily="2" charset="-122"/>
                <a:cs typeface="微软雅黑" panose="020B0503020204020204" charset="-122"/>
              </a:rPr>
              <a:t>任务</a:t>
            </a:r>
            <a:r>
              <a:rPr kumimoji="0" lang="en-US" altLang="zh-CN" sz="1200" b="1" i="0" u="none" strike="noStrike" kern="0" cap="none" spc="25" normalizeH="0" baseline="0" noProof="1" dirty="0">
                <a:solidFill>
                  <a:srgbClr val="3E3E3E"/>
                </a:solidFill>
                <a:latin typeface="微软雅黑" panose="020B0503020204020204" charset="-122"/>
                <a:ea typeface="宋体" panose="02010600030101010101" pitchFamily="2" charset="-122"/>
                <a:cs typeface="微软雅黑" panose="020B0503020204020204" charset="-122"/>
              </a:rPr>
              <a:t>5 </a:t>
            </a:r>
            <a:r>
              <a:rPr kumimoji="0" lang="zh-CN" altLang="en-US" sz="1200" b="1" i="0" u="none" strike="noStrike" kern="0" cap="none" spc="25" normalizeH="0" baseline="0" noProof="1" dirty="0">
                <a:solidFill>
                  <a:srgbClr val="3E3E3E"/>
                </a:solidFill>
                <a:latin typeface="微软雅黑" panose="020B0503020204020204" charset="-122"/>
                <a:ea typeface="宋体" panose="02010600030101010101" pitchFamily="2" charset="-122"/>
                <a:cs typeface="微软雅黑" panose="020B0503020204020204" charset="-122"/>
              </a:rPr>
              <a:t>斟酒技能</a:t>
            </a:r>
            <a:endParaRPr kumimoji="0" lang="zh-CN" altLang="en-US" sz="1200" b="1" i="0" u="none" strike="noStrike" kern="0" cap="none" spc="25" normalizeH="0" baseline="0" noProof="1" dirty="0">
              <a:solidFill>
                <a:srgbClr val="3E3E3E"/>
              </a:solidFill>
              <a:latin typeface="微软雅黑" panose="020B0503020204020204" charset="-122"/>
              <a:ea typeface="宋体" panose="02010600030101010101" pitchFamily="2" charset="-122"/>
              <a:cs typeface="微软雅黑" panose="020B0503020204020204" charset="-122"/>
            </a:endParaRPr>
          </a:p>
          <a:p>
            <a:pPr algn="l">
              <a:lnSpc>
                <a:spcPct val="100000"/>
              </a:lnSpc>
              <a:spcBef>
                <a:spcPts val="755"/>
              </a:spcBef>
            </a:pPr>
            <a:r>
              <a:rPr kumimoji="0" lang="zh-CN" altLang="en-US" sz="1200" b="1" i="0" u="none" strike="noStrike" kern="0" cap="none" spc="25" normalizeH="0" baseline="0" noProof="1" dirty="0">
                <a:solidFill>
                  <a:srgbClr val="3E3E3E"/>
                </a:solidFill>
                <a:latin typeface="微软雅黑" panose="020B0503020204020204" charset="-122"/>
                <a:ea typeface="宋体" panose="02010600030101010101" pitchFamily="2" charset="-122"/>
                <a:cs typeface="微软雅黑" panose="020B0503020204020204" charset="-122"/>
              </a:rPr>
              <a:t>任务</a:t>
            </a:r>
            <a:r>
              <a:rPr kumimoji="0" lang="en-US" altLang="zh-CN" sz="1200" b="1" i="0" u="none" strike="noStrike" kern="0" cap="none" spc="25" normalizeH="0" baseline="0" noProof="1" dirty="0">
                <a:solidFill>
                  <a:srgbClr val="3E3E3E"/>
                </a:solidFill>
                <a:latin typeface="微软雅黑" panose="020B0503020204020204" charset="-122"/>
                <a:ea typeface="宋体" panose="02010600030101010101" pitchFamily="2" charset="-122"/>
                <a:cs typeface="微软雅黑" panose="020B0503020204020204" charset="-122"/>
              </a:rPr>
              <a:t>6 </a:t>
            </a:r>
            <a:r>
              <a:rPr kumimoji="0" lang="zh-CN" altLang="en-US" sz="1200" b="1" i="0" u="none" strike="noStrike" kern="0" cap="none" spc="25" normalizeH="0" baseline="0" noProof="1" dirty="0">
                <a:solidFill>
                  <a:srgbClr val="3E3E3E"/>
                </a:solidFill>
                <a:latin typeface="微软雅黑" panose="020B0503020204020204" charset="-122"/>
                <a:ea typeface="宋体" panose="02010600030101010101" pitchFamily="2" charset="-122"/>
                <a:cs typeface="微软雅黑" panose="020B0503020204020204" charset="-122"/>
              </a:rPr>
              <a:t>分菜技能</a:t>
            </a:r>
            <a:endParaRPr kumimoji="0" lang="zh-CN" altLang="en-US" sz="1200" b="1" i="0" u="none" strike="noStrike" kern="0" cap="none" spc="25" normalizeH="0" baseline="0" noProof="1" dirty="0">
              <a:solidFill>
                <a:srgbClr val="3E3E3E"/>
              </a:solidFill>
              <a:latin typeface="微软雅黑" panose="020B0503020204020204" charset="-122"/>
              <a:ea typeface="宋体" panose="02010600030101010101" pitchFamily="2" charset="-122"/>
              <a:cs typeface="微软雅黑" panose="020B0503020204020204" charset="-122"/>
            </a:endParaRPr>
          </a:p>
        </p:txBody>
      </p:sp>
      <p:grpSp>
        <p:nvGrpSpPr>
          <p:cNvPr id="8" name="object 8"/>
          <p:cNvGrpSpPr/>
          <p:nvPr/>
        </p:nvGrpSpPr>
        <p:grpSpPr>
          <a:xfrm>
            <a:off x="0" y="494242"/>
            <a:ext cx="7553325" cy="3755390"/>
            <a:chOff x="0" y="494242"/>
            <a:chExt cx="7553325" cy="3755390"/>
          </a:xfrm>
        </p:grpSpPr>
        <p:pic>
          <p:nvPicPr>
            <p:cNvPr id="9" name="object 9"/>
            <p:cNvPicPr/>
            <p:nvPr/>
          </p:nvPicPr>
          <p:blipFill>
            <a:blip r:embed="rId4" cstate="print"/>
            <a:stretch>
              <a:fillRect/>
            </a:stretch>
          </p:blipFill>
          <p:spPr>
            <a:xfrm>
              <a:off x="0" y="3555229"/>
              <a:ext cx="7553325" cy="694171"/>
            </a:xfrm>
            <a:prstGeom prst="rect">
              <a:avLst/>
            </a:prstGeom>
          </p:spPr>
        </p:pic>
        <p:pic>
          <p:nvPicPr>
            <p:cNvPr id="10" name="object 10"/>
            <p:cNvPicPr/>
            <p:nvPr/>
          </p:nvPicPr>
          <p:blipFill>
            <a:blip r:embed="rId5" cstate="print"/>
            <a:stretch>
              <a:fillRect/>
            </a:stretch>
          </p:blipFill>
          <p:spPr>
            <a:xfrm>
              <a:off x="2050986" y="494242"/>
              <a:ext cx="5502338" cy="278831"/>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89" name="圆角矩形 88"/>
          <p:cNvSpPr/>
          <p:nvPr>
            <p:custDataLst>
              <p:tags r:id="rId2"/>
            </p:custDataLst>
          </p:nvPr>
        </p:nvSpPr>
        <p:spPr>
          <a:xfrm>
            <a:off x="3306756" y="3346476"/>
            <a:ext cx="1010682" cy="298324"/>
          </a:xfrm>
          <a:prstGeom prst="roundRect">
            <a:avLst>
              <a:gd name="adj" fmla="val 50000"/>
            </a:avLst>
          </a:prstGeom>
          <a:gradFill>
            <a:gsLst>
              <a:gs pos="99000">
                <a:schemeClr val="accent1"/>
              </a:gs>
              <a:gs pos="0">
                <a:schemeClr val="accent1">
                  <a:lumMod val="60000"/>
                  <a:lumOff val="40000"/>
                </a:schemeClr>
              </a:gs>
            </a:gsLst>
            <a:lin ang="2700000" scaled="0"/>
          </a:gra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64117" tIns="69267" rIns="163724" bIns="76745" numCol="1" spcCol="0" rtlCol="0" fromWordArt="0" anchor="ctr" anchorCtr="0" forceAA="0" compatLnSpc="1">
            <a:noAutofit/>
          </a:bodyPr>
          <a:lstStyle/>
          <a:p>
            <a:pPr marL="0" algn="ctr" rtl="0" eaLnBrk="1" latinLnBrk="0" hangingPunct="1">
              <a:spcBef>
                <a:spcPts val="0"/>
              </a:spcBef>
              <a:spcAft>
                <a:spcPts val="0"/>
              </a:spcAft>
            </a:pPr>
            <a:r>
              <a:rPr lang="zh-CN" altLang="zh-CN" sz="990">
                <a:effectLst/>
                <a:latin typeface="+mn-ea"/>
              </a:rPr>
              <a:t>素质目标</a:t>
            </a:r>
            <a:endParaRPr lang="zh-CN" altLang="zh-CN" sz="990">
              <a:effectLst/>
              <a:latin typeface="+mn-ea"/>
            </a:endParaRPr>
          </a:p>
        </p:txBody>
      </p:sp>
      <p:sp>
        <p:nvSpPr>
          <p:cNvPr id="83" name="圆角矩形 82"/>
          <p:cNvSpPr/>
          <p:nvPr>
            <p:custDataLst>
              <p:tags r:id="rId3"/>
            </p:custDataLst>
          </p:nvPr>
        </p:nvSpPr>
        <p:spPr>
          <a:xfrm>
            <a:off x="3306756" y="2346074"/>
            <a:ext cx="1010682" cy="298324"/>
          </a:xfrm>
          <a:prstGeom prst="roundRect">
            <a:avLst>
              <a:gd name="adj" fmla="val 50000"/>
            </a:avLst>
          </a:prstGeom>
          <a:gradFill>
            <a:gsLst>
              <a:gs pos="99000">
                <a:schemeClr val="accent1"/>
              </a:gs>
              <a:gs pos="0">
                <a:schemeClr val="accent1">
                  <a:lumMod val="60000"/>
                  <a:lumOff val="40000"/>
                </a:schemeClr>
              </a:gs>
            </a:gsLst>
            <a:lin ang="2700000" scaled="0"/>
          </a:gra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64117" tIns="69267" rIns="163724" bIns="76745" numCol="1" spcCol="0" rtlCol="0" fromWordArt="0" anchor="ctr" anchorCtr="0" forceAA="0" compatLnSpc="1">
            <a:noAutofit/>
          </a:bodyPr>
          <a:lstStyle/>
          <a:p>
            <a:pPr marL="0" algn="ctr" rtl="0" eaLnBrk="1" latinLnBrk="0" hangingPunct="1">
              <a:spcBef>
                <a:spcPts val="0"/>
              </a:spcBef>
              <a:spcAft>
                <a:spcPts val="0"/>
              </a:spcAft>
            </a:pPr>
            <a:r>
              <a:rPr lang="zh-CN" altLang="zh-CN" sz="990" dirty="0">
                <a:effectLst/>
                <a:latin typeface="+mn-ea"/>
              </a:rPr>
              <a:t>能力目标</a:t>
            </a:r>
            <a:endParaRPr lang="zh-CN" altLang="zh-CN" sz="990" dirty="0">
              <a:effectLst/>
              <a:latin typeface="+mn-ea"/>
            </a:endParaRPr>
          </a:p>
        </p:txBody>
      </p:sp>
      <p:sp>
        <p:nvSpPr>
          <p:cNvPr id="74" name="圆角矩形 73"/>
          <p:cNvSpPr/>
          <p:nvPr>
            <p:custDataLst>
              <p:tags r:id="rId4"/>
            </p:custDataLst>
          </p:nvPr>
        </p:nvSpPr>
        <p:spPr>
          <a:xfrm>
            <a:off x="3306756" y="1362181"/>
            <a:ext cx="1010682" cy="298324"/>
          </a:xfrm>
          <a:prstGeom prst="roundRect">
            <a:avLst>
              <a:gd name="adj" fmla="val 50000"/>
            </a:avLst>
          </a:prstGeom>
          <a:gradFill>
            <a:gsLst>
              <a:gs pos="99000">
                <a:schemeClr val="accent1"/>
              </a:gs>
              <a:gs pos="0">
                <a:schemeClr val="accent1">
                  <a:lumMod val="60000"/>
                  <a:lumOff val="40000"/>
                </a:schemeClr>
              </a:gs>
            </a:gsLst>
            <a:lin ang="2700000" scaled="0"/>
          </a:gra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64117" tIns="69267" rIns="163724" bIns="76745" numCol="1" spcCol="0" rtlCol="0" fromWordArt="0" anchor="ctr" anchorCtr="0" forceAA="0" compatLnSpc="1">
            <a:noAutofit/>
          </a:bodyPr>
          <a:lstStyle/>
          <a:p>
            <a:pPr marL="0" algn="ctr" rtl="0" eaLnBrk="1" latinLnBrk="0" hangingPunct="1">
              <a:spcBef>
                <a:spcPts val="0"/>
              </a:spcBef>
              <a:spcAft>
                <a:spcPts val="0"/>
              </a:spcAft>
            </a:pPr>
            <a:r>
              <a:rPr lang="zh-CN" altLang="zh-CN" sz="990">
                <a:effectLst/>
                <a:latin typeface="+mn-ea"/>
              </a:rPr>
              <a:t>知识目标</a:t>
            </a:r>
            <a:endParaRPr lang="zh-CN" altLang="zh-CN" sz="990">
              <a:effectLst/>
              <a:latin typeface="+mn-ea"/>
            </a:endParaRPr>
          </a:p>
        </p:txBody>
      </p:sp>
      <p:sp>
        <p:nvSpPr>
          <p:cNvPr id="76" name="右箭头 75"/>
          <p:cNvSpPr/>
          <p:nvPr>
            <p:custDataLst>
              <p:tags r:id="rId5"/>
            </p:custDataLst>
          </p:nvPr>
        </p:nvSpPr>
        <p:spPr>
          <a:xfrm>
            <a:off x="4452431" y="1396421"/>
            <a:ext cx="266445" cy="229450"/>
          </a:xfrm>
          <a:prstGeom prst="rightArrow">
            <a:avLst/>
          </a:prstGeom>
          <a:gradFill>
            <a:gsLst>
              <a:gs pos="3000">
                <a:schemeClr val="accent1">
                  <a:lumMod val="60000"/>
                  <a:lumOff val="40000"/>
                  <a:alpha val="0"/>
                </a:schemeClr>
              </a:gs>
              <a:gs pos="50000">
                <a:schemeClr val="accent1">
                  <a:lumMod val="60000"/>
                  <a:lumOff val="40000"/>
                  <a:alpha val="8000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115">
              <a:solidFill>
                <a:schemeClr val="lt1"/>
              </a:solidFill>
              <a:cs typeface="微软雅黑" panose="020B0503020204020204" charset="-122"/>
              <a:sym typeface="+mn-ea"/>
            </a:endParaRPr>
          </a:p>
        </p:txBody>
      </p:sp>
      <p:sp>
        <p:nvSpPr>
          <p:cNvPr id="78" name="1"/>
          <p:cNvSpPr txBox="1">
            <a:spLocks noChangeArrowheads="1"/>
          </p:cNvSpPr>
          <p:nvPr>
            <p:custDataLst>
              <p:tags r:id="rId6"/>
            </p:custDataLst>
          </p:nvPr>
        </p:nvSpPr>
        <p:spPr bwMode="auto">
          <a:xfrm>
            <a:off x="4845050" y="831850"/>
            <a:ext cx="2519680" cy="1204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0" marR="0" lvl="0" indent="0" algn="l" defTabSz="1216025" rtl="0" eaLnBrk="1" fontAlgn="auto" latinLnBrk="0" hangingPunct="1">
              <a:lnSpc>
                <a:spcPct val="150000"/>
              </a:lnSpc>
              <a:spcBef>
                <a:spcPts val="0"/>
              </a:spcBef>
              <a:spcAft>
                <a:spcPts val="0"/>
              </a:spcAft>
              <a:buClrTx/>
              <a:buSzTx/>
              <a:buFontTx/>
              <a:buNone/>
            </a:pPr>
            <a:r>
              <a:rPr lang="en-US" altLang="zh-CN" sz="870" dirty="0">
                <a:solidFill>
                  <a:schemeClr val="tx1">
                    <a:lumMod val="85000"/>
                    <a:lumOff val="15000"/>
                  </a:schemeClr>
                </a:solidFill>
                <a:latin typeface="+mn-ea"/>
                <a:cs typeface="+mn-ea"/>
                <a:sym typeface="+mn-ea"/>
              </a:rPr>
              <a:t>1.了解餐饮服务岗位设置及职责</a:t>
            </a:r>
            <a:endParaRPr lang="en-US" altLang="zh-CN" sz="870" dirty="0">
              <a:solidFill>
                <a:schemeClr val="tx1">
                  <a:lumMod val="85000"/>
                  <a:lumOff val="15000"/>
                </a:schemeClr>
              </a:solidFill>
              <a:latin typeface="+mn-ea"/>
              <a:cs typeface="+mn-ea"/>
              <a:sym typeface="+mn-ea"/>
            </a:endParaRPr>
          </a:p>
          <a:p>
            <a:pPr marL="0" marR="0" lvl="0" indent="0" algn="l" defTabSz="1216025" rtl="0" eaLnBrk="1" fontAlgn="auto" latinLnBrk="0" hangingPunct="1">
              <a:lnSpc>
                <a:spcPct val="150000"/>
              </a:lnSpc>
              <a:spcBef>
                <a:spcPts val="0"/>
              </a:spcBef>
              <a:spcAft>
                <a:spcPts val="0"/>
              </a:spcAft>
              <a:buClrTx/>
              <a:buSzTx/>
              <a:buFontTx/>
              <a:buNone/>
            </a:pPr>
            <a:r>
              <a:rPr lang="en-US" altLang="zh-CN" sz="870" dirty="0">
                <a:solidFill>
                  <a:schemeClr val="tx1">
                    <a:lumMod val="85000"/>
                    <a:lumOff val="15000"/>
                  </a:schemeClr>
                </a:solidFill>
                <a:latin typeface="+mn-ea"/>
                <a:cs typeface="+mn-ea"/>
                <a:sym typeface="+mn-ea"/>
              </a:rPr>
              <a:t>2.掌握轻托和重托的操作要领及方法</a:t>
            </a:r>
            <a:endParaRPr lang="en-US" altLang="zh-CN" sz="870" dirty="0">
              <a:solidFill>
                <a:schemeClr val="tx1">
                  <a:lumMod val="85000"/>
                  <a:lumOff val="15000"/>
                </a:schemeClr>
              </a:solidFill>
              <a:latin typeface="+mn-ea"/>
              <a:cs typeface="+mn-ea"/>
              <a:sym typeface="+mn-ea"/>
            </a:endParaRPr>
          </a:p>
          <a:p>
            <a:pPr marL="0" marR="0" lvl="0" indent="0" algn="l" defTabSz="1216025" rtl="0" eaLnBrk="1" fontAlgn="auto" latinLnBrk="0" hangingPunct="1">
              <a:lnSpc>
                <a:spcPct val="150000"/>
              </a:lnSpc>
              <a:spcBef>
                <a:spcPts val="0"/>
              </a:spcBef>
              <a:spcAft>
                <a:spcPts val="0"/>
              </a:spcAft>
              <a:buClrTx/>
              <a:buSzTx/>
              <a:buFontTx/>
              <a:buNone/>
            </a:pPr>
            <a:r>
              <a:rPr lang="en-US" altLang="zh-CN" sz="870" dirty="0">
                <a:solidFill>
                  <a:schemeClr val="tx1">
                    <a:lumMod val="85000"/>
                    <a:lumOff val="15000"/>
                  </a:schemeClr>
                </a:solidFill>
                <a:latin typeface="+mn-ea"/>
                <a:cs typeface="+mn-ea"/>
                <a:sym typeface="+mn-ea"/>
              </a:rPr>
              <a:t>3.掌握餐巾折花的基本技法</a:t>
            </a:r>
            <a:endParaRPr lang="en-US" altLang="zh-CN" sz="870" dirty="0">
              <a:solidFill>
                <a:schemeClr val="tx1">
                  <a:lumMod val="85000"/>
                  <a:lumOff val="15000"/>
                </a:schemeClr>
              </a:solidFill>
              <a:latin typeface="+mn-ea"/>
              <a:cs typeface="+mn-ea"/>
              <a:sym typeface="+mn-ea"/>
            </a:endParaRPr>
          </a:p>
          <a:p>
            <a:pPr marL="0" marR="0" lvl="0" indent="0" algn="l" defTabSz="1216025" rtl="0" eaLnBrk="1" fontAlgn="auto" latinLnBrk="0" hangingPunct="1">
              <a:lnSpc>
                <a:spcPct val="150000"/>
              </a:lnSpc>
              <a:spcBef>
                <a:spcPts val="0"/>
              </a:spcBef>
              <a:spcAft>
                <a:spcPts val="0"/>
              </a:spcAft>
              <a:buClrTx/>
              <a:buSzTx/>
              <a:buFontTx/>
              <a:buNone/>
            </a:pPr>
            <a:r>
              <a:rPr lang="en-US" altLang="zh-CN" sz="870" dirty="0">
                <a:solidFill>
                  <a:schemeClr val="tx1">
                    <a:lumMod val="85000"/>
                    <a:lumOff val="15000"/>
                  </a:schemeClr>
                </a:solidFill>
                <a:latin typeface="+mn-ea"/>
                <a:cs typeface="+mn-ea"/>
                <a:sym typeface="+mn-ea"/>
              </a:rPr>
              <a:t>4.掌握中、西餐零点和宴会摆台的操作流程与标准</a:t>
            </a:r>
            <a:endParaRPr lang="en-US" altLang="zh-CN" sz="870" dirty="0">
              <a:solidFill>
                <a:schemeClr val="tx1">
                  <a:lumMod val="85000"/>
                  <a:lumOff val="15000"/>
                </a:schemeClr>
              </a:solidFill>
              <a:latin typeface="+mn-ea"/>
              <a:cs typeface="+mn-ea"/>
              <a:sym typeface="+mn-ea"/>
            </a:endParaRPr>
          </a:p>
          <a:p>
            <a:pPr marL="0" marR="0" lvl="0" indent="0" algn="l" defTabSz="1216025" rtl="0" eaLnBrk="1" fontAlgn="auto" latinLnBrk="0" hangingPunct="1">
              <a:lnSpc>
                <a:spcPct val="150000"/>
              </a:lnSpc>
              <a:spcBef>
                <a:spcPts val="0"/>
              </a:spcBef>
              <a:spcAft>
                <a:spcPts val="0"/>
              </a:spcAft>
              <a:buClrTx/>
              <a:buSzTx/>
              <a:buFontTx/>
              <a:buNone/>
            </a:pPr>
            <a:r>
              <a:rPr lang="en-US" altLang="zh-CN" sz="870" dirty="0">
                <a:solidFill>
                  <a:schemeClr val="tx1">
                    <a:lumMod val="85000"/>
                    <a:lumOff val="15000"/>
                  </a:schemeClr>
                </a:solidFill>
                <a:latin typeface="+mn-ea"/>
                <a:cs typeface="+mn-ea"/>
                <a:sym typeface="+mn-ea"/>
              </a:rPr>
              <a:t>5.掌握斟倒酒水的服务流程和标准</a:t>
            </a:r>
            <a:endParaRPr lang="en-US" altLang="zh-CN" sz="870" dirty="0">
              <a:solidFill>
                <a:schemeClr val="tx1">
                  <a:lumMod val="85000"/>
                  <a:lumOff val="15000"/>
                </a:schemeClr>
              </a:solidFill>
              <a:latin typeface="+mn-ea"/>
              <a:cs typeface="+mn-ea"/>
              <a:sym typeface="+mn-ea"/>
            </a:endParaRPr>
          </a:p>
          <a:p>
            <a:pPr marL="0" marR="0" lvl="0" indent="0" algn="l" defTabSz="1216025" rtl="0" eaLnBrk="1" fontAlgn="auto" latinLnBrk="0" hangingPunct="1">
              <a:lnSpc>
                <a:spcPct val="150000"/>
              </a:lnSpc>
              <a:spcBef>
                <a:spcPts val="0"/>
              </a:spcBef>
              <a:spcAft>
                <a:spcPts val="0"/>
              </a:spcAft>
              <a:buClrTx/>
              <a:buSzTx/>
              <a:buFontTx/>
              <a:buNone/>
            </a:pPr>
            <a:r>
              <a:rPr lang="en-US" altLang="zh-CN" sz="870" dirty="0">
                <a:solidFill>
                  <a:schemeClr val="tx1">
                    <a:lumMod val="85000"/>
                    <a:lumOff val="15000"/>
                  </a:schemeClr>
                </a:solidFill>
                <a:latin typeface="+mn-ea"/>
                <a:cs typeface="+mn-ea"/>
                <a:sym typeface="+mn-ea"/>
              </a:rPr>
              <a:t>6.掌握分菜的基本方法 </a:t>
            </a:r>
            <a:endParaRPr lang="zh-CN" altLang="en-US" sz="870" noProof="0" dirty="0">
              <a:ln>
                <a:noFill/>
              </a:ln>
              <a:solidFill>
                <a:schemeClr val="tx1">
                  <a:lumMod val="85000"/>
                  <a:lumOff val="15000"/>
                </a:schemeClr>
              </a:solidFill>
              <a:effectLst/>
              <a:uLnTx/>
              <a:uFillTx/>
              <a:latin typeface="+mn-ea"/>
              <a:ea typeface="+mn-ea"/>
              <a:cs typeface="+mn-ea"/>
              <a:sym typeface="+mn-lt"/>
            </a:endParaRPr>
          </a:p>
        </p:txBody>
      </p:sp>
      <p:sp>
        <p:nvSpPr>
          <p:cNvPr id="85" name="右箭头 84"/>
          <p:cNvSpPr/>
          <p:nvPr>
            <p:custDataLst>
              <p:tags r:id="rId7"/>
            </p:custDataLst>
          </p:nvPr>
        </p:nvSpPr>
        <p:spPr>
          <a:xfrm>
            <a:off x="4452431" y="2380314"/>
            <a:ext cx="266445" cy="229450"/>
          </a:xfrm>
          <a:prstGeom prst="rightArrow">
            <a:avLst/>
          </a:prstGeom>
          <a:gradFill>
            <a:gsLst>
              <a:gs pos="3000">
                <a:schemeClr val="accent1">
                  <a:lumMod val="60000"/>
                  <a:lumOff val="40000"/>
                  <a:alpha val="0"/>
                </a:schemeClr>
              </a:gs>
              <a:gs pos="50000">
                <a:schemeClr val="accent1">
                  <a:lumMod val="60000"/>
                  <a:lumOff val="40000"/>
                  <a:alpha val="8000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115">
              <a:solidFill>
                <a:schemeClr val="lt1"/>
              </a:solidFill>
              <a:cs typeface="微软雅黑" panose="020B0503020204020204" charset="-122"/>
              <a:sym typeface="+mn-ea"/>
            </a:endParaRPr>
          </a:p>
        </p:txBody>
      </p:sp>
      <p:sp>
        <p:nvSpPr>
          <p:cNvPr id="86" name="1"/>
          <p:cNvSpPr txBox="1">
            <a:spLocks noChangeArrowheads="1"/>
          </p:cNvSpPr>
          <p:nvPr>
            <p:custDataLst>
              <p:tags r:id="rId8"/>
            </p:custDataLst>
          </p:nvPr>
        </p:nvSpPr>
        <p:spPr bwMode="auto">
          <a:xfrm>
            <a:off x="4845050" y="2127250"/>
            <a:ext cx="2479675"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0" marR="0" lvl="0" indent="0" algn="l" defTabSz="1216025" rtl="0" eaLnBrk="1" fontAlgn="auto" latinLnBrk="0" hangingPunct="1">
              <a:lnSpc>
                <a:spcPct val="150000"/>
              </a:lnSpc>
              <a:spcBef>
                <a:spcPts val="0"/>
              </a:spcBef>
              <a:spcAft>
                <a:spcPts val="0"/>
              </a:spcAft>
              <a:buClrTx/>
              <a:buSzTx/>
              <a:buFontTx/>
              <a:buNone/>
            </a:pPr>
            <a:r>
              <a:rPr lang="en-US" altLang="zh-CN" sz="870" dirty="0">
                <a:solidFill>
                  <a:schemeClr val="tx1">
                    <a:lumMod val="85000"/>
                    <a:lumOff val="15000"/>
                  </a:schemeClr>
                </a:solidFill>
                <a:latin typeface="+mn-ea"/>
                <a:cs typeface="+mn-ea"/>
                <a:sym typeface="+mn-lt"/>
              </a:rPr>
              <a:t>1.能够运用基本技法熟练折叠杯花和盘花</a:t>
            </a:r>
            <a:endParaRPr lang="en-US" altLang="zh-CN" sz="870" dirty="0">
              <a:solidFill>
                <a:schemeClr val="tx1">
                  <a:lumMod val="85000"/>
                  <a:lumOff val="15000"/>
                </a:schemeClr>
              </a:solidFill>
              <a:latin typeface="+mn-ea"/>
              <a:cs typeface="+mn-ea"/>
              <a:sym typeface="+mn-lt"/>
            </a:endParaRPr>
          </a:p>
          <a:p>
            <a:pPr marL="0" marR="0" lvl="0" indent="0" algn="l" defTabSz="1216025" rtl="0" eaLnBrk="1" fontAlgn="auto" latinLnBrk="0" hangingPunct="1">
              <a:lnSpc>
                <a:spcPct val="150000"/>
              </a:lnSpc>
              <a:spcBef>
                <a:spcPts val="0"/>
              </a:spcBef>
              <a:spcAft>
                <a:spcPts val="0"/>
              </a:spcAft>
              <a:buClrTx/>
              <a:buSzTx/>
              <a:buFontTx/>
              <a:buNone/>
            </a:pPr>
            <a:r>
              <a:rPr lang="en-US" altLang="zh-CN" sz="870" dirty="0">
                <a:solidFill>
                  <a:schemeClr val="tx1">
                    <a:lumMod val="85000"/>
                    <a:lumOff val="15000"/>
                  </a:schemeClr>
                </a:solidFill>
                <a:latin typeface="+mn-ea"/>
                <a:cs typeface="+mn-ea"/>
                <a:sym typeface="+mn-lt"/>
              </a:rPr>
              <a:t>2.能够规范完成中、西餐零点和宴会摆台操作</a:t>
            </a:r>
            <a:endParaRPr lang="en-US" altLang="zh-CN" sz="870" dirty="0">
              <a:solidFill>
                <a:schemeClr val="tx1">
                  <a:lumMod val="85000"/>
                  <a:lumOff val="15000"/>
                </a:schemeClr>
              </a:solidFill>
              <a:latin typeface="+mn-ea"/>
              <a:cs typeface="+mn-ea"/>
              <a:sym typeface="+mn-lt"/>
            </a:endParaRPr>
          </a:p>
          <a:p>
            <a:pPr marL="0" marR="0" lvl="0" indent="0" algn="l" defTabSz="1216025" rtl="0" eaLnBrk="1" fontAlgn="auto" latinLnBrk="0" hangingPunct="1">
              <a:lnSpc>
                <a:spcPct val="150000"/>
              </a:lnSpc>
              <a:spcBef>
                <a:spcPts val="0"/>
              </a:spcBef>
              <a:spcAft>
                <a:spcPts val="0"/>
              </a:spcAft>
              <a:buClrTx/>
              <a:buSzTx/>
              <a:buFontTx/>
              <a:buNone/>
            </a:pPr>
            <a:r>
              <a:rPr lang="en-US" altLang="zh-CN" sz="870" dirty="0">
                <a:solidFill>
                  <a:schemeClr val="tx1">
                    <a:lumMod val="85000"/>
                    <a:lumOff val="15000"/>
                  </a:schemeClr>
                </a:solidFill>
                <a:latin typeface="+mn-ea"/>
                <a:cs typeface="+mn-ea"/>
                <a:sym typeface="+mn-lt"/>
              </a:rPr>
              <a:t>3.能够根据不同酒水的存放和饮用特点为客人提供相应的酒水服务</a:t>
            </a:r>
            <a:endParaRPr lang="en-US" altLang="zh-CN" sz="870" dirty="0">
              <a:solidFill>
                <a:schemeClr val="tx1">
                  <a:lumMod val="85000"/>
                  <a:lumOff val="15000"/>
                </a:schemeClr>
              </a:solidFill>
              <a:latin typeface="+mn-ea"/>
              <a:cs typeface="+mn-ea"/>
              <a:sym typeface="+mn-lt"/>
            </a:endParaRPr>
          </a:p>
          <a:p>
            <a:pPr marL="0" marR="0" lvl="0" indent="0" algn="l" defTabSz="1216025" rtl="0" eaLnBrk="1" fontAlgn="auto" latinLnBrk="0" hangingPunct="1">
              <a:lnSpc>
                <a:spcPct val="150000"/>
              </a:lnSpc>
              <a:spcBef>
                <a:spcPts val="0"/>
              </a:spcBef>
              <a:spcAft>
                <a:spcPts val="0"/>
              </a:spcAft>
              <a:buClrTx/>
              <a:buSzTx/>
              <a:buFontTx/>
              <a:buNone/>
            </a:pPr>
            <a:r>
              <a:rPr lang="en-US" altLang="zh-CN" sz="870" dirty="0">
                <a:solidFill>
                  <a:schemeClr val="tx1">
                    <a:lumMod val="85000"/>
                    <a:lumOff val="15000"/>
                  </a:schemeClr>
                </a:solidFill>
                <a:latin typeface="+mn-ea"/>
                <a:cs typeface="+mn-ea"/>
                <a:sym typeface="+mn-lt"/>
              </a:rPr>
              <a:t>4.能够正确为客人提供分菜服务</a:t>
            </a:r>
            <a:endParaRPr lang="en-US" altLang="zh-CN" sz="870" noProof="0" dirty="0">
              <a:ln>
                <a:noFill/>
              </a:ln>
              <a:solidFill>
                <a:schemeClr val="tx1">
                  <a:lumMod val="85000"/>
                  <a:lumOff val="15000"/>
                </a:schemeClr>
              </a:solidFill>
              <a:effectLst/>
              <a:uLnTx/>
              <a:uFillTx/>
              <a:latin typeface="+mn-ea"/>
              <a:ea typeface="+mn-ea"/>
              <a:cs typeface="+mn-ea"/>
              <a:sym typeface="+mn-lt"/>
            </a:endParaRPr>
          </a:p>
        </p:txBody>
      </p:sp>
      <p:sp>
        <p:nvSpPr>
          <p:cNvPr id="91" name="右箭头 90"/>
          <p:cNvSpPr/>
          <p:nvPr>
            <p:custDataLst>
              <p:tags r:id="rId9"/>
            </p:custDataLst>
          </p:nvPr>
        </p:nvSpPr>
        <p:spPr>
          <a:xfrm>
            <a:off x="4463861" y="3364842"/>
            <a:ext cx="266445" cy="229450"/>
          </a:xfrm>
          <a:prstGeom prst="rightArrow">
            <a:avLst/>
          </a:prstGeom>
          <a:gradFill>
            <a:gsLst>
              <a:gs pos="3000">
                <a:schemeClr val="accent1">
                  <a:lumMod val="60000"/>
                  <a:lumOff val="40000"/>
                  <a:alpha val="0"/>
                </a:schemeClr>
              </a:gs>
              <a:gs pos="50000">
                <a:schemeClr val="accent1">
                  <a:lumMod val="60000"/>
                  <a:lumOff val="40000"/>
                  <a:alpha val="8000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115">
              <a:solidFill>
                <a:schemeClr val="lt1"/>
              </a:solidFill>
              <a:cs typeface="微软雅黑" panose="020B0503020204020204" charset="-122"/>
              <a:sym typeface="+mn-ea"/>
            </a:endParaRPr>
          </a:p>
        </p:txBody>
      </p:sp>
      <p:sp>
        <p:nvSpPr>
          <p:cNvPr id="92" name="1"/>
          <p:cNvSpPr txBox="1">
            <a:spLocks noChangeArrowheads="1"/>
          </p:cNvSpPr>
          <p:nvPr>
            <p:custDataLst>
              <p:tags r:id="rId10"/>
            </p:custDataLst>
          </p:nvPr>
        </p:nvSpPr>
        <p:spPr bwMode="auto">
          <a:xfrm>
            <a:off x="4853940" y="3270250"/>
            <a:ext cx="2482850" cy="437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0" marR="0" lvl="0" indent="0" algn="l" defTabSz="1216025" rtl="0" eaLnBrk="1" fontAlgn="auto" latinLnBrk="0" hangingPunct="1">
              <a:lnSpc>
                <a:spcPct val="150000"/>
              </a:lnSpc>
              <a:spcBef>
                <a:spcPts val="0"/>
              </a:spcBef>
              <a:spcAft>
                <a:spcPts val="0"/>
              </a:spcAft>
              <a:buClrTx/>
              <a:buSzTx/>
              <a:buFontTx/>
              <a:buNone/>
            </a:pPr>
            <a:r>
              <a:rPr lang="en-US" altLang="zh-CN" sz="870" dirty="0">
                <a:solidFill>
                  <a:schemeClr val="tx1">
                    <a:lumMod val="85000"/>
                    <a:lumOff val="15000"/>
                  </a:schemeClr>
                </a:solidFill>
                <a:latin typeface="+mn-ea"/>
                <a:cs typeface="+mn-ea"/>
                <a:sym typeface="+mn-lt"/>
              </a:rPr>
              <a:t>1.提高个人礼仪修养，塑造良好的个人形象</a:t>
            </a:r>
            <a:endParaRPr lang="en-US" altLang="zh-CN" sz="870" dirty="0">
              <a:solidFill>
                <a:schemeClr val="tx1">
                  <a:lumMod val="85000"/>
                  <a:lumOff val="15000"/>
                </a:schemeClr>
              </a:solidFill>
              <a:latin typeface="+mn-ea"/>
              <a:cs typeface="+mn-ea"/>
              <a:sym typeface="+mn-lt"/>
            </a:endParaRPr>
          </a:p>
          <a:p>
            <a:pPr marL="0" marR="0" lvl="0" indent="0" algn="l" defTabSz="1216025" rtl="0" eaLnBrk="1" fontAlgn="auto" latinLnBrk="0" hangingPunct="1">
              <a:lnSpc>
                <a:spcPct val="150000"/>
              </a:lnSpc>
              <a:spcBef>
                <a:spcPts val="0"/>
              </a:spcBef>
              <a:spcAft>
                <a:spcPts val="0"/>
              </a:spcAft>
              <a:buClrTx/>
              <a:buSzTx/>
              <a:buFontTx/>
              <a:buNone/>
            </a:pPr>
            <a:r>
              <a:rPr lang="en-US" altLang="zh-CN" sz="870" dirty="0">
                <a:solidFill>
                  <a:schemeClr val="tx1">
                    <a:lumMod val="85000"/>
                    <a:lumOff val="15000"/>
                  </a:schemeClr>
                </a:solidFill>
                <a:latin typeface="+mn-ea"/>
                <a:cs typeface="+mn-ea"/>
                <a:sym typeface="+mn-lt"/>
              </a:rPr>
              <a:t>2.具备良好的服务意识和吃苦耐劳的精神</a:t>
            </a:r>
            <a:endParaRPr lang="en-US" altLang="zh-CN" sz="870" dirty="0">
              <a:solidFill>
                <a:schemeClr val="tx1">
                  <a:lumMod val="85000"/>
                  <a:lumOff val="15000"/>
                </a:schemeClr>
              </a:solidFill>
              <a:latin typeface="+mn-ea"/>
              <a:cs typeface="+mn-ea"/>
              <a:sym typeface="+mn-lt"/>
            </a:endParaRPr>
          </a:p>
          <a:p>
            <a:pPr marL="0" marR="0" lvl="0" indent="0" algn="l" defTabSz="1216025" rtl="0" eaLnBrk="1" fontAlgn="auto" latinLnBrk="0" hangingPunct="1">
              <a:lnSpc>
                <a:spcPct val="150000"/>
              </a:lnSpc>
              <a:spcBef>
                <a:spcPts val="0"/>
              </a:spcBef>
              <a:spcAft>
                <a:spcPts val="0"/>
              </a:spcAft>
              <a:buClrTx/>
              <a:buSzTx/>
              <a:buFontTx/>
              <a:buNone/>
            </a:pPr>
            <a:r>
              <a:rPr lang="en-US" altLang="zh-CN" sz="870" dirty="0">
                <a:solidFill>
                  <a:schemeClr val="tx1">
                    <a:lumMod val="85000"/>
                    <a:lumOff val="15000"/>
                  </a:schemeClr>
                </a:solidFill>
                <a:latin typeface="+mn-ea"/>
                <a:cs typeface="+mn-ea"/>
                <a:sym typeface="+mn-lt"/>
              </a:rPr>
              <a:t>3.养成良好的职业素养，热爱餐饮服务行业</a:t>
            </a:r>
            <a:endParaRPr lang="en-US" altLang="zh-CN" sz="870" dirty="0">
              <a:solidFill>
                <a:schemeClr val="tx1">
                  <a:lumMod val="85000"/>
                  <a:lumOff val="15000"/>
                </a:schemeClr>
              </a:solidFill>
              <a:latin typeface="+mn-ea"/>
              <a:cs typeface="+mn-ea"/>
              <a:sym typeface="+mn-lt"/>
            </a:endParaRPr>
          </a:p>
        </p:txBody>
      </p:sp>
      <p:sp>
        <p:nvSpPr>
          <p:cNvPr id="2" name="椭圆 1"/>
          <p:cNvSpPr/>
          <p:nvPr>
            <p:custDataLst>
              <p:tags r:id="rId11"/>
            </p:custDataLst>
          </p:nvPr>
        </p:nvSpPr>
        <p:spPr>
          <a:xfrm>
            <a:off x="1016979" y="1479044"/>
            <a:ext cx="2032384" cy="2032384"/>
          </a:xfrm>
          <a:prstGeom prst="ellipse">
            <a:avLst/>
          </a:prstGeom>
          <a:noFill/>
          <a:ln>
            <a:gradFill>
              <a:gsLst>
                <a:gs pos="0">
                  <a:schemeClr val="accent1">
                    <a:lumMod val="40000"/>
                    <a:lumOff val="60000"/>
                  </a:schemeClr>
                </a:gs>
                <a:gs pos="17000">
                  <a:schemeClr val="accent1">
                    <a:alpha val="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1828800" rtl="0" eaLnBrk="1" latinLnBrk="0" hangingPunct="1">
              <a:defRPr sz="3600" kern="1200">
                <a:solidFill>
                  <a:schemeClr val="lt1"/>
                </a:solidFill>
                <a:latin typeface="+mn-lt"/>
                <a:ea typeface="+mn-ea"/>
                <a:cs typeface="+mn-cs"/>
              </a:defRPr>
            </a:lvl1pPr>
            <a:lvl2pPr marL="914400" algn="l" defTabSz="1828800" rtl="0" eaLnBrk="1" latinLnBrk="0" hangingPunct="1">
              <a:defRPr sz="3600" kern="1200">
                <a:solidFill>
                  <a:schemeClr val="lt1"/>
                </a:solidFill>
                <a:latin typeface="+mn-lt"/>
                <a:ea typeface="+mn-ea"/>
                <a:cs typeface="+mn-cs"/>
              </a:defRPr>
            </a:lvl2pPr>
            <a:lvl3pPr marL="1828800" algn="l" defTabSz="1828800" rtl="0" eaLnBrk="1" latinLnBrk="0" hangingPunct="1">
              <a:defRPr sz="3600" kern="1200">
                <a:solidFill>
                  <a:schemeClr val="lt1"/>
                </a:solidFill>
                <a:latin typeface="+mn-lt"/>
                <a:ea typeface="+mn-ea"/>
                <a:cs typeface="+mn-cs"/>
              </a:defRPr>
            </a:lvl3pPr>
            <a:lvl4pPr marL="2743200" algn="l" defTabSz="1828800" rtl="0" eaLnBrk="1" latinLnBrk="0" hangingPunct="1">
              <a:defRPr sz="3600" kern="1200">
                <a:solidFill>
                  <a:schemeClr val="lt1"/>
                </a:solidFill>
                <a:latin typeface="+mn-lt"/>
                <a:ea typeface="+mn-ea"/>
                <a:cs typeface="+mn-cs"/>
              </a:defRPr>
            </a:lvl4pPr>
            <a:lvl5pPr marL="3657600" algn="l" defTabSz="1828800" rtl="0" eaLnBrk="1" latinLnBrk="0" hangingPunct="1">
              <a:defRPr sz="3600" kern="1200">
                <a:solidFill>
                  <a:schemeClr val="lt1"/>
                </a:solidFill>
                <a:latin typeface="+mn-lt"/>
                <a:ea typeface="+mn-ea"/>
                <a:cs typeface="+mn-cs"/>
              </a:defRPr>
            </a:lvl5pPr>
            <a:lvl6pPr marL="4572000" algn="l" defTabSz="1828800" rtl="0" eaLnBrk="1" latinLnBrk="0" hangingPunct="1">
              <a:defRPr sz="3600" kern="1200">
                <a:solidFill>
                  <a:schemeClr val="lt1"/>
                </a:solidFill>
                <a:latin typeface="+mn-lt"/>
                <a:ea typeface="+mn-ea"/>
                <a:cs typeface="+mn-cs"/>
              </a:defRPr>
            </a:lvl6pPr>
            <a:lvl7pPr marL="5486400" algn="l" defTabSz="1828800" rtl="0" eaLnBrk="1" latinLnBrk="0" hangingPunct="1">
              <a:defRPr sz="3600" kern="1200">
                <a:solidFill>
                  <a:schemeClr val="lt1"/>
                </a:solidFill>
                <a:latin typeface="+mn-lt"/>
                <a:ea typeface="+mn-ea"/>
                <a:cs typeface="+mn-cs"/>
              </a:defRPr>
            </a:lvl7pPr>
            <a:lvl8pPr marL="6400800" algn="l" defTabSz="1828800" rtl="0" eaLnBrk="1" latinLnBrk="0" hangingPunct="1">
              <a:defRPr sz="3600" kern="1200">
                <a:solidFill>
                  <a:schemeClr val="lt1"/>
                </a:solidFill>
                <a:latin typeface="+mn-lt"/>
                <a:ea typeface="+mn-ea"/>
                <a:cs typeface="+mn-cs"/>
              </a:defRPr>
            </a:lvl8pPr>
            <a:lvl9pPr marL="7315200" algn="l" defTabSz="1828800" rtl="0" eaLnBrk="1" latinLnBrk="0" hangingPunct="1">
              <a:defRPr sz="3600" kern="1200">
                <a:solidFill>
                  <a:schemeClr val="lt1"/>
                </a:solidFill>
                <a:latin typeface="+mn-lt"/>
                <a:ea typeface="+mn-ea"/>
                <a:cs typeface="+mn-cs"/>
              </a:defRPr>
            </a:lvl9pPr>
          </a:lstStyle>
          <a:p>
            <a:pPr lvl="0" algn="ctr">
              <a:buClrTx/>
              <a:buSzTx/>
              <a:buFontTx/>
            </a:pPr>
            <a:endParaRPr lang="zh-CN" altLang="en-US" sz="990">
              <a:solidFill>
                <a:schemeClr val="lt1"/>
              </a:solidFill>
              <a:cs typeface="江城圆体 400W" panose="020B0500000000000000" charset="-122"/>
              <a:sym typeface="+mn-ea"/>
            </a:endParaRPr>
          </a:p>
        </p:txBody>
      </p:sp>
      <p:sp>
        <p:nvSpPr>
          <p:cNvPr id="16" name="椭圆 15"/>
          <p:cNvSpPr/>
          <p:nvPr>
            <p:custDataLst>
              <p:tags r:id="rId12"/>
            </p:custDataLst>
          </p:nvPr>
        </p:nvSpPr>
        <p:spPr>
          <a:xfrm>
            <a:off x="2873831" y="3003332"/>
            <a:ext cx="50377" cy="50377"/>
          </a:xfrm>
          <a:prstGeom prst="ellipse">
            <a:avLst/>
          </a:prstGeom>
          <a:gradFill>
            <a:gsLst>
              <a:gs pos="0">
                <a:schemeClr val="accent1">
                  <a:lumMod val="60000"/>
                  <a:lumOff val="40000"/>
                </a:schemeClr>
              </a:gs>
              <a:gs pos="100000">
                <a:schemeClr val="accent1"/>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115">
              <a:solidFill>
                <a:schemeClr val="lt1"/>
              </a:solidFill>
              <a:cs typeface="江城圆体 400W" panose="020B0500000000000000" charset="-122"/>
              <a:sym typeface="+mn-ea"/>
            </a:endParaRPr>
          </a:p>
        </p:txBody>
      </p:sp>
      <p:sp>
        <p:nvSpPr>
          <p:cNvPr id="18" name="椭圆 17"/>
          <p:cNvSpPr/>
          <p:nvPr>
            <p:custDataLst>
              <p:tags r:id="rId13"/>
            </p:custDataLst>
          </p:nvPr>
        </p:nvSpPr>
        <p:spPr>
          <a:xfrm>
            <a:off x="2873831" y="1943060"/>
            <a:ext cx="50377" cy="50377"/>
          </a:xfrm>
          <a:prstGeom prst="ellipse">
            <a:avLst/>
          </a:prstGeom>
          <a:gradFill>
            <a:gsLst>
              <a:gs pos="0">
                <a:schemeClr val="accent1">
                  <a:lumMod val="60000"/>
                  <a:lumOff val="40000"/>
                </a:schemeClr>
              </a:gs>
              <a:gs pos="100000">
                <a:schemeClr val="accent1"/>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115">
              <a:solidFill>
                <a:schemeClr val="lt1"/>
              </a:solidFill>
              <a:cs typeface="江城圆体 400W" panose="020B0500000000000000" charset="-122"/>
              <a:sym typeface="+mn-ea"/>
            </a:endParaRPr>
          </a:p>
        </p:txBody>
      </p:sp>
      <p:sp>
        <p:nvSpPr>
          <p:cNvPr id="4" name="椭圆 3"/>
          <p:cNvSpPr/>
          <p:nvPr>
            <p:custDataLst>
              <p:tags r:id="rId14"/>
            </p:custDataLst>
          </p:nvPr>
        </p:nvSpPr>
        <p:spPr>
          <a:xfrm>
            <a:off x="1109467" y="1571532"/>
            <a:ext cx="1847407" cy="1847407"/>
          </a:xfrm>
          <a:prstGeom prst="ellipse">
            <a:avLst/>
          </a:prstGeom>
          <a:gradFill flip="none">
            <a:gsLst>
              <a:gs pos="0">
                <a:schemeClr val="accent1">
                  <a:lumMod val="60000"/>
                  <a:lumOff val="40000"/>
                  <a:alpha val="10000"/>
                </a:schemeClr>
              </a:gs>
              <a:gs pos="100000">
                <a:schemeClr val="accent1">
                  <a:alpha val="1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115">
              <a:solidFill>
                <a:schemeClr val="lt1"/>
              </a:solidFill>
              <a:cs typeface="微软雅黑" panose="020B0503020204020204" charset="-122"/>
              <a:sym typeface="+mn-ea"/>
            </a:endParaRPr>
          </a:p>
        </p:txBody>
      </p:sp>
      <p:sp>
        <p:nvSpPr>
          <p:cNvPr id="22" name="椭圆 21"/>
          <p:cNvSpPr/>
          <p:nvPr>
            <p:custDataLst>
              <p:tags r:id="rId15"/>
            </p:custDataLst>
          </p:nvPr>
        </p:nvSpPr>
        <p:spPr>
          <a:xfrm>
            <a:off x="1198414" y="1660479"/>
            <a:ext cx="1669121" cy="1669121"/>
          </a:xfrm>
          <a:prstGeom prst="ellipse">
            <a:avLst/>
          </a:prstGeom>
          <a:gradFill flip="none">
            <a:gsLst>
              <a:gs pos="0">
                <a:schemeClr val="accent1">
                  <a:lumMod val="60000"/>
                  <a:lumOff val="40000"/>
                  <a:alpha val="15000"/>
                </a:schemeClr>
              </a:gs>
              <a:gs pos="100000">
                <a:schemeClr val="accent1">
                  <a:alpha val="1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115">
              <a:solidFill>
                <a:schemeClr val="lt1"/>
              </a:solidFill>
              <a:cs typeface="微软雅黑" panose="020B0503020204020204" charset="-122"/>
              <a:sym typeface="+mn-ea"/>
            </a:endParaRPr>
          </a:p>
        </p:txBody>
      </p:sp>
      <p:sp>
        <p:nvSpPr>
          <p:cNvPr id="23" name="椭圆 22"/>
          <p:cNvSpPr/>
          <p:nvPr>
            <p:custDataLst>
              <p:tags r:id="rId16"/>
            </p:custDataLst>
          </p:nvPr>
        </p:nvSpPr>
        <p:spPr>
          <a:xfrm>
            <a:off x="1299561" y="1761626"/>
            <a:ext cx="1467220" cy="1467220"/>
          </a:xfrm>
          <a:prstGeom prst="ellipse">
            <a:avLst/>
          </a:prstGeom>
          <a:gradFill flip="none">
            <a:gsLst>
              <a:gs pos="0">
                <a:schemeClr val="accent1">
                  <a:lumMod val="60000"/>
                  <a:lumOff val="40000"/>
                  <a:alpha val="20000"/>
                </a:schemeClr>
              </a:gs>
              <a:gs pos="100000">
                <a:schemeClr val="accent1">
                  <a:alpha val="2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115">
              <a:solidFill>
                <a:schemeClr val="lt1"/>
              </a:solidFill>
              <a:cs typeface="微软雅黑" panose="020B0503020204020204" charset="-122"/>
              <a:sym typeface="+mn-ea"/>
            </a:endParaRPr>
          </a:p>
        </p:txBody>
      </p:sp>
      <p:sp>
        <p:nvSpPr>
          <p:cNvPr id="24" name="椭圆 23"/>
          <p:cNvSpPr/>
          <p:nvPr>
            <p:custDataLst>
              <p:tags r:id="rId17"/>
            </p:custDataLst>
          </p:nvPr>
        </p:nvSpPr>
        <p:spPr>
          <a:xfrm>
            <a:off x="1398346" y="1860411"/>
            <a:ext cx="1269256" cy="1269256"/>
          </a:xfrm>
          <a:prstGeom prst="ellipse">
            <a:avLst/>
          </a:prstGeom>
          <a:gradFill>
            <a:gsLst>
              <a:gs pos="98000">
                <a:schemeClr val="accent1"/>
              </a:gs>
              <a:gs pos="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115">
              <a:solidFill>
                <a:schemeClr val="lt1"/>
              </a:solidFill>
              <a:cs typeface="微软雅黑" panose="020B0503020204020204" charset="-122"/>
              <a:sym typeface="+mn-ea"/>
            </a:endParaRPr>
          </a:p>
        </p:txBody>
      </p:sp>
      <p:sp>
        <p:nvSpPr>
          <p:cNvPr id="13" name="椭圆 12"/>
          <p:cNvSpPr/>
          <p:nvPr>
            <p:custDataLst>
              <p:tags r:id="rId18"/>
            </p:custDataLst>
          </p:nvPr>
        </p:nvSpPr>
        <p:spPr>
          <a:xfrm>
            <a:off x="3026142" y="2470047"/>
            <a:ext cx="50377" cy="50377"/>
          </a:xfrm>
          <a:prstGeom prst="ellipse">
            <a:avLst/>
          </a:prstGeom>
          <a:gradFill>
            <a:gsLst>
              <a:gs pos="0">
                <a:schemeClr val="accent1">
                  <a:lumMod val="60000"/>
                  <a:lumOff val="40000"/>
                </a:schemeClr>
              </a:gs>
              <a:gs pos="100000">
                <a:schemeClr val="accent1"/>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115">
              <a:solidFill>
                <a:schemeClr val="lt1"/>
              </a:solidFill>
              <a:latin typeface="+mn-ea"/>
              <a:cs typeface="江城圆体 400W" panose="020B0500000000000000" charset="-122"/>
              <a:sym typeface="+mn-ea"/>
            </a:endParaRPr>
          </a:p>
        </p:txBody>
      </p:sp>
      <p:sp>
        <p:nvSpPr>
          <p:cNvPr id="3" name="文本框 2"/>
          <p:cNvSpPr txBox="1"/>
          <p:nvPr>
            <p:custDataLst>
              <p:tags r:id="rId19"/>
            </p:custDataLst>
          </p:nvPr>
        </p:nvSpPr>
        <p:spPr>
          <a:xfrm>
            <a:off x="1467220" y="2346057"/>
            <a:ext cx="1122849" cy="285337"/>
          </a:xfrm>
          <a:prstGeom prst="rect">
            <a:avLst/>
          </a:prstGeom>
          <a:noFill/>
        </p:spPr>
        <p:txBody>
          <a:bodyPr wrap="square" rtlCol="0">
            <a:noAutofit/>
          </a:bodyPr>
          <a:lstStyle/>
          <a:p>
            <a:pPr algn="ctr"/>
            <a:r>
              <a:rPr lang="zh-CN" altLang="en-US" sz="1490" b="1" dirty="0">
                <a:solidFill>
                  <a:schemeClr val="lt1">
                    <a:lumMod val="100000"/>
                  </a:schemeClr>
                </a:solidFill>
                <a:latin typeface="+mn-ea"/>
                <a:cs typeface="微软雅黑" panose="020B0503020204020204" charset="-122"/>
              </a:rPr>
              <a:t>教学目标</a:t>
            </a:r>
            <a:endParaRPr lang="zh-CN" altLang="en-US" sz="1490" b="1" dirty="0">
              <a:solidFill>
                <a:schemeClr val="lt1">
                  <a:lumMod val="100000"/>
                </a:schemeClr>
              </a:solidFill>
              <a:latin typeface="+mn-ea"/>
              <a:cs typeface="微软雅黑" panose="020B0503020204020204" charset="-122"/>
            </a:endParaRPr>
          </a:p>
        </p:txBody>
      </p:sp>
      <p:grpSp>
        <p:nvGrpSpPr>
          <p:cNvPr id="6" name="object 3"/>
          <p:cNvGrpSpPr/>
          <p:nvPr/>
        </p:nvGrpSpPr>
        <p:grpSpPr>
          <a:xfrm>
            <a:off x="799326" y="574794"/>
            <a:ext cx="1239520" cy="855344"/>
            <a:chOff x="799326" y="574794"/>
            <a:chExt cx="1239520" cy="855344"/>
          </a:xfrm>
        </p:grpSpPr>
        <p:pic>
          <p:nvPicPr>
            <p:cNvPr id="8" name="object 4"/>
            <p:cNvPicPr/>
            <p:nvPr/>
          </p:nvPicPr>
          <p:blipFill>
            <a:blip r:embed="rId20" cstate="print"/>
            <a:stretch>
              <a:fillRect/>
            </a:stretch>
          </p:blipFill>
          <p:spPr>
            <a:xfrm>
              <a:off x="861289" y="574794"/>
              <a:ext cx="830308" cy="830307"/>
            </a:xfrm>
            <a:prstGeom prst="rect">
              <a:avLst/>
            </a:prstGeom>
          </p:spPr>
        </p:pic>
        <p:pic>
          <p:nvPicPr>
            <p:cNvPr id="9" name="object 5"/>
            <p:cNvPicPr/>
            <p:nvPr/>
          </p:nvPicPr>
          <p:blipFill>
            <a:blip r:embed="rId21" cstate="print"/>
            <a:stretch>
              <a:fillRect/>
            </a:stretch>
          </p:blipFill>
          <p:spPr>
            <a:xfrm>
              <a:off x="799326" y="667740"/>
              <a:ext cx="1239265" cy="762147"/>
            </a:xfrm>
            <a:prstGeom prst="rect">
              <a:avLst/>
            </a:prstGeom>
          </p:spPr>
        </p:pic>
        <p:pic>
          <p:nvPicPr>
            <p:cNvPr id="10" name="object 6"/>
            <p:cNvPicPr/>
            <p:nvPr/>
          </p:nvPicPr>
          <p:blipFill>
            <a:blip r:embed="rId22" cstate="print"/>
            <a:stretch>
              <a:fillRect/>
            </a:stretch>
          </p:blipFill>
          <p:spPr>
            <a:xfrm>
              <a:off x="1642027" y="872223"/>
              <a:ext cx="68159" cy="99136"/>
            </a:xfrm>
            <a:prstGeom prst="rect">
              <a:avLst/>
            </a:prstGeom>
          </p:spPr>
        </p:pic>
        <p:pic>
          <p:nvPicPr>
            <p:cNvPr id="11" name="object 7"/>
            <p:cNvPicPr/>
            <p:nvPr/>
          </p:nvPicPr>
          <p:blipFill>
            <a:blip r:embed="rId23" cstate="print"/>
            <a:stretch>
              <a:fillRect/>
            </a:stretch>
          </p:blipFill>
          <p:spPr>
            <a:xfrm>
              <a:off x="1418959" y="1101483"/>
              <a:ext cx="285031" cy="285026"/>
            </a:xfrm>
            <a:prstGeom prst="rect">
              <a:avLst/>
            </a:prstGeom>
          </p:spPr>
        </p:pic>
      </p:grpSp>
      <p:sp>
        <p:nvSpPr>
          <p:cNvPr id="12" name="object 8"/>
          <p:cNvSpPr txBox="1"/>
          <p:nvPr/>
        </p:nvSpPr>
        <p:spPr>
          <a:xfrm>
            <a:off x="654050" y="747395"/>
            <a:ext cx="819785" cy="318770"/>
          </a:xfrm>
          <a:prstGeom prst="rect">
            <a:avLst/>
          </a:prstGeom>
        </p:spPr>
        <p:txBody>
          <a:bodyPr vert="horz" wrap="square" lIns="0" tIns="11430" rIns="0" bIns="0" rtlCol="0">
            <a:spAutoFit/>
          </a:bodyPr>
          <a:p>
            <a:pPr marL="12700">
              <a:lnSpc>
                <a:spcPct val="100000"/>
              </a:lnSpc>
              <a:spcBef>
                <a:spcPts val="90"/>
              </a:spcBef>
            </a:pPr>
            <a:r>
              <a:rPr lang="zh-CN" altLang="en-US" sz="2000" b="1" spc="-25" dirty="0">
                <a:solidFill>
                  <a:schemeClr val="accent1"/>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主题一</a:t>
            </a:r>
            <a:endParaRPr lang="zh-CN" altLang="en-US" sz="2000" b="1" spc="-25" dirty="0">
              <a:solidFill>
                <a:schemeClr val="accent1"/>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ustDataLst>
      <p:tags r:id="rId24"/>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descr="C:/Users/ysn92/Desktop/新建文件夹/微信图片_20240422093542.jpg微信图片_20240422093542"/>
          <p:cNvPicPr/>
          <p:nvPr/>
        </p:nvPicPr>
        <p:blipFill>
          <a:blip r:embed="rId1"/>
          <a:srcRect l="14104" r="14104"/>
          <a:stretch>
            <a:fillRect/>
          </a:stretch>
        </p:blipFill>
        <p:spPr>
          <a:xfrm>
            <a:off x="1257858" y="4737"/>
            <a:ext cx="4572876" cy="4244663"/>
          </a:xfrm>
          <a:prstGeom prst="parallelogram">
            <a:avLst/>
          </a:prstGeom>
        </p:spPr>
      </p:pic>
      <p:sp>
        <p:nvSpPr>
          <p:cNvPr id="3" name="object 3"/>
          <p:cNvSpPr txBox="1"/>
          <p:nvPr/>
        </p:nvSpPr>
        <p:spPr>
          <a:xfrm>
            <a:off x="2178050" y="1746250"/>
            <a:ext cx="2854325" cy="925830"/>
          </a:xfrm>
          <a:prstGeom prst="rect">
            <a:avLst/>
          </a:prstGeom>
        </p:spPr>
        <p:txBody>
          <a:bodyPr vert="horz" wrap="square" lIns="0" tIns="44450" rIns="0" bIns="0" rtlCol="0">
            <a:spAutoFit/>
          </a:bodyPr>
          <a:lstStyle/>
          <a:p>
            <a:pPr algn="ctr">
              <a:lnSpc>
                <a:spcPct val="100000"/>
              </a:lnSpc>
              <a:spcBef>
                <a:spcPts val="155"/>
              </a:spcBef>
            </a:pPr>
            <a:r>
              <a:rPr lang="zh-CN" altLang="en-US" sz="3350" b="1" dirty="0">
                <a:solidFill>
                  <a:srgbClr val="FFFFFF"/>
                </a:solidFill>
                <a:latin typeface="Microsoft YaHei UI" panose="020B0503020204020204" charset="-122"/>
                <a:ea typeface="宋体" panose="02010600030101010101" pitchFamily="2" charset="-122"/>
                <a:cs typeface="Microsoft YaHei UI" panose="020B0503020204020204" charset="-122"/>
              </a:rPr>
              <a:t>任务</a:t>
            </a:r>
            <a:r>
              <a:rPr lang="en-US" altLang="zh-CN" sz="3350" b="1" dirty="0">
                <a:solidFill>
                  <a:srgbClr val="FFFFFF"/>
                </a:solidFill>
                <a:latin typeface="Microsoft YaHei UI" panose="020B0503020204020204" charset="-122"/>
                <a:ea typeface="宋体" panose="02010600030101010101" pitchFamily="2" charset="-122"/>
                <a:cs typeface="Microsoft YaHei UI" panose="020B0503020204020204" charset="-122"/>
              </a:rPr>
              <a:t>1</a:t>
            </a:r>
            <a:endParaRPr lang="zh-CN" altLang="en-US" sz="3350" b="1" dirty="0">
              <a:solidFill>
                <a:srgbClr val="FFFFFF"/>
              </a:solidFill>
              <a:latin typeface="Microsoft YaHei UI" panose="020B0503020204020204" charset="-122"/>
              <a:ea typeface="宋体" panose="02010600030101010101" pitchFamily="2" charset="-122"/>
              <a:cs typeface="Microsoft YaHei UI" panose="020B0503020204020204" charset="-122"/>
            </a:endParaRPr>
          </a:p>
          <a:p>
            <a:pPr algn="ctr">
              <a:lnSpc>
                <a:spcPct val="100000"/>
              </a:lnSpc>
              <a:spcBef>
                <a:spcPts val="155"/>
              </a:spcBef>
            </a:pPr>
            <a:r>
              <a:rPr lang="zh-CN" altLang="en-US" sz="2250" spc="-30" dirty="0">
                <a:solidFill>
                  <a:srgbClr val="FFFFFF"/>
                </a:solidFill>
                <a:latin typeface="黑体" panose="02010609060101010101" charset="-122"/>
                <a:ea typeface="宋体" panose="02010600030101010101" pitchFamily="2" charset="-122"/>
                <a:cs typeface="黑体" panose="02010609060101010101" charset="-122"/>
              </a:rPr>
              <a:t>餐饮服务岗位认知</a:t>
            </a:r>
            <a:endParaRPr lang="zh-CN" altLang="en-US" sz="2250">
              <a:latin typeface="黑体" panose="02010609060101010101" charset="-122"/>
              <a:ea typeface="宋体" panose="02010600030101010101" pitchFamily="2" charset="-122"/>
              <a:cs typeface="黑体" panose="02010609060101010101" charset="-122"/>
            </a:endParaRPr>
          </a:p>
        </p:txBody>
      </p:sp>
      <p:grpSp>
        <p:nvGrpSpPr>
          <p:cNvPr id="4" name="object 4"/>
          <p:cNvGrpSpPr/>
          <p:nvPr/>
        </p:nvGrpSpPr>
        <p:grpSpPr>
          <a:xfrm>
            <a:off x="0" y="4737"/>
            <a:ext cx="7553325" cy="4244975"/>
            <a:chOff x="0" y="4737"/>
            <a:chExt cx="7553325" cy="4244975"/>
          </a:xfrm>
        </p:grpSpPr>
        <p:pic>
          <p:nvPicPr>
            <p:cNvPr id="5" name="object 5"/>
            <p:cNvPicPr/>
            <p:nvPr/>
          </p:nvPicPr>
          <p:blipFill>
            <a:blip r:embed="rId2" cstate="print"/>
            <a:stretch>
              <a:fillRect/>
            </a:stretch>
          </p:blipFill>
          <p:spPr>
            <a:xfrm>
              <a:off x="6010440" y="4737"/>
              <a:ext cx="613435" cy="520484"/>
            </a:xfrm>
            <a:prstGeom prst="rect">
              <a:avLst/>
            </a:prstGeom>
          </p:spPr>
        </p:pic>
        <p:pic>
          <p:nvPicPr>
            <p:cNvPr id="6" name="object 6"/>
            <p:cNvPicPr/>
            <p:nvPr/>
          </p:nvPicPr>
          <p:blipFill>
            <a:blip r:embed="rId3" cstate="print"/>
            <a:stretch>
              <a:fillRect/>
            </a:stretch>
          </p:blipFill>
          <p:spPr>
            <a:xfrm>
              <a:off x="6010440" y="512838"/>
              <a:ext cx="793127" cy="123919"/>
            </a:xfrm>
            <a:prstGeom prst="rect">
              <a:avLst/>
            </a:prstGeom>
          </p:spPr>
        </p:pic>
        <p:pic>
          <p:nvPicPr>
            <p:cNvPr id="7" name="object 7"/>
            <p:cNvPicPr/>
            <p:nvPr/>
          </p:nvPicPr>
          <p:blipFill>
            <a:blip r:embed="rId4" cstate="print"/>
            <a:stretch>
              <a:fillRect/>
            </a:stretch>
          </p:blipFill>
          <p:spPr>
            <a:xfrm>
              <a:off x="5799764" y="636765"/>
              <a:ext cx="1003803" cy="1369377"/>
            </a:xfrm>
            <a:prstGeom prst="rect">
              <a:avLst/>
            </a:prstGeom>
          </p:spPr>
        </p:pic>
        <p:pic>
          <p:nvPicPr>
            <p:cNvPr id="8" name="object 8"/>
            <p:cNvPicPr/>
            <p:nvPr/>
          </p:nvPicPr>
          <p:blipFill>
            <a:blip r:embed="rId5" cstate="print"/>
            <a:stretch>
              <a:fillRect/>
            </a:stretch>
          </p:blipFill>
          <p:spPr>
            <a:xfrm>
              <a:off x="5799764" y="1876024"/>
              <a:ext cx="824111" cy="123921"/>
            </a:xfrm>
            <a:prstGeom prst="rect">
              <a:avLst/>
            </a:prstGeom>
          </p:spPr>
        </p:pic>
        <p:sp>
          <p:nvSpPr>
            <p:cNvPr id="9" name="object 9"/>
            <p:cNvSpPr/>
            <p:nvPr/>
          </p:nvSpPr>
          <p:spPr>
            <a:xfrm>
              <a:off x="6620777" y="1876024"/>
              <a:ext cx="0" cy="384175"/>
            </a:xfrm>
            <a:custGeom>
              <a:avLst/>
              <a:gdLst/>
              <a:ahLst/>
              <a:cxnLst/>
              <a:rect l="l" t="t" r="r" b="b"/>
              <a:pathLst>
                <a:path h="384175">
                  <a:moveTo>
                    <a:pt x="0" y="384172"/>
                  </a:moveTo>
                  <a:lnTo>
                    <a:pt x="0" y="0"/>
                  </a:lnTo>
                </a:path>
              </a:pathLst>
            </a:custGeom>
            <a:ln w="6196">
              <a:solidFill>
                <a:srgbClr val="FE9732"/>
              </a:solidFill>
            </a:ln>
          </p:spPr>
          <p:txBody>
            <a:bodyPr wrap="square" lIns="0" tIns="0" rIns="0" bIns="0" rtlCol="0"/>
            <a:lstStyle/>
            <a:p/>
          </p:txBody>
        </p:sp>
        <p:pic>
          <p:nvPicPr>
            <p:cNvPr id="10" name="object 10"/>
            <p:cNvPicPr/>
            <p:nvPr/>
          </p:nvPicPr>
          <p:blipFill>
            <a:blip r:embed="rId6" cstate="print"/>
            <a:stretch>
              <a:fillRect/>
            </a:stretch>
          </p:blipFill>
          <p:spPr>
            <a:xfrm>
              <a:off x="6617679" y="2254008"/>
              <a:ext cx="935632" cy="1084348"/>
            </a:xfrm>
            <a:prstGeom prst="rect">
              <a:avLst/>
            </a:prstGeom>
          </p:spPr>
        </p:pic>
        <p:pic>
          <p:nvPicPr>
            <p:cNvPr id="11" name="object 11"/>
            <p:cNvPicPr/>
            <p:nvPr/>
          </p:nvPicPr>
          <p:blipFill>
            <a:blip r:embed="rId7" cstate="print"/>
            <a:stretch>
              <a:fillRect/>
            </a:stretch>
          </p:blipFill>
          <p:spPr>
            <a:xfrm>
              <a:off x="6221114" y="1250200"/>
              <a:ext cx="136315" cy="136309"/>
            </a:xfrm>
            <a:prstGeom prst="rect">
              <a:avLst/>
            </a:prstGeom>
          </p:spPr>
        </p:pic>
        <p:pic>
          <p:nvPicPr>
            <p:cNvPr id="12" name="object 12"/>
            <p:cNvPicPr/>
            <p:nvPr/>
          </p:nvPicPr>
          <p:blipFill>
            <a:blip r:embed="rId7" cstate="print"/>
            <a:stretch>
              <a:fillRect/>
            </a:stretch>
          </p:blipFill>
          <p:spPr>
            <a:xfrm>
              <a:off x="6549519" y="2216823"/>
              <a:ext cx="136318" cy="136318"/>
            </a:xfrm>
            <a:prstGeom prst="rect">
              <a:avLst/>
            </a:prstGeom>
          </p:spPr>
        </p:pic>
        <p:pic>
          <p:nvPicPr>
            <p:cNvPr id="13" name="object 13"/>
            <p:cNvPicPr/>
            <p:nvPr/>
          </p:nvPicPr>
          <p:blipFill>
            <a:blip r:embed="rId7" cstate="print"/>
            <a:stretch>
              <a:fillRect/>
            </a:stretch>
          </p:blipFill>
          <p:spPr>
            <a:xfrm>
              <a:off x="6995655" y="2892221"/>
              <a:ext cx="136319" cy="136319"/>
            </a:xfrm>
            <a:prstGeom prst="rect">
              <a:avLst/>
            </a:prstGeom>
          </p:spPr>
        </p:pic>
        <p:pic>
          <p:nvPicPr>
            <p:cNvPr id="14" name="object 14"/>
            <p:cNvPicPr/>
            <p:nvPr/>
          </p:nvPicPr>
          <p:blipFill>
            <a:blip r:embed="rId2" cstate="print"/>
            <a:stretch>
              <a:fillRect/>
            </a:stretch>
          </p:blipFill>
          <p:spPr>
            <a:xfrm>
              <a:off x="86753" y="1008545"/>
              <a:ext cx="613431" cy="526680"/>
            </a:xfrm>
            <a:prstGeom prst="rect">
              <a:avLst/>
            </a:prstGeom>
          </p:spPr>
        </p:pic>
        <p:pic>
          <p:nvPicPr>
            <p:cNvPr id="15" name="object 15"/>
            <p:cNvPicPr/>
            <p:nvPr/>
          </p:nvPicPr>
          <p:blipFill>
            <a:blip r:embed="rId3" cstate="print"/>
            <a:stretch>
              <a:fillRect/>
            </a:stretch>
          </p:blipFill>
          <p:spPr>
            <a:xfrm>
              <a:off x="86753" y="1522833"/>
              <a:ext cx="793125" cy="123924"/>
            </a:xfrm>
            <a:prstGeom prst="rect">
              <a:avLst/>
            </a:prstGeom>
          </p:spPr>
        </p:pic>
        <p:pic>
          <p:nvPicPr>
            <p:cNvPr id="16" name="object 16"/>
            <p:cNvPicPr/>
            <p:nvPr/>
          </p:nvPicPr>
          <p:blipFill>
            <a:blip r:embed="rId8" cstate="print"/>
            <a:stretch>
              <a:fillRect/>
            </a:stretch>
          </p:blipFill>
          <p:spPr>
            <a:xfrm>
              <a:off x="0" y="1646770"/>
              <a:ext cx="879878" cy="1369377"/>
            </a:xfrm>
            <a:prstGeom prst="rect">
              <a:avLst/>
            </a:prstGeom>
          </p:spPr>
        </p:pic>
        <p:pic>
          <p:nvPicPr>
            <p:cNvPr id="17" name="object 17"/>
            <p:cNvPicPr/>
            <p:nvPr/>
          </p:nvPicPr>
          <p:blipFill>
            <a:blip r:embed="rId9" cstate="print"/>
            <a:stretch>
              <a:fillRect/>
            </a:stretch>
          </p:blipFill>
          <p:spPr>
            <a:xfrm>
              <a:off x="0" y="2886025"/>
              <a:ext cx="700185" cy="123925"/>
            </a:xfrm>
            <a:prstGeom prst="rect">
              <a:avLst/>
            </a:prstGeom>
          </p:spPr>
        </p:pic>
        <p:sp>
          <p:nvSpPr>
            <p:cNvPr id="18" name="object 18"/>
            <p:cNvSpPr/>
            <p:nvPr/>
          </p:nvSpPr>
          <p:spPr>
            <a:xfrm>
              <a:off x="697087" y="2886025"/>
              <a:ext cx="0" cy="384175"/>
            </a:xfrm>
            <a:custGeom>
              <a:avLst/>
              <a:gdLst/>
              <a:ahLst/>
              <a:cxnLst/>
              <a:rect l="l" t="t" r="r" b="b"/>
              <a:pathLst>
                <a:path h="384175">
                  <a:moveTo>
                    <a:pt x="0" y="384172"/>
                  </a:moveTo>
                  <a:lnTo>
                    <a:pt x="0" y="0"/>
                  </a:lnTo>
                </a:path>
              </a:pathLst>
            </a:custGeom>
            <a:ln w="6196">
              <a:solidFill>
                <a:srgbClr val="FE9732"/>
              </a:solidFill>
            </a:ln>
          </p:spPr>
          <p:txBody>
            <a:bodyPr wrap="square" lIns="0" tIns="0" rIns="0" bIns="0" rtlCol="0"/>
            <a:lstStyle/>
            <a:p/>
          </p:txBody>
        </p:sp>
        <p:pic>
          <p:nvPicPr>
            <p:cNvPr id="19" name="object 19"/>
            <p:cNvPicPr/>
            <p:nvPr/>
          </p:nvPicPr>
          <p:blipFill>
            <a:blip r:embed="rId10" cstate="print"/>
            <a:stretch>
              <a:fillRect/>
            </a:stretch>
          </p:blipFill>
          <p:spPr>
            <a:xfrm>
              <a:off x="693988" y="3264001"/>
              <a:ext cx="1040970" cy="985398"/>
            </a:xfrm>
            <a:prstGeom prst="rect">
              <a:avLst/>
            </a:prstGeom>
          </p:spPr>
        </p:pic>
        <p:pic>
          <p:nvPicPr>
            <p:cNvPr id="20" name="object 20"/>
            <p:cNvPicPr/>
            <p:nvPr/>
          </p:nvPicPr>
          <p:blipFill>
            <a:blip r:embed="rId7" cstate="print"/>
            <a:stretch>
              <a:fillRect/>
            </a:stretch>
          </p:blipFill>
          <p:spPr>
            <a:xfrm>
              <a:off x="297423" y="2260206"/>
              <a:ext cx="136319" cy="136309"/>
            </a:xfrm>
            <a:prstGeom prst="rect">
              <a:avLst/>
            </a:prstGeom>
          </p:spPr>
        </p:pic>
        <p:pic>
          <p:nvPicPr>
            <p:cNvPr id="21" name="object 21"/>
            <p:cNvPicPr/>
            <p:nvPr/>
          </p:nvPicPr>
          <p:blipFill>
            <a:blip r:embed="rId7" cstate="print"/>
            <a:stretch>
              <a:fillRect/>
            </a:stretch>
          </p:blipFill>
          <p:spPr>
            <a:xfrm>
              <a:off x="625830" y="3226828"/>
              <a:ext cx="136317" cy="136314"/>
            </a:xfrm>
            <a:prstGeom prst="rect">
              <a:avLst/>
            </a:prstGeom>
          </p:spPr>
        </p:pic>
        <p:pic>
          <p:nvPicPr>
            <p:cNvPr id="22" name="object 22"/>
            <p:cNvPicPr/>
            <p:nvPr/>
          </p:nvPicPr>
          <p:blipFill>
            <a:blip r:embed="rId7" cstate="print"/>
            <a:stretch>
              <a:fillRect/>
            </a:stretch>
          </p:blipFill>
          <p:spPr>
            <a:xfrm>
              <a:off x="1071968" y="3902227"/>
              <a:ext cx="136315" cy="136315"/>
            </a:xfrm>
            <a:prstGeom prst="rect">
              <a:avLst/>
            </a:prstGeom>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主题一</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餐饮服务基础知识与技能</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633095" y="514985"/>
            <a:ext cx="1576705" cy="257810"/>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餐饮服务岗位认知</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文本框 1"/>
          <p:cNvSpPr txBox="1"/>
          <p:nvPr/>
        </p:nvSpPr>
        <p:spPr>
          <a:xfrm>
            <a:off x="806450" y="1670050"/>
            <a:ext cx="2588260" cy="1476375"/>
          </a:xfrm>
          <a:prstGeom prst="rect">
            <a:avLst/>
          </a:prstGeom>
          <a:noFill/>
        </p:spPr>
        <p:txBody>
          <a:bodyPr wrap="square" rtlCol="0">
            <a:spAutoFit/>
          </a:bodyPr>
          <a:p>
            <a:pPr marL="0" indent="0" eaLnBrk="1" fontAlgn="auto" latinLnBrk="0" hangingPunct="1">
              <a:lnSpc>
                <a:spcPct val="150000"/>
              </a:lnSpc>
            </a:pPr>
            <a:r>
              <a:rPr lang="en-US" altLang="en-US" sz="1000">
                <a:latin typeface="宋体" panose="02010600030101010101" pitchFamily="2" charset="-122"/>
                <a:ea typeface="宋体" panose="02010600030101010101" pitchFamily="2" charset="-122"/>
                <a:cs typeface="宋体" panose="02010600030101010101" pitchFamily="2" charset="-122"/>
              </a:rPr>
              <a:t>    </a:t>
            </a:r>
            <a:r>
              <a:rPr sz="1000">
                <a:latin typeface="宋体" panose="02010600030101010101" pitchFamily="2" charset="-122"/>
                <a:ea typeface="宋体" panose="02010600030101010101" pitchFamily="2" charset="-122"/>
                <a:cs typeface="宋体" panose="02010600030101010101" pitchFamily="2" charset="-122"/>
              </a:rPr>
              <a:t>某中职学校高星级饭店运营与管理专业三年级学生小温来到某五星级酒店实习。刚到酒店的第一天，人事经理就为她介绍了酒店的各个部门，并带领她参观了前厅、中餐厅、西餐厅、客房、会议室等场所，使小温对这个陌生的酒店有了初步的印象。</a:t>
            </a:r>
            <a:endParaRPr sz="1000">
              <a:latin typeface="宋体" panose="02010600030101010101" pitchFamily="2" charset="-122"/>
              <a:ea typeface="宋体" panose="02010600030101010101" pitchFamily="2" charset="-122"/>
              <a:cs typeface="宋体" panose="02010600030101010101" pitchFamily="2" charset="-122"/>
            </a:endParaRPr>
          </a:p>
        </p:txBody>
      </p:sp>
      <p:sp>
        <p:nvSpPr>
          <p:cNvPr id="6" name="圆角矩形 5"/>
          <p:cNvSpPr/>
          <p:nvPr/>
        </p:nvSpPr>
        <p:spPr>
          <a:xfrm>
            <a:off x="791210" y="1615440"/>
            <a:ext cx="2679700" cy="1578610"/>
          </a:xfrm>
          <a:prstGeom prst="roundRect">
            <a:avLst/>
          </a:prstGeom>
          <a:noFill/>
          <a:ln w="12700" cmpd="sng">
            <a:solidFill>
              <a:srgbClr val="B5865E"/>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endParaRPr lang="zh-CN" altLang="en-US">
              <a:solidFill>
                <a:schemeClr val="tx1"/>
              </a:solidFill>
              <a:effectLst>
                <a:outerShdw blurRad="38100" dist="19050" dir="2700000" algn="tl" rotWithShape="0">
                  <a:schemeClr val="dk1">
                    <a:alpha val="40000"/>
                  </a:schemeClr>
                </a:outerShdw>
              </a:effectLst>
            </a:endParaRPr>
          </a:p>
        </p:txBody>
      </p:sp>
      <p:sp>
        <p:nvSpPr>
          <p:cNvPr id="11" name="文本框 10"/>
          <p:cNvSpPr txBox="1"/>
          <p:nvPr/>
        </p:nvSpPr>
        <p:spPr>
          <a:xfrm>
            <a:off x="897255" y="3498850"/>
            <a:ext cx="2406650" cy="506730"/>
          </a:xfrm>
          <a:prstGeom prst="rect">
            <a:avLst/>
          </a:prstGeom>
          <a:solidFill>
            <a:srgbClr val="D2AD8D"/>
          </a:solidFill>
          <a:effectLst>
            <a:outerShdw blurRad="50800" dist="38100" dir="2700000" algn="tl" rotWithShape="0">
              <a:prstClr val="black">
                <a:alpha val="40000"/>
              </a:prstClr>
            </a:outerShdw>
          </a:effectLst>
        </p:spPr>
        <p:txBody>
          <a:bodyPr wrap="square" rtlCol="0">
            <a:spAutoFit/>
          </a:bodyPr>
          <a:p>
            <a:r>
              <a:rPr kumimoji="0" lang="zh-CN" altLang="en-US" sz="900" b="0" i="0" kern="0" cap="none" spc="0" normalizeH="0" baseline="0" noProof="1">
                <a:latin typeface="宋体" panose="02010600030101010101" pitchFamily="2" charset="-122"/>
                <a:ea typeface="宋体" panose="02010600030101010101" pitchFamily="2" charset="-122"/>
                <a:cs typeface="+mn-ea"/>
              </a:rPr>
              <a:t>餐厅是酒店最主要的部门之一，在餐厅工作前，首先要熟悉餐厅环境，了解餐厅服务人员的工作职责，逐步树立为客人服务的意识。</a:t>
            </a:r>
            <a:endParaRPr kumimoji="0" lang="zh-CN" altLang="en-US" sz="900" b="0" i="0" kern="0" cap="none" spc="0" normalizeH="0" baseline="0" noProof="1">
              <a:latin typeface="宋体" panose="02010600030101010101" pitchFamily="2" charset="-122"/>
              <a:ea typeface="宋体" panose="02010600030101010101" pitchFamily="2" charset="-122"/>
              <a:cs typeface="+mn-ea"/>
            </a:endParaRPr>
          </a:p>
        </p:txBody>
      </p:sp>
      <p:sp>
        <p:nvSpPr>
          <p:cNvPr id="12" name="椭圆形标注 11"/>
          <p:cNvSpPr/>
          <p:nvPr/>
        </p:nvSpPr>
        <p:spPr>
          <a:xfrm rot="20640000">
            <a:off x="233680" y="3234690"/>
            <a:ext cx="691515" cy="362585"/>
          </a:xfrm>
          <a:prstGeom prst="wedgeEllipseCallout">
            <a:avLst>
              <a:gd name="adj1" fmla="val 41000"/>
              <a:gd name="adj2" fmla="val 63835"/>
            </a:avLst>
          </a:prstGeom>
          <a:ln>
            <a:solidFill>
              <a:srgbClr val="F0F0F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000"/>
              <a:t>分析</a:t>
            </a:r>
            <a:endParaRPr lang="zh-CN" altLang="en-US" sz="1000"/>
          </a:p>
        </p:txBody>
      </p:sp>
      <p:pic>
        <p:nvPicPr>
          <p:cNvPr id="101" name="图片 100"/>
          <p:cNvPicPr/>
          <p:nvPr/>
        </p:nvPicPr>
        <p:blipFill>
          <a:blip r:embed="rId1"/>
          <a:stretch>
            <a:fillRect/>
          </a:stretch>
        </p:blipFill>
        <p:spPr>
          <a:xfrm>
            <a:off x="3854450" y="1365250"/>
            <a:ext cx="3086100" cy="2002790"/>
          </a:xfrm>
          <a:prstGeom prst="round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1" grpId="0" bldLvl="0" animBg="1"/>
      <p:bldP spid="1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主题一</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餐饮服务基础知识与技能</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餐饮服务岗位认知</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文本框 1"/>
          <p:cNvSpPr txBox="1"/>
          <p:nvPr/>
        </p:nvSpPr>
        <p:spPr>
          <a:xfrm>
            <a:off x="958850" y="1746250"/>
            <a:ext cx="2901315" cy="1938020"/>
          </a:xfrm>
          <a:prstGeom prst="rect">
            <a:avLst/>
          </a:prstGeom>
          <a:noFill/>
        </p:spPr>
        <p:txBody>
          <a:bodyPr wrap="square" rtlCol="0">
            <a:spAutoFit/>
          </a:bodyPr>
          <a:p>
            <a:r>
              <a:rPr lang="zh-CN" altLang="en-US" sz="1000">
                <a:latin typeface="宋体" panose="02010600030101010101" pitchFamily="2" charset="-122"/>
                <a:ea typeface="宋体" panose="02010600030101010101" pitchFamily="2" charset="-122"/>
                <a:cs typeface="宋体" panose="02010600030101010101" pitchFamily="2" charset="-122"/>
              </a:rPr>
              <a:t>餐厅的概念：</a:t>
            </a:r>
            <a:endParaRPr lang="zh-CN" altLang="en-US" sz="1000">
              <a:latin typeface="宋体" panose="02010600030101010101" pitchFamily="2" charset="-122"/>
              <a:ea typeface="宋体" panose="02010600030101010101" pitchFamily="2" charset="-122"/>
              <a:cs typeface="宋体" panose="02010600030101010101" pitchFamily="2" charset="-122"/>
            </a:endParaRPr>
          </a:p>
          <a:p>
            <a:r>
              <a:rPr lang="zh-CN" altLang="en-US" sz="1000">
                <a:latin typeface="宋体" panose="02010600030101010101" pitchFamily="2" charset="-122"/>
                <a:ea typeface="宋体" panose="02010600030101010101" pitchFamily="2" charset="-122"/>
                <a:cs typeface="宋体" panose="02010600030101010101" pitchFamily="2" charset="-122"/>
              </a:rPr>
              <a:t>餐厅或餐馆（Restaurant），是指通过出售菜肴、酒水及提供相关服务来满足客人饮食需求的场所。</a:t>
            </a:r>
            <a:endParaRPr lang="zh-CN" altLang="en-US" sz="1000">
              <a:latin typeface="宋体" panose="02010600030101010101" pitchFamily="2" charset="-122"/>
              <a:ea typeface="宋体" panose="02010600030101010101" pitchFamily="2" charset="-122"/>
              <a:cs typeface="宋体" panose="02010600030101010101" pitchFamily="2" charset="-122"/>
            </a:endParaRPr>
          </a:p>
          <a:p>
            <a:endParaRPr lang="zh-CN" altLang="en-US" sz="1000">
              <a:latin typeface="宋体" panose="02010600030101010101" pitchFamily="2" charset="-122"/>
              <a:ea typeface="宋体" panose="02010600030101010101" pitchFamily="2" charset="-122"/>
              <a:cs typeface="宋体" panose="02010600030101010101" pitchFamily="2" charset="-122"/>
            </a:endParaRPr>
          </a:p>
          <a:p>
            <a:r>
              <a:rPr lang="zh-CN" altLang="en-US" sz="1000">
                <a:latin typeface="宋体" panose="02010600030101010101" pitchFamily="2" charset="-122"/>
                <a:ea typeface="宋体" panose="02010600030101010101" pitchFamily="2" charset="-122"/>
                <a:cs typeface="宋体" panose="02010600030101010101" pitchFamily="2" charset="-122"/>
              </a:rPr>
              <a:t>餐厅具体的概念是：</a:t>
            </a:r>
            <a:endParaRPr lang="zh-CN" altLang="en-US" sz="1000">
              <a:latin typeface="宋体" panose="02010600030101010101" pitchFamily="2" charset="-122"/>
              <a:ea typeface="宋体" panose="02010600030101010101" pitchFamily="2" charset="-122"/>
              <a:cs typeface="宋体" panose="02010600030101010101" pitchFamily="2" charset="-122"/>
            </a:endParaRPr>
          </a:p>
          <a:p>
            <a:r>
              <a:rPr lang="zh-CN" altLang="en-US" sz="1000">
                <a:latin typeface="宋体" panose="02010600030101010101" pitchFamily="2" charset="-122"/>
                <a:ea typeface="宋体" panose="02010600030101010101" pitchFamily="2" charset="-122"/>
                <a:cs typeface="宋体" panose="02010600030101010101" pitchFamily="2" charset="-122"/>
              </a:rPr>
              <a:t>（1）具备一定的场所，即具有一定接待能力的餐饮空间和设施。</a:t>
            </a:r>
            <a:endParaRPr lang="zh-CN" altLang="en-US" sz="1000">
              <a:latin typeface="宋体" panose="02010600030101010101" pitchFamily="2" charset="-122"/>
              <a:ea typeface="宋体" panose="02010600030101010101" pitchFamily="2" charset="-122"/>
              <a:cs typeface="宋体" panose="02010600030101010101" pitchFamily="2" charset="-122"/>
            </a:endParaRPr>
          </a:p>
          <a:p>
            <a:r>
              <a:rPr lang="zh-CN" altLang="en-US" sz="1000">
                <a:latin typeface="宋体" panose="02010600030101010101" pitchFamily="2" charset="-122"/>
                <a:ea typeface="宋体" panose="02010600030101010101" pitchFamily="2" charset="-122"/>
                <a:cs typeface="宋体" panose="02010600030101010101" pitchFamily="2" charset="-122"/>
              </a:rPr>
              <a:t>（2）能够为客人提供菜肴、饮料和服务。菜肴、饮料是基础，而餐饮服务则是保证。</a:t>
            </a:r>
            <a:endParaRPr lang="zh-CN" altLang="en-US" sz="1000">
              <a:latin typeface="宋体" panose="02010600030101010101" pitchFamily="2" charset="-122"/>
              <a:ea typeface="宋体" panose="02010600030101010101" pitchFamily="2" charset="-122"/>
              <a:cs typeface="宋体" panose="02010600030101010101" pitchFamily="2" charset="-122"/>
            </a:endParaRPr>
          </a:p>
          <a:p>
            <a:r>
              <a:rPr lang="zh-CN" altLang="en-US" sz="1000">
                <a:latin typeface="宋体" panose="02010600030101010101" pitchFamily="2" charset="-122"/>
                <a:ea typeface="宋体" panose="02010600030101010101" pitchFamily="2" charset="-122"/>
                <a:cs typeface="宋体" panose="02010600030101010101" pitchFamily="2" charset="-122"/>
              </a:rPr>
              <a:t>（3）以盈利为目的。餐厅是饭店获得厚利的部门之一，餐饮从业者应致力于开源节流，</a:t>
            </a:r>
            <a:endParaRPr lang="zh-CN" altLang="en-US" sz="1000">
              <a:latin typeface="宋体" panose="02010600030101010101" pitchFamily="2" charset="-122"/>
              <a:ea typeface="宋体" panose="02010600030101010101" pitchFamily="2" charset="-122"/>
              <a:cs typeface="宋体" panose="02010600030101010101" pitchFamily="2" charset="-122"/>
            </a:endParaRPr>
          </a:p>
          <a:p>
            <a:r>
              <a:rPr lang="zh-CN" altLang="en-US" sz="1000">
                <a:latin typeface="宋体" panose="02010600030101010101" pitchFamily="2" charset="-122"/>
                <a:ea typeface="宋体" panose="02010600030101010101" pitchFamily="2" charset="-122"/>
                <a:cs typeface="宋体" panose="02010600030101010101" pitchFamily="2" charset="-122"/>
              </a:rPr>
              <a:t>以获取最佳的经济效益。</a:t>
            </a:r>
            <a:endParaRPr lang="zh-CN" altLang="en-US" sz="1000">
              <a:latin typeface="宋体" panose="02010600030101010101" pitchFamily="2" charset="-122"/>
              <a:ea typeface="宋体" panose="02010600030101010101" pitchFamily="2" charset="-122"/>
              <a:cs typeface="宋体" panose="02010600030101010101" pitchFamily="2" charset="-122"/>
            </a:endParaRPr>
          </a:p>
        </p:txBody>
      </p:sp>
      <p:pic>
        <p:nvPicPr>
          <p:cNvPr id="102" name="图片 101"/>
          <p:cNvPicPr/>
          <p:nvPr/>
        </p:nvPicPr>
        <p:blipFill>
          <a:blip r:embed="rId1"/>
          <a:stretch>
            <a:fillRect/>
          </a:stretch>
        </p:blipFill>
        <p:spPr>
          <a:xfrm>
            <a:off x="4159250" y="1670050"/>
            <a:ext cx="2524125" cy="1685925"/>
          </a:xfrm>
          <a:prstGeom prst="roundRect">
            <a:avLst/>
          </a:prstGeom>
          <a:noFill/>
          <a:ln w="9525">
            <a:noFill/>
          </a:ln>
        </p:spPr>
      </p:pic>
      <p:sp>
        <p:nvSpPr>
          <p:cNvPr id="3" name="圆角矩形 2"/>
          <p:cNvSpPr/>
          <p:nvPr/>
        </p:nvSpPr>
        <p:spPr>
          <a:xfrm>
            <a:off x="806450" y="1670050"/>
            <a:ext cx="3060700" cy="2014220"/>
          </a:xfrm>
          <a:prstGeom prst="roundRect">
            <a:avLst/>
          </a:prstGeom>
          <a:noFill/>
          <a:ln w="12700" cmpd="sng">
            <a:solidFill>
              <a:srgbClr val="B5865E"/>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endParaRPr lang="zh-CN" altLang="en-US">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主题一</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餐饮服务基础知识与技能</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餐饮服务岗位认知</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pic>
        <p:nvPicPr>
          <p:cNvPr id="103" name="图片 102"/>
          <p:cNvPicPr/>
          <p:nvPr/>
        </p:nvPicPr>
        <p:blipFill>
          <a:blip r:embed="rId1"/>
          <a:stretch>
            <a:fillRect/>
          </a:stretch>
        </p:blipFill>
        <p:spPr>
          <a:xfrm>
            <a:off x="882650" y="1593850"/>
            <a:ext cx="2597785" cy="1783080"/>
          </a:xfrm>
          <a:prstGeom prst="roundRect">
            <a:avLst/>
          </a:prstGeom>
          <a:noFill/>
          <a:ln w="9525">
            <a:noFill/>
          </a:ln>
        </p:spPr>
      </p:pic>
      <p:grpSp>
        <p:nvGrpSpPr>
          <p:cNvPr id="6" name="组合 5"/>
          <p:cNvGrpSpPr/>
          <p:nvPr/>
        </p:nvGrpSpPr>
        <p:grpSpPr>
          <a:xfrm>
            <a:off x="3702050" y="1441450"/>
            <a:ext cx="3060700" cy="2014220"/>
            <a:chOff x="5830" y="2270"/>
            <a:chExt cx="4820" cy="3172"/>
          </a:xfrm>
        </p:grpSpPr>
        <p:sp>
          <p:nvSpPr>
            <p:cNvPr id="2" name="文本框 1"/>
            <p:cNvSpPr txBox="1"/>
            <p:nvPr/>
          </p:nvSpPr>
          <p:spPr>
            <a:xfrm>
              <a:off x="5950" y="2510"/>
              <a:ext cx="4700" cy="2567"/>
            </a:xfrm>
            <a:prstGeom prst="rect">
              <a:avLst/>
            </a:prstGeom>
            <a:noFill/>
          </p:spPr>
          <p:txBody>
            <a:bodyPr wrap="square" rtlCol="0">
              <a:spAutoFit/>
            </a:bodyPr>
            <a:p>
              <a:r>
                <a:rPr lang="zh-CN" altLang="en-US" sz="1000">
                  <a:latin typeface="宋体" panose="02010600030101010101" pitchFamily="2" charset="-122"/>
                  <a:ea typeface="宋体" panose="02010600030101010101" pitchFamily="2" charset="-122"/>
                  <a:cs typeface="宋体" panose="02010600030101010101" pitchFamily="2" charset="-122"/>
                </a:rPr>
                <a:t>餐厅的空间布局：</a:t>
              </a:r>
              <a:endParaRPr lang="zh-CN" altLang="en-US" sz="1000">
                <a:latin typeface="宋体" panose="02010600030101010101" pitchFamily="2" charset="-122"/>
                <a:ea typeface="宋体" panose="02010600030101010101" pitchFamily="2" charset="-122"/>
                <a:cs typeface="宋体" panose="02010600030101010101" pitchFamily="2" charset="-122"/>
              </a:endParaRPr>
            </a:p>
            <a:p>
              <a:r>
                <a:rPr lang="zh-CN" altLang="en-US" sz="1000">
                  <a:latin typeface="宋体" panose="02010600030101010101" pitchFamily="2" charset="-122"/>
                  <a:ea typeface="宋体" panose="02010600030101010101" pitchFamily="2" charset="-122"/>
                  <a:cs typeface="宋体" panose="02010600030101010101" pitchFamily="2" charset="-122"/>
                </a:rPr>
                <a:t>餐厅的空间布局及环境气氛，是餐厅经营理念和经营风格的外在表现。</a:t>
              </a:r>
              <a:endParaRPr lang="zh-CN" altLang="en-US" sz="1000">
                <a:latin typeface="宋体" panose="02010600030101010101" pitchFamily="2" charset="-122"/>
                <a:ea typeface="宋体" panose="02010600030101010101" pitchFamily="2" charset="-122"/>
                <a:cs typeface="宋体" panose="02010600030101010101" pitchFamily="2" charset="-122"/>
              </a:endParaRPr>
            </a:p>
            <a:p>
              <a:r>
                <a:rPr lang="zh-CN" altLang="en-US" sz="1000">
                  <a:latin typeface="宋体" panose="02010600030101010101" pitchFamily="2" charset="-122"/>
                  <a:ea typeface="宋体" panose="02010600030101010101" pitchFamily="2" charset="-122"/>
                  <a:cs typeface="宋体" panose="02010600030101010101" pitchFamily="2" charset="-122"/>
                </a:rPr>
                <a:t>餐厅在空间布局上要做到合理安排客人活动线、服务员活动线、物资活动线，三线不能交叉，更不能重叠。</a:t>
              </a:r>
              <a:endParaRPr lang="zh-CN" altLang="en-US" sz="1000">
                <a:latin typeface="宋体" panose="02010600030101010101" pitchFamily="2" charset="-122"/>
                <a:ea typeface="宋体" panose="02010600030101010101" pitchFamily="2" charset="-122"/>
                <a:cs typeface="宋体" panose="02010600030101010101" pitchFamily="2" charset="-122"/>
              </a:endParaRPr>
            </a:p>
            <a:p>
              <a:r>
                <a:rPr lang="zh-CN" altLang="en-US" sz="1000">
                  <a:latin typeface="宋体" panose="02010600030101010101" pitchFamily="2" charset="-122"/>
                  <a:ea typeface="宋体" panose="02010600030101010101" pitchFamily="2" charset="-122"/>
                  <a:cs typeface="宋体" panose="02010600030101010101" pitchFamily="2" charset="-122"/>
                </a:rPr>
                <a:t>餐厅空间的划分因规模和档次而异。规模越大、档次越高，其空间划分就越分明；反之，则越模糊。</a:t>
              </a:r>
              <a:endParaRPr lang="zh-CN" altLang="en-US" sz="1000">
                <a:latin typeface="宋体" panose="02010600030101010101" pitchFamily="2" charset="-122"/>
                <a:ea typeface="宋体" panose="02010600030101010101" pitchFamily="2" charset="-122"/>
                <a:cs typeface="宋体" panose="02010600030101010101" pitchFamily="2" charset="-122"/>
              </a:endParaRPr>
            </a:p>
            <a:p>
              <a:endParaRPr lang="zh-CN" altLang="en-US" sz="1000">
                <a:latin typeface="宋体" panose="02010600030101010101" pitchFamily="2" charset="-122"/>
                <a:ea typeface="宋体" panose="02010600030101010101" pitchFamily="2" charset="-122"/>
                <a:cs typeface="宋体" panose="02010600030101010101" pitchFamily="2" charset="-122"/>
              </a:endParaRPr>
            </a:p>
            <a:p>
              <a:r>
                <a:rPr lang="zh-CN" altLang="en-US" sz="1000">
                  <a:latin typeface="宋体" panose="02010600030101010101" pitchFamily="2" charset="-122"/>
                  <a:ea typeface="宋体" panose="02010600030101010101" pitchFamily="2" charset="-122"/>
                  <a:cs typeface="宋体" panose="02010600030101010101" pitchFamily="2" charset="-122"/>
                </a:rPr>
                <a:t>餐厅空间一般分为就餐空间、公共空间和服务空间。</a:t>
              </a:r>
              <a:endParaRPr lang="zh-CN" altLang="en-US" sz="1000">
                <a:latin typeface="宋体" panose="02010600030101010101" pitchFamily="2" charset="-122"/>
                <a:ea typeface="宋体" panose="02010600030101010101" pitchFamily="2" charset="-122"/>
                <a:cs typeface="宋体" panose="02010600030101010101" pitchFamily="2" charset="-122"/>
              </a:endParaRPr>
            </a:p>
          </p:txBody>
        </p:sp>
        <p:sp>
          <p:nvSpPr>
            <p:cNvPr id="3" name="圆角矩形 2"/>
            <p:cNvSpPr/>
            <p:nvPr/>
          </p:nvSpPr>
          <p:spPr>
            <a:xfrm>
              <a:off x="5830" y="2270"/>
              <a:ext cx="4820" cy="3172"/>
            </a:xfrm>
            <a:prstGeom prst="roundRect">
              <a:avLst/>
            </a:prstGeom>
            <a:noFill/>
            <a:ln w="12700" cmpd="sng">
              <a:solidFill>
                <a:srgbClr val="B5865E"/>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endParaRPr lang="zh-CN" altLang="en-US">
                <a:solidFill>
                  <a:schemeClr val="tx1"/>
                </a:solidFill>
                <a:effectLst>
                  <a:outerShdw blurRad="38100" dist="19050" dir="2700000" algn="tl" rotWithShape="0">
                    <a:schemeClr val="dk1">
                      <a:alpha val="40000"/>
                    </a:schemeClr>
                  </a:outerShdw>
                </a:effectLst>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 name="圆角矩形 3"/>
          <p:cNvSpPr/>
          <p:nvPr>
            <p:custDataLst>
              <p:tags r:id="rId1"/>
            </p:custDataLst>
          </p:nvPr>
        </p:nvSpPr>
        <p:spPr>
          <a:xfrm>
            <a:off x="4485005" y="2182495"/>
            <a:ext cx="1038225" cy="325755"/>
          </a:xfrm>
          <a:prstGeom prst="roundRect">
            <a:avLst>
              <a:gd name="adj" fmla="val 50000"/>
            </a:avLst>
          </a:prstGeom>
          <a:solidFill>
            <a:srgbClr val="EDCCB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120">
              <a:sym typeface="+mn-ea"/>
            </a:endParaRPr>
          </a:p>
        </p:txBody>
      </p:sp>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主题一</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餐饮服务基础知识与技能</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63195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餐饮服务岗位认知</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3" name="文本框 2"/>
          <p:cNvSpPr txBox="1"/>
          <p:nvPr/>
        </p:nvSpPr>
        <p:spPr>
          <a:xfrm>
            <a:off x="2711450" y="1070610"/>
            <a:ext cx="3784600" cy="245110"/>
          </a:xfrm>
          <a:prstGeom prst="rect">
            <a:avLst/>
          </a:prstGeom>
          <a:noFill/>
        </p:spPr>
        <p:txBody>
          <a:bodyPr wrap="square" rtlCol="0" anchor="t">
            <a:spAutoFit/>
          </a:bodyPr>
          <a:p>
            <a:r>
              <a:rPr lang="zh-CN" altLang="en-US" sz="1000" b="0"/>
              <a:t>饭店常见餐饮设施及服务项目</a:t>
            </a:r>
            <a:endParaRPr lang="zh-CN" altLang="en-US" sz="1000" b="0"/>
          </a:p>
        </p:txBody>
      </p:sp>
      <p:grpSp>
        <p:nvGrpSpPr>
          <p:cNvPr id="10" name="组合 9"/>
          <p:cNvGrpSpPr/>
          <p:nvPr>
            <p:custDataLst>
              <p:tags r:id="rId2"/>
            </p:custDataLst>
          </p:nvPr>
        </p:nvGrpSpPr>
        <p:grpSpPr>
          <a:xfrm>
            <a:off x="1720850" y="1439245"/>
            <a:ext cx="5996697" cy="453681"/>
            <a:chOff x="3430" y="2107"/>
            <a:chExt cx="9444" cy="714"/>
          </a:xfrm>
        </p:grpSpPr>
        <p:sp>
          <p:nvSpPr>
            <p:cNvPr id="7" name="圆角矩形 3"/>
            <p:cNvSpPr/>
            <p:nvPr>
              <p:custDataLst>
                <p:tags r:id="rId3"/>
              </p:custDataLst>
            </p:nvPr>
          </p:nvSpPr>
          <p:spPr>
            <a:xfrm>
              <a:off x="3430" y="2271"/>
              <a:ext cx="1561" cy="500"/>
            </a:xfrm>
            <a:prstGeom prst="roundRect">
              <a:avLst>
                <a:gd name="adj" fmla="val 50000"/>
              </a:avLst>
            </a:prstGeom>
            <a:solidFill>
              <a:srgbClr val="EDCCB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120">
                <a:solidFill>
                  <a:srgbClr val="E8BC99"/>
                </a:solidFill>
                <a:sym typeface="+mn-ea"/>
              </a:endParaRPr>
            </a:p>
          </p:txBody>
        </p:sp>
        <p:sp>
          <p:nvSpPr>
            <p:cNvPr id="6" name="圆角矩形 11"/>
            <p:cNvSpPr/>
            <p:nvPr>
              <p:custDataLst>
                <p:tags r:id="rId4"/>
              </p:custDataLst>
            </p:nvPr>
          </p:nvSpPr>
          <p:spPr>
            <a:xfrm>
              <a:off x="3430" y="2270"/>
              <a:ext cx="798" cy="507"/>
            </a:xfrm>
            <a:prstGeom prst="roundRect">
              <a:avLst>
                <a:gd name="adj" fmla="val 50000"/>
              </a:avLst>
            </a:prstGeom>
            <a:solidFill>
              <a:srgbClr val="C583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1000" b="1">
                  <a:solidFill>
                    <a:schemeClr val="lt1">
                      <a:lumMod val="100000"/>
                    </a:schemeClr>
                  </a:solidFill>
                  <a:latin typeface="+mn-ea"/>
                  <a:cs typeface="+mn-ea"/>
                  <a:sym typeface="+mn-ea"/>
                </a:rPr>
                <a:t>1</a:t>
              </a:r>
              <a:endParaRPr lang="en-US" altLang="zh-CN" sz="1000" b="1">
                <a:solidFill>
                  <a:schemeClr val="lt1">
                    <a:lumMod val="100000"/>
                  </a:schemeClr>
                </a:solidFill>
                <a:latin typeface="+mn-ea"/>
                <a:cs typeface="+mn-ea"/>
                <a:sym typeface="+mn-ea"/>
              </a:endParaRPr>
            </a:p>
          </p:txBody>
        </p:sp>
        <p:sp>
          <p:nvSpPr>
            <p:cNvPr id="8" name="矩形 7"/>
            <p:cNvSpPr/>
            <p:nvPr>
              <p:custDataLst>
                <p:tags r:id="rId5"/>
              </p:custDataLst>
            </p:nvPr>
          </p:nvSpPr>
          <p:spPr>
            <a:xfrm>
              <a:off x="4270" y="2107"/>
              <a:ext cx="8604" cy="714"/>
            </a:xfrm>
            <a:prstGeom prst="rect">
              <a:avLst/>
            </a:prstGeom>
            <a:noFill/>
          </p:spPr>
          <p:txBody>
            <a:bodyPr wrap="square" lIns="0" tIns="0" rIns="0" bIns="0" rtlCol="0" anchor="ctr" anchorCtr="0">
              <a:noAutofit/>
            </a:bodyPr>
            <a:p>
              <a:pPr>
                <a:lnSpc>
                  <a:spcPct val="150000"/>
                </a:lnSpc>
                <a:spcBef>
                  <a:spcPct val="0"/>
                </a:spcBef>
                <a:spcAft>
                  <a:spcPct val="0"/>
                </a:spcAft>
              </a:pPr>
              <a:r>
                <a:rPr lang="zh-CN" altLang="en-US" sz="1000">
                  <a:solidFill>
                    <a:schemeClr val="tx1">
                      <a:lumMod val="85000"/>
                      <a:lumOff val="15000"/>
                    </a:schemeClr>
                  </a:solidFill>
                  <a:latin typeface="宋体" panose="02010600030101010101" pitchFamily="2" charset="-122"/>
                  <a:ea typeface="宋体" panose="02010600030101010101" pitchFamily="2" charset="-122"/>
                  <a:cs typeface="+mn-ea"/>
                  <a:sym typeface="+mn-ea"/>
                </a:rPr>
                <a:t>中餐厅</a:t>
              </a:r>
              <a:endParaRPr lang="zh-CN" altLang="en-US" sz="1000">
                <a:solidFill>
                  <a:schemeClr val="tx1">
                    <a:lumMod val="85000"/>
                    <a:lumOff val="15000"/>
                  </a:schemeClr>
                </a:solidFill>
                <a:latin typeface="宋体" panose="02010600030101010101" pitchFamily="2" charset="-122"/>
                <a:ea typeface="宋体" panose="02010600030101010101" pitchFamily="2" charset="-122"/>
                <a:cs typeface="+mn-ea"/>
                <a:sym typeface="+mn-ea"/>
              </a:endParaRPr>
            </a:p>
          </p:txBody>
        </p:sp>
      </p:grpSp>
      <p:grpSp>
        <p:nvGrpSpPr>
          <p:cNvPr id="44" name="组合 43"/>
          <p:cNvGrpSpPr/>
          <p:nvPr>
            <p:custDataLst>
              <p:tags r:id="rId6"/>
            </p:custDataLst>
          </p:nvPr>
        </p:nvGrpSpPr>
        <p:grpSpPr>
          <a:xfrm>
            <a:off x="4462780" y="1449070"/>
            <a:ext cx="5989320" cy="453390"/>
            <a:chOff x="8528" y="1043"/>
            <a:chExt cx="9432" cy="714"/>
          </a:xfrm>
        </p:grpSpPr>
        <p:sp>
          <p:nvSpPr>
            <p:cNvPr id="45" name="圆角矩形 3"/>
            <p:cNvSpPr/>
            <p:nvPr>
              <p:custDataLst>
                <p:tags r:id="rId7"/>
              </p:custDataLst>
            </p:nvPr>
          </p:nvSpPr>
          <p:spPr>
            <a:xfrm>
              <a:off x="8528" y="1191"/>
              <a:ext cx="1559" cy="512"/>
            </a:xfrm>
            <a:prstGeom prst="roundRect">
              <a:avLst>
                <a:gd name="adj" fmla="val 50000"/>
              </a:avLst>
            </a:prstGeom>
            <a:solidFill>
              <a:srgbClr val="EDCCB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120">
                <a:sym typeface="+mn-ea"/>
              </a:endParaRPr>
            </a:p>
          </p:txBody>
        </p:sp>
        <p:sp>
          <p:nvSpPr>
            <p:cNvPr id="47" name="圆角矩形 11"/>
            <p:cNvSpPr/>
            <p:nvPr>
              <p:custDataLst>
                <p:tags r:id="rId8"/>
              </p:custDataLst>
            </p:nvPr>
          </p:nvSpPr>
          <p:spPr>
            <a:xfrm>
              <a:off x="8528" y="1192"/>
              <a:ext cx="798" cy="507"/>
            </a:xfrm>
            <a:prstGeom prst="roundRect">
              <a:avLst>
                <a:gd name="adj" fmla="val 50000"/>
              </a:avLst>
            </a:prstGeom>
            <a:solidFill>
              <a:srgbClr val="C583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1000" b="1">
                  <a:solidFill>
                    <a:schemeClr val="lt1">
                      <a:lumMod val="100000"/>
                    </a:schemeClr>
                  </a:solidFill>
                  <a:latin typeface="+mn-ea"/>
                  <a:cs typeface="+mn-ea"/>
                  <a:sym typeface="+mn-ea"/>
                </a:rPr>
                <a:t>3</a:t>
              </a:r>
              <a:endParaRPr lang="en-US" altLang="zh-CN" sz="1000" b="1">
                <a:solidFill>
                  <a:schemeClr val="lt1">
                    <a:lumMod val="100000"/>
                  </a:schemeClr>
                </a:solidFill>
                <a:latin typeface="+mn-ea"/>
                <a:cs typeface="+mn-ea"/>
                <a:sym typeface="+mn-ea"/>
              </a:endParaRPr>
            </a:p>
          </p:txBody>
        </p:sp>
        <p:sp>
          <p:nvSpPr>
            <p:cNvPr id="51" name="矩形 50"/>
            <p:cNvSpPr/>
            <p:nvPr>
              <p:custDataLst>
                <p:tags r:id="rId9"/>
              </p:custDataLst>
            </p:nvPr>
          </p:nvSpPr>
          <p:spPr>
            <a:xfrm>
              <a:off x="9356" y="1043"/>
              <a:ext cx="8604" cy="714"/>
            </a:xfrm>
            <a:prstGeom prst="rect">
              <a:avLst/>
            </a:prstGeom>
            <a:noFill/>
          </p:spPr>
          <p:txBody>
            <a:bodyPr wrap="square" lIns="0" tIns="0" rIns="0" bIns="0" rtlCol="0" anchor="ctr" anchorCtr="0">
              <a:noAutofit/>
            </a:bodyPr>
            <a:p>
              <a:pPr>
                <a:lnSpc>
                  <a:spcPct val="150000"/>
                </a:lnSpc>
                <a:spcBef>
                  <a:spcPct val="0"/>
                </a:spcBef>
                <a:spcAft>
                  <a:spcPct val="0"/>
                </a:spcAft>
              </a:pPr>
              <a:r>
                <a:rPr kumimoji="0" lang="zh-CN" altLang="en-US" sz="1000" b="0" i="0" u="none" strike="noStrike" kern="0" cap="none" spc="0" normalizeH="0" baseline="0" noProof="1">
                  <a:solidFill>
                    <a:schemeClr val="tx1">
                      <a:lumMod val="85000"/>
                      <a:lumOff val="15000"/>
                    </a:schemeClr>
                  </a:solidFill>
                  <a:latin typeface="宋体" panose="02010600030101010101" pitchFamily="2" charset="-122"/>
                  <a:ea typeface="宋体" panose="02010600030101010101" pitchFamily="2" charset="-122"/>
                  <a:cs typeface="+mn-ea"/>
                  <a:sym typeface="+mn-ea"/>
                </a:rPr>
                <a:t>咖啡厅</a:t>
              </a:r>
              <a:endParaRPr lang="zh-CN" altLang="en-US" sz="1000">
                <a:solidFill>
                  <a:schemeClr val="tx1">
                    <a:lumMod val="85000"/>
                    <a:lumOff val="15000"/>
                  </a:schemeClr>
                </a:solidFill>
                <a:latin typeface="+mn-ea"/>
                <a:cs typeface="+mn-ea"/>
                <a:sym typeface="+mn-ea"/>
              </a:endParaRPr>
            </a:p>
          </p:txBody>
        </p:sp>
      </p:grpSp>
      <p:grpSp>
        <p:nvGrpSpPr>
          <p:cNvPr id="58" name="组合 57"/>
          <p:cNvGrpSpPr/>
          <p:nvPr>
            <p:custDataLst>
              <p:tags r:id="rId10"/>
            </p:custDataLst>
          </p:nvPr>
        </p:nvGrpSpPr>
        <p:grpSpPr>
          <a:xfrm>
            <a:off x="3093720" y="2109470"/>
            <a:ext cx="5969000" cy="453390"/>
            <a:chOff x="3430" y="2037"/>
            <a:chExt cx="9400" cy="714"/>
          </a:xfrm>
        </p:grpSpPr>
        <p:sp>
          <p:nvSpPr>
            <p:cNvPr id="59" name="圆角矩形 3"/>
            <p:cNvSpPr/>
            <p:nvPr>
              <p:custDataLst>
                <p:tags r:id="rId11"/>
              </p:custDataLst>
            </p:nvPr>
          </p:nvSpPr>
          <p:spPr>
            <a:xfrm>
              <a:off x="3430" y="2157"/>
              <a:ext cx="1635" cy="513"/>
            </a:xfrm>
            <a:prstGeom prst="roundRect">
              <a:avLst>
                <a:gd name="adj" fmla="val 50000"/>
              </a:avLst>
            </a:prstGeom>
            <a:solidFill>
              <a:srgbClr val="EDCCB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120">
                <a:sym typeface="+mn-ea"/>
              </a:endParaRPr>
            </a:p>
          </p:txBody>
        </p:sp>
        <p:sp>
          <p:nvSpPr>
            <p:cNvPr id="60" name="圆角矩形 11"/>
            <p:cNvSpPr/>
            <p:nvPr>
              <p:custDataLst>
                <p:tags r:id="rId12"/>
              </p:custDataLst>
            </p:nvPr>
          </p:nvSpPr>
          <p:spPr>
            <a:xfrm>
              <a:off x="3430" y="2164"/>
              <a:ext cx="798" cy="507"/>
            </a:xfrm>
            <a:prstGeom prst="roundRect">
              <a:avLst>
                <a:gd name="adj" fmla="val 50000"/>
              </a:avLst>
            </a:prstGeom>
            <a:solidFill>
              <a:srgbClr val="C583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1000" b="1">
                  <a:solidFill>
                    <a:schemeClr val="lt1">
                      <a:lumMod val="100000"/>
                    </a:schemeClr>
                  </a:solidFill>
                  <a:latin typeface="+mn-ea"/>
                  <a:cs typeface="+mn-ea"/>
                  <a:sym typeface="+mn-ea"/>
                </a:rPr>
                <a:t>5</a:t>
              </a:r>
              <a:endParaRPr lang="en-US" altLang="zh-CN" sz="1000" b="1">
                <a:solidFill>
                  <a:schemeClr val="lt1">
                    <a:lumMod val="100000"/>
                  </a:schemeClr>
                </a:solidFill>
                <a:latin typeface="+mn-ea"/>
                <a:cs typeface="+mn-ea"/>
                <a:sym typeface="+mn-ea"/>
              </a:endParaRPr>
            </a:p>
          </p:txBody>
        </p:sp>
        <p:sp>
          <p:nvSpPr>
            <p:cNvPr id="61" name="矩形 60"/>
            <p:cNvSpPr/>
            <p:nvPr>
              <p:custDataLst>
                <p:tags r:id="rId13"/>
              </p:custDataLst>
            </p:nvPr>
          </p:nvSpPr>
          <p:spPr>
            <a:xfrm>
              <a:off x="4226" y="2037"/>
              <a:ext cx="8604" cy="714"/>
            </a:xfrm>
            <a:prstGeom prst="rect">
              <a:avLst/>
            </a:prstGeom>
            <a:noFill/>
          </p:spPr>
          <p:txBody>
            <a:bodyPr wrap="square" lIns="0" tIns="0" rIns="0" bIns="0" rtlCol="0" anchor="ctr" anchorCtr="0">
              <a:noAutofit/>
            </a:bodyPr>
            <a:p>
              <a:pPr marL="0" marR="0" algn="l" rtl="0" eaLnBrk="1" fontAlgn="auto" latinLnBrk="0" hangingPunct="1">
                <a:lnSpc>
                  <a:spcPct val="150000"/>
                </a:lnSpc>
                <a:buClrTx/>
                <a:buSzTx/>
                <a:buFontTx/>
                <a:buNone/>
              </a:pPr>
              <a:r>
                <a:rPr kumimoji="0" lang="zh-CN" altLang="en-US" sz="1000" b="0" i="0" u="none" strike="noStrike" kern="0" cap="none" spc="0" normalizeH="0" baseline="0" noProof="1">
                  <a:solidFill>
                    <a:schemeClr val="tx1">
                      <a:lumMod val="85000"/>
                      <a:lumOff val="15000"/>
                    </a:schemeClr>
                  </a:solidFill>
                  <a:latin typeface="宋体" panose="02010600030101010101" pitchFamily="2" charset="-122"/>
                  <a:ea typeface="宋体" panose="02010600030101010101" pitchFamily="2" charset="-122"/>
                  <a:cs typeface="+mn-ea"/>
                  <a:sym typeface="+mn-ea"/>
                </a:rPr>
                <a:t>小宴会厅</a:t>
              </a:r>
              <a:endParaRPr kumimoji="0" lang="zh-CN" altLang="en-US" sz="1000" b="0" i="0" u="none" strike="noStrike" kern="0" cap="none" spc="0" normalizeH="0" baseline="0" noProof="1">
                <a:solidFill>
                  <a:schemeClr val="tx1">
                    <a:lumMod val="85000"/>
                    <a:lumOff val="15000"/>
                  </a:schemeClr>
                </a:solidFill>
                <a:latin typeface="宋体" panose="02010600030101010101" pitchFamily="2" charset="-122"/>
                <a:ea typeface="宋体" panose="02010600030101010101" pitchFamily="2" charset="-122"/>
                <a:cs typeface="+mn-ea"/>
                <a:sym typeface="+mn-ea"/>
              </a:endParaRPr>
            </a:p>
          </p:txBody>
        </p:sp>
      </p:grpSp>
      <p:grpSp>
        <p:nvGrpSpPr>
          <p:cNvPr id="12" name="组合 11"/>
          <p:cNvGrpSpPr/>
          <p:nvPr/>
        </p:nvGrpSpPr>
        <p:grpSpPr>
          <a:xfrm>
            <a:off x="1702435" y="2786380"/>
            <a:ext cx="989330" cy="325120"/>
            <a:chOff x="3202" y="5238"/>
            <a:chExt cx="1558" cy="512"/>
          </a:xfrm>
        </p:grpSpPr>
        <p:sp>
          <p:nvSpPr>
            <p:cNvPr id="2" name="圆角矩形 3"/>
            <p:cNvSpPr/>
            <p:nvPr>
              <p:custDataLst>
                <p:tags r:id="rId14"/>
              </p:custDataLst>
            </p:nvPr>
          </p:nvSpPr>
          <p:spPr>
            <a:xfrm>
              <a:off x="3202" y="5238"/>
              <a:ext cx="1559" cy="512"/>
            </a:xfrm>
            <a:prstGeom prst="roundRect">
              <a:avLst>
                <a:gd name="adj" fmla="val 50000"/>
              </a:avLst>
            </a:prstGeom>
            <a:solidFill>
              <a:srgbClr val="EDCCB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120">
                <a:sym typeface="+mn-ea"/>
              </a:endParaRPr>
            </a:p>
          </p:txBody>
        </p:sp>
        <p:sp>
          <p:nvSpPr>
            <p:cNvPr id="9" name="圆角矩形 11"/>
            <p:cNvSpPr/>
            <p:nvPr>
              <p:custDataLst>
                <p:tags r:id="rId15"/>
              </p:custDataLst>
            </p:nvPr>
          </p:nvSpPr>
          <p:spPr>
            <a:xfrm>
              <a:off x="3202" y="5242"/>
              <a:ext cx="798" cy="507"/>
            </a:xfrm>
            <a:prstGeom prst="roundRect">
              <a:avLst>
                <a:gd name="adj" fmla="val 50000"/>
              </a:avLst>
            </a:prstGeom>
            <a:solidFill>
              <a:srgbClr val="C583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1000" b="1">
                  <a:solidFill>
                    <a:schemeClr val="lt1">
                      <a:lumMod val="100000"/>
                    </a:schemeClr>
                  </a:solidFill>
                  <a:latin typeface="+mn-ea"/>
                  <a:cs typeface="+mn-ea"/>
                  <a:sym typeface="+mn-ea"/>
                </a:rPr>
                <a:t>7</a:t>
              </a:r>
              <a:endParaRPr lang="en-US" altLang="zh-CN" sz="1000" b="1">
                <a:solidFill>
                  <a:schemeClr val="lt1">
                    <a:lumMod val="100000"/>
                  </a:schemeClr>
                </a:solidFill>
                <a:latin typeface="+mn-ea"/>
                <a:cs typeface="+mn-ea"/>
                <a:sym typeface="+mn-ea"/>
              </a:endParaRPr>
            </a:p>
          </p:txBody>
        </p:sp>
      </p:grpSp>
      <p:sp>
        <p:nvSpPr>
          <p:cNvPr id="11" name="矩形 10"/>
          <p:cNvSpPr/>
          <p:nvPr>
            <p:custDataLst>
              <p:tags r:id="rId16"/>
            </p:custDataLst>
          </p:nvPr>
        </p:nvSpPr>
        <p:spPr>
          <a:xfrm>
            <a:off x="2254250" y="2657475"/>
            <a:ext cx="5463540" cy="453390"/>
          </a:xfrm>
          <a:prstGeom prst="rect">
            <a:avLst/>
          </a:prstGeom>
          <a:noFill/>
        </p:spPr>
        <p:txBody>
          <a:bodyPr wrap="square" lIns="0" tIns="0" rIns="0" bIns="0" rtlCol="0" anchor="ctr" anchorCtr="0">
            <a:noAutofit/>
          </a:bodyPr>
          <a:p>
            <a:pPr marL="0" marR="0" algn="l" rtl="0" eaLnBrk="1" fontAlgn="auto" latinLnBrk="0" hangingPunct="1">
              <a:lnSpc>
                <a:spcPct val="150000"/>
              </a:lnSpc>
              <a:buClrTx/>
              <a:buSzTx/>
              <a:buFontTx/>
              <a:buNone/>
            </a:pPr>
            <a:r>
              <a:rPr kumimoji="0" lang="zh-CN" altLang="en-US" sz="1000" b="0" i="0" u="none" strike="noStrike" kern="0" cap="none" spc="0" normalizeH="0" baseline="0" noProof="1">
                <a:solidFill>
                  <a:schemeClr val="tx1">
                    <a:lumMod val="85000"/>
                    <a:lumOff val="15000"/>
                  </a:schemeClr>
                </a:solidFill>
                <a:latin typeface="宋体" panose="02010600030101010101" pitchFamily="2" charset="-122"/>
                <a:ea typeface="宋体" panose="02010600030101010101" pitchFamily="2" charset="-122"/>
                <a:cs typeface="+mn-ea"/>
                <a:sym typeface="+mn-ea"/>
              </a:rPr>
              <a:t>酒吧</a:t>
            </a:r>
            <a:endParaRPr kumimoji="0" lang="zh-CN" altLang="en-US" sz="1000" b="0" i="0" u="none" strike="noStrike" kern="0" cap="none" spc="0" normalizeH="0" baseline="0" noProof="1">
              <a:solidFill>
                <a:schemeClr val="tx1">
                  <a:lumMod val="85000"/>
                  <a:lumOff val="15000"/>
                </a:schemeClr>
              </a:solidFill>
              <a:latin typeface="宋体" panose="02010600030101010101" pitchFamily="2" charset="-122"/>
              <a:ea typeface="宋体" panose="02010600030101010101" pitchFamily="2" charset="-122"/>
              <a:cs typeface="+mn-ea"/>
              <a:sym typeface="+mn-ea"/>
            </a:endParaRPr>
          </a:p>
        </p:txBody>
      </p:sp>
      <p:sp>
        <p:nvSpPr>
          <p:cNvPr id="14" name="圆角矩形 3"/>
          <p:cNvSpPr/>
          <p:nvPr>
            <p:custDataLst>
              <p:tags r:id="rId17"/>
            </p:custDataLst>
          </p:nvPr>
        </p:nvSpPr>
        <p:spPr>
          <a:xfrm>
            <a:off x="3092450" y="1536065"/>
            <a:ext cx="989965" cy="325120"/>
          </a:xfrm>
          <a:prstGeom prst="roundRect">
            <a:avLst>
              <a:gd name="adj" fmla="val 50000"/>
            </a:avLst>
          </a:prstGeom>
          <a:solidFill>
            <a:srgbClr val="EDCCB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120">
              <a:sym typeface="+mn-ea"/>
            </a:endParaRPr>
          </a:p>
        </p:txBody>
      </p:sp>
      <p:sp>
        <p:nvSpPr>
          <p:cNvPr id="15" name="圆角矩形 11"/>
          <p:cNvSpPr/>
          <p:nvPr>
            <p:custDataLst>
              <p:tags r:id="rId18"/>
            </p:custDataLst>
          </p:nvPr>
        </p:nvSpPr>
        <p:spPr>
          <a:xfrm>
            <a:off x="3092450" y="1541145"/>
            <a:ext cx="506730" cy="321945"/>
          </a:xfrm>
          <a:prstGeom prst="roundRect">
            <a:avLst>
              <a:gd name="adj" fmla="val 50000"/>
            </a:avLst>
          </a:prstGeom>
          <a:solidFill>
            <a:srgbClr val="C583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1000" b="1">
                <a:solidFill>
                  <a:schemeClr val="lt1">
                    <a:lumMod val="100000"/>
                  </a:schemeClr>
                </a:solidFill>
                <a:latin typeface="+mn-ea"/>
                <a:cs typeface="+mn-ea"/>
                <a:sym typeface="+mn-ea"/>
              </a:rPr>
              <a:t>2</a:t>
            </a:r>
            <a:endParaRPr lang="en-US" altLang="zh-CN" sz="1000" b="1">
              <a:solidFill>
                <a:schemeClr val="lt1">
                  <a:lumMod val="100000"/>
                </a:schemeClr>
              </a:solidFill>
              <a:latin typeface="+mn-ea"/>
              <a:cs typeface="+mn-ea"/>
              <a:sym typeface="+mn-ea"/>
            </a:endParaRPr>
          </a:p>
        </p:txBody>
      </p:sp>
      <p:sp>
        <p:nvSpPr>
          <p:cNvPr id="16" name="矩形 15"/>
          <p:cNvSpPr/>
          <p:nvPr>
            <p:custDataLst>
              <p:tags r:id="rId19"/>
            </p:custDataLst>
          </p:nvPr>
        </p:nvSpPr>
        <p:spPr>
          <a:xfrm>
            <a:off x="3625850" y="1424305"/>
            <a:ext cx="5463540" cy="453390"/>
          </a:xfrm>
          <a:prstGeom prst="rect">
            <a:avLst/>
          </a:prstGeom>
          <a:noFill/>
        </p:spPr>
        <p:txBody>
          <a:bodyPr wrap="square" lIns="0" tIns="0" rIns="0" bIns="0" rtlCol="0" anchor="ctr" anchorCtr="0">
            <a:noAutofit/>
          </a:bodyPr>
          <a:p>
            <a:pPr>
              <a:lnSpc>
                <a:spcPct val="150000"/>
              </a:lnSpc>
              <a:spcBef>
                <a:spcPct val="0"/>
              </a:spcBef>
              <a:spcAft>
                <a:spcPct val="0"/>
              </a:spcAft>
            </a:pPr>
            <a:r>
              <a:rPr kumimoji="0" lang="zh-CN" altLang="en-US" sz="1000" b="0" i="0" u="none" strike="noStrike" kern="0" cap="none" spc="0" normalizeH="0" baseline="0" noProof="1">
                <a:solidFill>
                  <a:schemeClr val="tx1">
                    <a:lumMod val="85000"/>
                    <a:lumOff val="15000"/>
                  </a:schemeClr>
                </a:solidFill>
                <a:latin typeface="宋体" panose="02010600030101010101" pitchFamily="2" charset="-122"/>
                <a:ea typeface="宋体" panose="02010600030101010101" pitchFamily="2" charset="-122"/>
                <a:cs typeface="+mn-ea"/>
                <a:sym typeface="+mn-ea"/>
              </a:rPr>
              <a:t>西餐厅</a:t>
            </a:r>
            <a:endParaRPr lang="zh-CN" altLang="en-US" sz="1000">
              <a:solidFill>
                <a:schemeClr val="tx1">
                  <a:lumMod val="85000"/>
                  <a:lumOff val="15000"/>
                </a:schemeClr>
              </a:solidFill>
              <a:latin typeface="+mn-ea"/>
              <a:cs typeface="+mn-ea"/>
              <a:sym typeface="+mn-ea"/>
            </a:endParaRPr>
          </a:p>
        </p:txBody>
      </p:sp>
      <p:grpSp>
        <p:nvGrpSpPr>
          <p:cNvPr id="19" name="组合 18"/>
          <p:cNvGrpSpPr/>
          <p:nvPr>
            <p:custDataLst>
              <p:tags r:id="rId20"/>
            </p:custDataLst>
          </p:nvPr>
        </p:nvGrpSpPr>
        <p:grpSpPr>
          <a:xfrm>
            <a:off x="1702435" y="2073275"/>
            <a:ext cx="5996940" cy="453390"/>
            <a:chOff x="3430" y="2007"/>
            <a:chExt cx="9444" cy="714"/>
          </a:xfrm>
        </p:grpSpPr>
        <p:sp>
          <p:nvSpPr>
            <p:cNvPr id="20" name="圆角矩形 3"/>
            <p:cNvSpPr/>
            <p:nvPr>
              <p:custDataLst>
                <p:tags r:id="rId21"/>
              </p:custDataLst>
            </p:nvPr>
          </p:nvSpPr>
          <p:spPr>
            <a:xfrm>
              <a:off x="3430" y="2147"/>
              <a:ext cx="2102" cy="512"/>
            </a:xfrm>
            <a:prstGeom prst="roundRect">
              <a:avLst>
                <a:gd name="adj" fmla="val 50000"/>
              </a:avLst>
            </a:prstGeom>
            <a:solidFill>
              <a:srgbClr val="EDCCB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120">
                <a:sym typeface="+mn-ea"/>
              </a:endParaRPr>
            </a:p>
          </p:txBody>
        </p:sp>
        <p:sp>
          <p:nvSpPr>
            <p:cNvPr id="21" name="圆角矩形 11"/>
            <p:cNvSpPr/>
            <p:nvPr>
              <p:custDataLst>
                <p:tags r:id="rId22"/>
              </p:custDataLst>
            </p:nvPr>
          </p:nvSpPr>
          <p:spPr>
            <a:xfrm>
              <a:off x="3430" y="2151"/>
              <a:ext cx="798" cy="507"/>
            </a:xfrm>
            <a:prstGeom prst="roundRect">
              <a:avLst>
                <a:gd name="adj" fmla="val 50000"/>
              </a:avLst>
            </a:prstGeom>
            <a:solidFill>
              <a:srgbClr val="C583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1000" b="1">
                  <a:solidFill>
                    <a:schemeClr val="lt1">
                      <a:lumMod val="100000"/>
                    </a:schemeClr>
                  </a:solidFill>
                  <a:latin typeface="+mn-ea"/>
                  <a:cs typeface="+mn-ea"/>
                  <a:sym typeface="+mn-ea"/>
                </a:rPr>
                <a:t>4</a:t>
              </a:r>
              <a:endParaRPr lang="en-US" altLang="zh-CN" sz="1000" b="1">
                <a:solidFill>
                  <a:schemeClr val="lt1">
                    <a:lumMod val="100000"/>
                  </a:schemeClr>
                </a:solidFill>
                <a:latin typeface="+mn-ea"/>
                <a:cs typeface="+mn-ea"/>
                <a:sym typeface="+mn-ea"/>
              </a:endParaRPr>
            </a:p>
          </p:txBody>
        </p:sp>
        <p:sp>
          <p:nvSpPr>
            <p:cNvPr id="22" name="矩形 21"/>
            <p:cNvSpPr/>
            <p:nvPr>
              <p:custDataLst>
                <p:tags r:id="rId23"/>
              </p:custDataLst>
            </p:nvPr>
          </p:nvSpPr>
          <p:spPr>
            <a:xfrm>
              <a:off x="4270" y="2007"/>
              <a:ext cx="8604" cy="714"/>
            </a:xfrm>
            <a:prstGeom prst="rect">
              <a:avLst/>
            </a:prstGeom>
            <a:noFill/>
          </p:spPr>
          <p:txBody>
            <a:bodyPr wrap="square" lIns="0" tIns="0" rIns="0" bIns="0" rtlCol="0" anchor="ctr" anchorCtr="0">
              <a:noAutofit/>
            </a:bodyPr>
            <a:p>
              <a:pPr>
                <a:lnSpc>
                  <a:spcPct val="150000"/>
                </a:lnSpc>
                <a:spcBef>
                  <a:spcPct val="0"/>
                </a:spcBef>
                <a:spcAft>
                  <a:spcPct val="0"/>
                </a:spcAft>
              </a:pPr>
              <a:r>
                <a:rPr lang="zh-CN" altLang="en-US" sz="1000">
                  <a:solidFill>
                    <a:schemeClr val="tx1">
                      <a:lumMod val="85000"/>
                      <a:lumOff val="15000"/>
                    </a:schemeClr>
                  </a:solidFill>
                  <a:latin typeface="宋体" panose="02010600030101010101" pitchFamily="2" charset="-122"/>
                  <a:ea typeface="宋体" panose="02010600030101010101" pitchFamily="2" charset="-122"/>
                  <a:cs typeface="+mn-ea"/>
                  <a:sym typeface="+mn-ea"/>
                </a:rPr>
                <a:t>大</a:t>
              </a:r>
              <a:r>
                <a:rPr lang="zh-CN" altLang="en-US" sz="1000">
                  <a:solidFill>
                    <a:schemeClr val="tx1">
                      <a:lumMod val="85000"/>
                      <a:lumOff val="15000"/>
                    </a:schemeClr>
                  </a:solidFill>
                  <a:latin typeface="宋体" panose="02010600030101010101" pitchFamily="2" charset="-122"/>
                  <a:ea typeface="宋体" panose="02010600030101010101" pitchFamily="2" charset="-122"/>
                  <a:cs typeface="+mn-ea"/>
                  <a:sym typeface="+mn-ea"/>
                </a:rPr>
                <a:t>型多功能厅</a:t>
              </a:r>
              <a:endParaRPr lang="zh-CN" altLang="en-US" sz="1000">
                <a:solidFill>
                  <a:schemeClr val="tx1">
                    <a:lumMod val="85000"/>
                    <a:lumOff val="15000"/>
                  </a:schemeClr>
                </a:solidFill>
                <a:latin typeface="宋体" panose="02010600030101010101" pitchFamily="2" charset="-122"/>
                <a:ea typeface="宋体" panose="02010600030101010101" pitchFamily="2" charset="-122"/>
                <a:cs typeface="+mn-ea"/>
                <a:sym typeface="+mn-ea"/>
              </a:endParaRPr>
            </a:p>
          </p:txBody>
        </p:sp>
      </p:grpSp>
      <p:sp>
        <p:nvSpPr>
          <p:cNvPr id="23" name="圆角矩形 11"/>
          <p:cNvSpPr/>
          <p:nvPr>
            <p:custDataLst>
              <p:tags r:id="rId24"/>
            </p:custDataLst>
          </p:nvPr>
        </p:nvSpPr>
        <p:spPr>
          <a:xfrm>
            <a:off x="4455160" y="2178050"/>
            <a:ext cx="506730" cy="321945"/>
          </a:xfrm>
          <a:prstGeom prst="roundRect">
            <a:avLst>
              <a:gd name="adj" fmla="val 50000"/>
            </a:avLst>
          </a:prstGeom>
          <a:solidFill>
            <a:srgbClr val="C583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1000" b="1">
                <a:solidFill>
                  <a:schemeClr val="lt1">
                    <a:lumMod val="100000"/>
                  </a:schemeClr>
                </a:solidFill>
                <a:latin typeface="+mn-ea"/>
                <a:cs typeface="+mn-ea"/>
                <a:sym typeface="+mn-ea"/>
              </a:rPr>
              <a:t>6</a:t>
            </a:r>
            <a:endParaRPr lang="en-US" altLang="zh-CN" sz="1000" b="1">
              <a:solidFill>
                <a:schemeClr val="lt1">
                  <a:lumMod val="100000"/>
                </a:schemeClr>
              </a:solidFill>
              <a:latin typeface="+mn-ea"/>
              <a:cs typeface="+mn-ea"/>
              <a:sym typeface="+mn-ea"/>
            </a:endParaRPr>
          </a:p>
        </p:txBody>
      </p:sp>
      <p:sp>
        <p:nvSpPr>
          <p:cNvPr id="24" name="矩形 23"/>
          <p:cNvSpPr/>
          <p:nvPr>
            <p:custDataLst>
              <p:tags r:id="rId25"/>
            </p:custDataLst>
          </p:nvPr>
        </p:nvSpPr>
        <p:spPr>
          <a:xfrm>
            <a:off x="4961890" y="2083435"/>
            <a:ext cx="5463540" cy="453390"/>
          </a:xfrm>
          <a:prstGeom prst="rect">
            <a:avLst/>
          </a:prstGeom>
          <a:noFill/>
        </p:spPr>
        <p:txBody>
          <a:bodyPr wrap="square" lIns="0" tIns="0" rIns="0" bIns="0" rtlCol="0" anchor="ctr" anchorCtr="0">
            <a:noAutofit/>
          </a:bodyPr>
          <a:p>
            <a:pPr>
              <a:lnSpc>
                <a:spcPct val="150000"/>
              </a:lnSpc>
              <a:spcBef>
                <a:spcPct val="0"/>
              </a:spcBef>
              <a:spcAft>
                <a:spcPct val="0"/>
              </a:spcAft>
            </a:pPr>
            <a:r>
              <a:rPr lang="zh-CN" altLang="en-US" sz="1000">
                <a:solidFill>
                  <a:schemeClr val="tx1">
                    <a:lumMod val="85000"/>
                    <a:lumOff val="15000"/>
                  </a:schemeClr>
                </a:solidFill>
                <a:latin typeface="宋体" panose="02010600030101010101" pitchFamily="2" charset="-122"/>
                <a:ea typeface="宋体" panose="02010600030101010101" pitchFamily="2" charset="-122"/>
                <a:cs typeface="+mn-ea"/>
                <a:sym typeface="+mn-ea"/>
              </a:rPr>
              <a:t>特色餐厅</a:t>
            </a:r>
            <a:endParaRPr lang="zh-CN" altLang="en-US" sz="1000">
              <a:solidFill>
                <a:schemeClr val="tx1">
                  <a:lumMod val="85000"/>
                  <a:lumOff val="15000"/>
                </a:schemeClr>
              </a:solidFill>
              <a:latin typeface="宋体" panose="02010600030101010101" pitchFamily="2" charset="-122"/>
              <a:ea typeface="宋体" panose="02010600030101010101" pitchFamily="2" charset="-122"/>
              <a:cs typeface="+mn-ea"/>
              <a:sym typeface="+mn-ea"/>
            </a:endParaRPr>
          </a:p>
        </p:txBody>
      </p:sp>
      <p:grpSp>
        <p:nvGrpSpPr>
          <p:cNvPr id="27" name="组合 26"/>
          <p:cNvGrpSpPr/>
          <p:nvPr/>
        </p:nvGrpSpPr>
        <p:grpSpPr>
          <a:xfrm>
            <a:off x="3082925" y="2724150"/>
            <a:ext cx="5970270" cy="453390"/>
            <a:chOff x="4870" y="3989"/>
            <a:chExt cx="9402" cy="714"/>
          </a:xfrm>
        </p:grpSpPr>
        <p:grpSp>
          <p:nvGrpSpPr>
            <p:cNvPr id="13" name="组合 12"/>
            <p:cNvGrpSpPr/>
            <p:nvPr/>
          </p:nvGrpSpPr>
          <p:grpSpPr>
            <a:xfrm>
              <a:off x="4870" y="4139"/>
              <a:ext cx="1677" cy="512"/>
              <a:chOff x="3202" y="5242"/>
              <a:chExt cx="1677" cy="512"/>
            </a:xfrm>
          </p:grpSpPr>
          <p:sp>
            <p:nvSpPr>
              <p:cNvPr id="17" name="圆角矩形 3"/>
              <p:cNvSpPr/>
              <p:nvPr>
                <p:custDataLst>
                  <p:tags r:id="rId26"/>
                </p:custDataLst>
              </p:nvPr>
            </p:nvSpPr>
            <p:spPr>
              <a:xfrm>
                <a:off x="3320" y="5242"/>
                <a:ext cx="1559" cy="512"/>
              </a:xfrm>
              <a:prstGeom prst="roundRect">
                <a:avLst>
                  <a:gd name="adj" fmla="val 50000"/>
                </a:avLst>
              </a:prstGeom>
              <a:solidFill>
                <a:srgbClr val="EDCCB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120">
                  <a:sym typeface="+mn-ea"/>
                </a:endParaRPr>
              </a:p>
            </p:txBody>
          </p:sp>
          <p:sp>
            <p:nvSpPr>
              <p:cNvPr id="18" name="圆角矩形 11"/>
              <p:cNvSpPr/>
              <p:nvPr>
                <p:custDataLst>
                  <p:tags r:id="rId27"/>
                </p:custDataLst>
              </p:nvPr>
            </p:nvSpPr>
            <p:spPr>
              <a:xfrm>
                <a:off x="3202" y="5242"/>
                <a:ext cx="798" cy="507"/>
              </a:xfrm>
              <a:prstGeom prst="roundRect">
                <a:avLst>
                  <a:gd name="adj" fmla="val 50000"/>
                </a:avLst>
              </a:prstGeom>
              <a:solidFill>
                <a:srgbClr val="C583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1000" b="1">
                    <a:solidFill>
                      <a:schemeClr val="lt1">
                        <a:lumMod val="100000"/>
                      </a:schemeClr>
                    </a:solidFill>
                    <a:latin typeface="+mn-ea"/>
                    <a:cs typeface="+mn-ea"/>
                    <a:sym typeface="+mn-ea"/>
                  </a:rPr>
                  <a:t>8</a:t>
                </a:r>
                <a:endParaRPr lang="en-US" altLang="zh-CN" sz="1000" b="1">
                  <a:solidFill>
                    <a:schemeClr val="lt1">
                      <a:lumMod val="100000"/>
                    </a:schemeClr>
                  </a:solidFill>
                  <a:latin typeface="+mn-ea"/>
                  <a:cs typeface="+mn-ea"/>
                  <a:sym typeface="+mn-ea"/>
                </a:endParaRPr>
              </a:p>
            </p:txBody>
          </p:sp>
        </p:grpSp>
        <p:sp>
          <p:nvSpPr>
            <p:cNvPr id="26" name="矩形 25"/>
            <p:cNvSpPr/>
            <p:nvPr>
              <p:custDataLst>
                <p:tags r:id="rId28"/>
              </p:custDataLst>
            </p:nvPr>
          </p:nvSpPr>
          <p:spPr>
            <a:xfrm>
              <a:off x="5668" y="3989"/>
              <a:ext cx="8604" cy="714"/>
            </a:xfrm>
            <a:prstGeom prst="rect">
              <a:avLst/>
            </a:prstGeom>
            <a:noFill/>
          </p:spPr>
          <p:txBody>
            <a:bodyPr wrap="square" lIns="0" tIns="0" rIns="0" bIns="0" rtlCol="0" anchor="ctr" anchorCtr="0">
              <a:noAutofit/>
            </a:bodyPr>
            <a:p>
              <a:pPr marL="0" marR="0" algn="l" rtl="0" eaLnBrk="1" fontAlgn="auto" latinLnBrk="0" hangingPunct="1">
                <a:lnSpc>
                  <a:spcPct val="150000"/>
                </a:lnSpc>
                <a:buClrTx/>
                <a:buSzTx/>
                <a:buFontTx/>
                <a:buNone/>
              </a:pPr>
              <a:r>
                <a:rPr kumimoji="0" lang="zh-CN" altLang="en-US" sz="1000" b="0" i="0" u="none" strike="noStrike" kern="0" cap="none" spc="0" normalizeH="0" baseline="0" noProof="1">
                  <a:solidFill>
                    <a:schemeClr val="tx1">
                      <a:lumMod val="85000"/>
                      <a:lumOff val="15000"/>
                    </a:schemeClr>
                  </a:solidFill>
                  <a:latin typeface="宋体" panose="02010600030101010101" pitchFamily="2" charset="-122"/>
                  <a:ea typeface="宋体" panose="02010600030101010101" pitchFamily="2" charset="-122"/>
                  <a:cs typeface="+mn-ea"/>
                  <a:sym typeface="+mn-ea"/>
                </a:rPr>
                <a:t>客房送餐</a:t>
              </a:r>
              <a:endParaRPr kumimoji="0" lang="zh-CN" altLang="en-US" sz="1000" b="0" i="0" u="none" strike="noStrike" kern="0" cap="none" spc="0" normalizeH="0" baseline="0" noProof="1">
                <a:solidFill>
                  <a:schemeClr val="tx1">
                    <a:lumMod val="85000"/>
                    <a:lumOff val="15000"/>
                  </a:schemeClr>
                </a:solidFill>
                <a:latin typeface="宋体" panose="02010600030101010101" pitchFamily="2" charset="-122"/>
                <a:ea typeface="宋体" panose="02010600030101010101" pitchFamily="2" charset="-122"/>
                <a:cs typeface="+mn-ea"/>
                <a:sym typeface="+mn-ea"/>
              </a:endParaRPr>
            </a:p>
          </p:txBody>
        </p:sp>
      </p:grpSp>
      <p:grpSp>
        <p:nvGrpSpPr>
          <p:cNvPr id="28" name="组合 27"/>
          <p:cNvGrpSpPr/>
          <p:nvPr/>
        </p:nvGrpSpPr>
        <p:grpSpPr>
          <a:xfrm>
            <a:off x="4464050" y="2717800"/>
            <a:ext cx="5970270" cy="453390"/>
            <a:chOff x="4870" y="3989"/>
            <a:chExt cx="9402" cy="714"/>
          </a:xfrm>
        </p:grpSpPr>
        <p:grpSp>
          <p:nvGrpSpPr>
            <p:cNvPr id="29" name="组合 28"/>
            <p:cNvGrpSpPr/>
            <p:nvPr/>
          </p:nvGrpSpPr>
          <p:grpSpPr>
            <a:xfrm>
              <a:off x="4870" y="4139"/>
              <a:ext cx="1677" cy="512"/>
              <a:chOff x="3202" y="5242"/>
              <a:chExt cx="1677" cy="512"/>
            </a:xfrm>
          </p:grpSpPr>
          <p:sp>
            <p:nvSpPr>
              <p:cNvPr id="30" name="圆角矩形 3"/>
              <p:cNvSpPr/>
              <p:nvPr>
                <p:custDataLst>
                  <p:tags r:id="rId29"/>
                </p:custDataLst>
              </p:nvPr>
            </p:nvSpPr>
            <p:spPr>
              <a:xfrm>
                <a:off x="3320" y="5242"/>
                <a:ext cx="1559" cy="512"/>
              </a:xfrm>
              <a:prstGeom prst="roundRect">
                <a:avLst>
                  <a:gd name="adj" fmla="val 50000"/>
                </a:avLst>
              </a:prstGeom>
              <a:solidFill>
                <a:srgbClr val="EDCCB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120">
                  <a:sym typeface="+mn-ea"/>
                </a:endParaRPr>
              </a:p>
            </p:txBody>
          </p:sp>
          <p:sp>
            <p:nvSpPr>
              <p:cNvPr id="31" name="圆角矩形 11"/>
              <p:cNvSpPr/>
              <p:nvPr>
                <p:custDataLst>
                  <p:tags r:id="rId30"/>
                </p:custDataLst>
              </p:nvPr>
            </p:nvSpPr>
            <p:spPr>
              <a:xfrm>
                <a:off x="3202" y="5242"/>
                <a:ext cx="798" cy="507"/>
              </a:xfrm>
              <a:prstGeom prst="roundRect">
                <a:avLst>
                  <a:gd name="adj" fmla="val 50000"/>
                </a:avLst>
              </a:prstGeom>
              <a:solidFill>
                <a:srgbClr val="C583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1000" b="1">
                    <a:solidFill>
                      <a:schemeClr val="lt1">
                        <a:lumMod val="100000"/>
                      </a:schemeClr>
                    </a:solidFill>
                    <a:latin typeface="+mn-ea"/>
                    <a:cs typeface="+mn-ea"/>
                    <a:sym typeface="+mn-ea"/>
                  </a:rPr>
                  <a:t>9</a:t>
                </a:r>
                <a:endParaRPr lang="en-US" altLang="zh-CN" sz="1000" b="1">
                  <a:solidFill>
                    <a:schemeClr val="lt1">
                      <a:lumMod val="100000"/>
                    </a:schemeClr>
                  </a:solidFill>
                  <a:latin typeface="+mn-ea"/>
                  <a:cs typeface="+mn-ea"/>
                  <a:sym typeface="+mn-ea"/>
                </a:endParaRPr>
              </a:p>
            </p:txBody>
          </p:sp>
        </p:grpSp>
        <p:sp>
          <p:nvSpPr>
            <p:cNvPr id="32" name="矩形 31"/>
            <p:cNvSpPr/>
            <p:nvPr>
              <p:custDataLst>
                <p:tags r:id="rId31"/>
              </p:custDataLst>
            </p:nvPr>
          </p:nvSpPr>
          <p:spPr>
            <a:xfrm>
              <a:off x="5668" y="3989"/>
              <a:ext cx="8604" cy="714"/>
            </a:xfrm>
            <a:prstGeom prst="rect">
              <a:avLst/>
            </a:prstGeom>
            <a:noFill/>
          </p:spPr>
          <p:txBody>
            <a:bodyPr wrap="square" lIns="0" tIns="0" rIns="0" bIns="0" rtlCol="0" anchor="ctr" anchorCtr="0">
              <a:noAutofit/>
            </a:bodyPr>
            <a:p>
              <a:pPr marL="0" marR="0" algn="l" rtl="0" eaLnBrk="1" fontAlgn="auto" latinLnBrk="0" hangingPunct="1">
                <a:lnSpc>
                  <a:spcPct val="150000"/>
                </a:lnSpc>
                <a:buClrTx/>
                <a:buSzTx/>
                <a:buFontTx/>
                <a:buNone/>
              </a:pPr>
              <a:r>
                <a:rPr kumimoji="0" lang="zh-CN" altLang="en-US" sz="1000" b="0" i="0" u="none" strike="noStrike" kern="0" cap="none" spc="0" normalizeH="0" baseline="0" noProof="1">
                  <a:solidFill>
                    <a:schemeClr val="tx1">
                      <a:lumMod val="85000"/>
                      <a:lumOff val="15000"/>
                    </a:schemeClr>
                  </a:solidFill>
                  <a:latin typeface="宋体" panose="02010600030101010101" pitchFamily="2" charset="-122"/>
                  <a:ea typeface="宋体" panose="02010600030101010101" pitchFamily="2" charset="-122"/>
                  <a:cs typeface="+mn-ea"/>
                  <a:sym typeface="+mn-ea"/>
                </a:rPr>
                <a:t>外卖服务</a:t>
              </a:r>
              <a:endParaRPr kumimoji="0" lang="zh-CN" altLang="en-US" sz="1000" b="0" i="0" u="none" strike="noStrike" kern="0" cap="none" spc="0" normalizeH="0" baseline="0" noProof="1">
                <a:solidFill>
                  <a:schemeClr val="tx1">
                    <a:lumMod val="85000"/>
                    <a:lumOff val="15000"/>
                  </a:schemeClr>
                </a:solidFill>
                <a:latin typeface="宋体" panose="02010600030101010101" pitchFamily="2" charset="-122"/>
                <a:ea typeface="宋体" panose="02010600030101010101" pitchFamily="2" charset="-122"/>
                <a:cs typeface="+mn-ea"/>
                <a:sym typeface="+mn-ea"/>
              </a:endParaRPr>
            </a:p>
          </p:txBody>
        </p:sp>
      </p:gr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0.xml><?xml version="1.0" encoding="utf-8"?>
<p:tagLst xmlns:p="http://schemas.openxmlformats.org/presentationml/2006/main">
  <p:tag name="KSO_WM_DIAGRAM_VIRTUALLY_FRAME" val="{&quot;height&quot;:106.33251968503937,&quot;left&quot;:201.5,&quot;top&quot;:171.41748031496064,&quot;width&quot;:300}"/>
</p:tagLst>
</file>

<file path=ppt/tags/tag10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4_1"/>
  <p:tag name="KSO_WM_UNIT_ID" val="diagram20231091_2*q_h_f*1_4_1"/>
  <p:tag name="KSO_WM_TEMPLATE_CATEGORY" val="diagram"/>
  <p:tag name="KSO_WM_TEMPLATE_INDEX" val="20231091"/>
  <p:tag name="KSO_WM_UNIT_LAYERLEVEL" val="1_1_1"/>
  <p:tag name="KSO_WM_TAG_VERSION" val="3.0"/>
  <p:tag name="KSO_WM_BEAUTIFY_FLAG" val="#wm#"/>
  <p:tag name="KSO_WM_UNIT_VALUE" val="54"/>
  <p:tag name="KSO_WM_DIAGRAM_VERSION" val="3"/>
  <p:tag name="KSO_WM_DIAGRAM_COLOR_TRICK" val="4"/>
  <p:tag name="KSO_WM_DIAGRAM_COLOR_TEXT_CAN_REMOVE" val="n"/>
  <p:tag name="KSO_WM_DIAGRAM_MAX_ITEMCNT" val="6"/>
  <p:tag name="KSO_WM_DIAGRAM_MIN_ITEMCNT" val="3"/>
  <p:tag name="KSO_WM_DIAGRAM_VIRTUALLY_FRAME" val="{&quot;height&quot;:149.45,&quot;left&quot;:51.85,&quot;top&quot;:122.4,&quot;width&quot;:480.142368913785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10;文字是您思想的提炼"/>
  <p:tag name="KSO_WM_UNIT_TEXT_FILL_FORE_SCHEMECOLOR_INDEX" val="1"/>
  <p:tag name="KSO_WM_UNIT_TEXT_FILL_TYPE" val="1"/>
  <p:tag name="KSO_WM_DIAGRAM_USE_COLOR_VALUE" val="{&quot;color_scheme&quot;:1,&quot;color_type&quot;:1,&quot;theme_color_indexes&quot;:[]}"/>
</p:tagLst>
</file>

<file path=ppt/tags/tag10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q_h_a"/>
  <p:tag name="KSO_WM_UNIT_INDEX" val="1_2_1"/>
  <p:tag name="KSO_WM_UNIT_ID" val="diagram20231091_2*q_h_a*1_2_1"/>
  <p:tag name="KSO_WM_TEMPLATE_CATEGORY" val="diagram"/>
  <p:tag name="KSO_WM_TEMPLATE_INDEX" val="20231091"/>
  <p:tag name="KSO_WM_UNIT_LAYERLEVEL" val="1_1_1"/>
  <p:tag name="KSO_WM_TAG_VERSION" val="3.0"/>
  <p:tag name="KSO_WM_BEAUTIFY_FLAG" val="#wm#"/>
  <p:tag name="KSO_WM_DIAGRAM_GROUP_CODE" val="q1-1"/>
  <p:tag name="KSO_WM_DIAGRAM_VERSION" val="3"/>
  <p:tag name="KSO_WM_DIAGRAM_COLOR_TRICK" val="4"/>
  <p:tag name="KSO_WM_DIAGRAM_COLOR_TEXT_CAN_REMOVE" val="n"/>
  <p:tag name="KSO_WM_DIAGRAM_MAX_ITEMCNT" val="6"/>
  <p:tag name="KSO_WM_DIAGRAM_MIN_ITEMCNT" val="3"/>
  <p:tag name="KSO_WM_DIAGRAM_VIRTUALLY_FRAME" val="{&quot;height&quot;:149.45,&quot;left&quot;:51.85,&quot;top&quot;:122.4,&quot;width&quot;:480.142368913785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DIAGRAM_USE_COLOR_VALUE" val="{&quot;color_scheme&quot;:1,&quot;color_type&quot;:1,&quot;theme_color_indexes&quot;:[]}"/>
</p:tagLst>
</file>

<file path=ppt/tags/tag10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2_1"/>
  <p:tag name="KSO_WM_UNIT_ID" val="diagram20231091_2*q_h_f*1_2_1"/>
  <p:tag name="KSO_WM_TEMPLATE_CATEGORY" val="diagram"/>
  <p:tag name="KSO_WM_TEMPLATE_INDEX" val="20231091"/>
  <p:tag name="KSO_WM_UNIT_LAYERLEVEL" val="1_1_1"/>
  <p:tag name="KSO_WM_TAG_VERSION" val="3.0"/>
  <p:tag name="KSO_WM_BEAUTIFY_FLAG" val="#wm#"/>
  <p:tag name="KSO_WM_UNIT_VALUE" val="54"/>
  <p:tag name="KSO_WM_DIAGRAM_VERSION" val="3"/>
  <p:tag name="KSO_WM_DIAGRAM_COLOR_TRICK" val="4"/>
  <p:tag name="KSO_WM_DIAGRAM_COLOR_TEXT_CAN_REMOVE" val="n"/>
  <p:tag name="KSO_WM_DIAGRAM_MAX_ITEMCNT" val="6"/>
  <p:tag name="KSO_WM_DIAGRAM_MIN_ITEMCNT" val="3"/>
  <p:tag name="KSO_WM_DIAGRAM_VIRTUALLY_FRAME" val="{&quot;height&quot;:149.45,&quot;left&quot;:51.85,&quot;top&quot;:122.4,&quot;width&quot;:480.142368913785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文字是您思想的提炼"/>
  <p:tag name="KSO_WM_UNIT_TEXT_FILL_FORE_SCHEMECOLOR_INDEX" val="1"/>
  <p:tag name="KSO_WM_UNIT_TEXT_FILL_TYPE" val="1"/>
  <p:tag name="KSO_WM_DIAGRAM_USE_COLOR_VALUE" val="{&quot;color_scheme&quot;:1,&quot;color_type&quot;:1,&quot;theme_color_indexes&quot;:[]}"/>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90_5*l_h_i*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6_1"/>
  <p:tag name="KSO_WM_DIAGRAM_MAX_ITEMCNT" val="6"/>
  <p:tag name="KSO_WM_DIAGRAM_MIN_ITEMCNT" val="2"/>
  <p:tag name="KSO_WM_DIAGRAM_VIRTUALLY_FRAME" val="{&quot;height&quot;:193.55,&quot;left&quot;:153.5,&quot;top&quot;:112.7,&quot;width&quot;:634.6}"/>
  <p:tag name="KSO_WM_DIAGRAM_COLOR_MATCH_VALUE" val="{&quot;shape&quot;:{&quot;fill&quot;:{&quot;solid&quot;:{&quot;brightness&quot;:0.800000011920929,&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DIAGRAM_USE_COLOR_VALUE" val="{&quot;color_scheme&quot;:1,&quot;color_type&quot;:1,&quot;theme_color_indexes&quot;:[]}"/>
</p:tagLst>
</file>

<file path=ppt/tags/tag104.xml><?xml version="1.0" encoding="utf-8"?>
<p:tagLst xmlns:p="http://schemas.openxmlformats.org/presentationml/2006/main">
  <p:tag name="KSO_WM_DIAGRAM_VIRTUALLY_FRAME" val="{&quot;height&quot;:193.55,&quot;left&quot;:153.5,&quot;top&quot;:112.7,&quot;width&quot;:634.6}"/>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90_5*l_h_i*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6_1"/>
  <p:tag name="KSO_WM_DIAGRAM_MAX_ITEMCNT" val="6"/>
  <p:tag name="KSO_WM_DIAGRAM_MIN_ITEMCNT" val="2"/>
  <p:tag name="KSO_WM_DIAGRAM_VIRTUALLY_FRAME" val="{&quot;height&quot;:193.55,&quot;left&quot;:153.5,&quot;top&quot;:112.7,&quot;width&quot;:634.6}"/>
  <p:tag name="KSO_WM_DIAGRAM_COLOR_MATCH_VALUE" val="{&quot;shape&quot;:{&quot;fill&quot;:{&quot;solid&quot;:{&quot;brightness&quot;:0.800000011920929,&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DIAGRAM_USE_COLOR_VALUE" val="{&quot;color_scheme&quot;:1,&quot;color_type&quot;:1,&quot;theme_color_indexes&quot;:[]}"/>
</p:tagLst>
</file>

<file path=ppt/tags/tag10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6_1"/>
  <p:tag name="KSO_WM_TEMPLATE_CATEGORY" val="diagram"/>
  <p:tag name="KSO_WM_TEMPLATE_INDEX" val="20231790"/>
  <p:tag name="KSO_WM_UNIT_LAYERLEVEL" val="1_1_1"/>
  <p:tag name="KSO_WM_TAG_VERSION" val="3.0"/>
  <p:tag name="KSO_WM_UNIT_VALUE" val="10"/>
  <p:tag name="KSO_WM_UNIT_TYPE" val="l_h_a"/>
  <p:tag name="KSO_WM_UNIT_ID" val="diagram20231790_5*l_h_a*1_6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3.55,&quot;left&quot;:153.5,&quot;top&quot;:112.7,&quot;width&quot;:634.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添加标题"/>
  <p:tag name="KSO_WM_DIAGRAM_USE_COLOR_VALUE" val="{&quot;color_scheme&quot;:1,&quot;color_type&quot;:1,&quot;theme_color_indexes&quot;:[]}"/>
</p:tagLst>
</file>

<file path=ppt/tags/tag10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1790_5*l_h_f*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3.55,&quot;left&quot;:153.5,&quot;top&quot;:112.7,&quot;width&quot;:63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 name="KSO_WM_DIAGRAM_USE_COLOR_VALUE" val="{&quot;color_scheme&quot;:1,&quot;color_type&quot;:1,&quot;theme_color_indexes&quot;:[]}"/>
</p:tagLst>
</file>

<file path=ppt/tags/tag108.xml><?xml version="1.0" encoding="utf-8"?>
<p:tagLst xmlns:p="http://schemas.openxmlformats.org/presentationml/2006/main">
  <p:tag name="KSO_WM_DIAGRAM_VIRTUALLY_FRAME" val="{&quot;height&quot;:193.55,&quot;left&quot;:153.5,&quot;top&quot;:112.7,&quot;width&quot;:634.6}"/>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90_5*l_h_i*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6_1"/>
  <p:tag name="KSO_WM_DIAGRAM_MAX_ITEMCNT" val="6"/>
  <p:tag name="KSO_WM_DIAGRAM_MIN_ITEMCNT" val="2"/>
  <p:tag name="KSO_WM_DIAGRAM_VIRTUALLY_FRAME" val="{&quot;height&quot;:193.55,&quot;left&quot;:153.5,&quot;top&quot;:112.7,&quot;width&quot;:634.6}"/>
  <p:tag name="KSO_WM_DIAGRAM_COLOR_MATCH_VALUE" val="{&quot;shape&quot;:{&quot;fill&quot;:{&quot;solid&quot;:{&quot;brightness&quot;:0.800000011920929,&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DIAGRAM_USE_COLOR_VALUE" val="{&quot;color_scheme&quot;:1,&quot;color_type&quot;:1,&quot;theme_color_indexes&quot;:[]}"/>
</p:tagLst>
</file>

<file path=ppt/tags/tag11.xml><?xml version="1.0" encoding="utf-8"?>
<p:tagLst xmlns:p="http://schemas.openxmlformats.org/presentationml/2006/main">
  <p:tag name="KSO_WM_DIAGRAM_VIRTUALLY_FRAME" val="{&quot;height&quot;:106.33251968503937,&quot;left&quot;:201.5,&quot;top&quot;:171.41748031496064,&quot;width&quot;:300}"/>
</p:tagLst>
</file>

<file path=ppt/tags/tag110.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6_1"/>
  <p:tag name="KSO_WM_TEMPLATE_CATEGORY" val="diagram"/>
  <p:tag name="KSO_WM_TEMPLATE_INDEX" val="20231790"/>
  <p:tag name="KSO_WM_UNIT_LAYERLEVEL" val="1_1_1"/>
  <p:tag name="KSO_WM_TAG_VERSION" val="3.0"/>
  <p:tag name="KSO_WM_UNIT_VALUE" val="10"/>
  <p:tag name="KSO_WM_UNIT_TYPE" val="l_h_a"/>
  <p:tag name="KSO_WM_UNIT_ID" val="diagram20231790_5*l_h_a*1_6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3.55,&quot;left&quot;:153.5,&quot;top&quot;:112.7,&quot;width&quot;:634.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添加标题"/>
  <p:tag name="KSO_WM_DIAGRAM_USE_COLOR_VALUE" val="{&quot;color_scheme&quot;:1,&quot;color_type&quot;:1,&quot;theme_color_indexes&quot;:[]}"/>
</p:tagLst>
</file>

<file path=ppt/tags/tag11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1790_5*l_h_f*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3.55,&quot;left&quot;:153.5,&quot;top&quot;:112.7,&quot;width&quot;:63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 name="KSO_WM_DIAGRAM_USE_COLOR_VALUE" val="{&quot;color_scheme&quot;:1,&quot;color_type&quot;:1,&quot;theme_color_indexes&quot;:[]}"/>
</p:tagLst>
</file>

<file path=ppt/tags/tag112.xml><?xml version="1.0" encoding="utf-8"?>
<p:tagLst xmlns:p="http://schemas.openxmlformats.org/presentationml/2006/main">
  <p:tag name="KSO_WM_DIAGRAM_VIRTUALLY_FRAME" val="{&quot;height&quot;:193.55,&quot;left&quot;:153.5,&quot;top&quot;:112.7,&quot;width&quot;:634.6}"/>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90_5*l_h_i*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6_1"/>
  <p:tag name="KSO_WM_DIAGRAM_MAX_ITEMCNT" val="6"/>
  <p:tag name="KSO_WM_DIAGRAM_MIN_ITEMCNT" val="2"/>
  <p:tag name="KSO_WM_DIAGRAM_VIRTUALLY_FRAME" val="{&quot;height&quot;:193.55,&quot;left&quot;:153.5,&quot;top&quot;:112.7,&quot;width&quot;:634.6}"/>
  <p:tag name="KSO_WM_DIAGRAM_COLOR_MATCH_VALUE" val="{&quot;shape&quot;:{&quot;fill&quot;:{&quot;solid&quot;:{&quot;brightness&quot;:0.800000011920929,&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DIAGRAM_USE_COLOR_VALUE" val="{&quot;color_scheme&quot;:1,&quot;color_type&quot;:1,&quot;theme_color_indexes&quot;:[]}"/>
</p:tagLst>
</file>

<file path=ppt/tags/tag114.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6_1"/>
  <p:tag name="KSO_WM_TEMPLATE_CATEGORY" val="diagram"/>
  <p:tag name="KSO_WM_TEMPLATE_INDEX" val="20231790"/>
  <p:tag name="KSO_WM_UNIT_LAYERLEVEL" val="1_1_1"/>
  <p:tag name="KSO_WM_TAG_VERSION" val="3.0"/>
  <p:tag name="KSO_WM_UNIT_VALUE" val="10"/>
  <p:tag name="KSO_WM_UNIT_TYPE" val="l_h_a"/>
  <p:tag name="KSO_WM_UNIT_ID" val="diagram20231790_5*l_h_a*1_6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3.55,&quot;left&quot;:153.5,&quot;top&quot;:112.7,&quot;width&quot;:634.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添加标题"/>
  <p:tag name="KSO_WM_DIAGRAM_USE_COLOR_VALUE" val="{&quot;color_scheme&quot;:1,&quot;color_type&quot;:1,&quot;theme_color_indexes&quot;:[]}"/>
</p:tagLst>
</file>

<file path=ppt/tags/tag11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1790_5*l_h_f*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3.55,&quot;left&quot;:153.5,&quot;top&quot;:112.7,&quot;width&quot;:63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 name="KSO_WM_DIAGRAM_USE_COLOR_VALUE" val="{&quot;color_scheme&quot;:1,&quot;color_type&quot;:1,&quot;theme_color_indexes&quot;:[]}"/>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90_5*l_h_i*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6_1"/>
  <p:tag name="KSO_WM_DIAGRAM_MAX_ITEMCNT" val="6"/>
  <p:tag name="KSO_WM_DIAGRAM_MIN_ITEMCNT" val="2"/>
  <p:tag name="KSO_WM_DIAGRAM_VIRTUALLY_FRAME" val="{&quot;height&quot;:193.55,&quot;left&quot;:153.5,&quot;top&quot;:112.7,&quot;width&quot;:634.6}"/>
  <p:tag name="KSO_WM_DIAGRAM_COLOR_MATCH_VALUE" val="{&quot;shape&quot;:{&quot;fill&quot;:{&quot;solid&quot;:{&quot;brightness&quot;:0.800000011920929,&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DIAGRAM_USE_COLOR_VALUE" val="{&quot;color_scheme&quot;:1,&quot;color_type&quot;:1,&quot;theme_color_indexes&quot;:[]}"/>
</p:tagLst>
</file>

<file path=ppt/tags/tag117.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6_1"/>
  <p:tag name="KSO_WM_TEMPLATE_CATEGORY" val="diagram"/>
  <p:tag name="KSO_WM_TEMPLATE_INDEX" val="20231790"/>
  <p:tag name="KSO_WM_UNIT_LAYERLEVEL" val="1_1_1"/>
  <p:tag name="KSO_WM_TAG_VERSION" val="3.0"/>
  <p:tag name="KSO_WM_UNIT_VALUE" val="10"/>
  <p:tag name="KSO_WM_UNIT_TYPE" val="l_h_a"/>
  <p:tag name="KSO_WM_UNIT_ID" val="diagram20231790_5*l_h_a*1_6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3.55,&quot;left&quot;:153.5,&quot;top&quot;:112.7,&quot;width&quot;:634.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添加标题"/>
  <p:tag name="KSO_WM_DIAGRAM_USE_COLOR_VALUE" val="{&quot;color_scheme&quot;:1,&quot;color_type&quot;:1,&quot;theme_color_indexes&quot;:[]}"/>
</p:tagLst>
</file>

<file path=ppt/tags/tag11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1790_5*l_h_f*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3.55,&quot;left&quot;:153.5,&quot;top&quot;:112.7,&quot;width&quot;:63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 name="KSO_WM_DIAGRAM_USE_COLOR_VALUE" val="{&quot;color_scheme&quot;:1,&quot;color_type&quot;:1,&quot;theme_color_indexes&quot;:[]}"/>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90_5*l_h_i*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6_1"/>
  <p:tag name="KSO_WM_DIAGRAM_MAX_ITEMCNT" val="6"/>
  <p:tag name="KSO_WM_DIAGRAM_MIN_ITEMCNT" val="2"/>
  <p:tag name="KSO_WM_DIAGRAM_VIRTUALLY_FRAME" val="{&quot;height&quot;:193.55,&quot;left&quot;:153.5,&quot;top&quot;:112.7,&quot;width&quot;:634.6}"/>
  <p:tag name="KSO_WM_DIAGRAM_COLOR_MATCH_VALUE" val="{&quot;shape&quot;:{&quot;fill&quot;:{&quot;solid&quot;:{&quot;brightness&quot;:0.800000011920929,&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DIAGRAM_USE_COLOR_VALUE" val="{&quot;color_scheme&quot;:1,&quot;color_type&quot;:1,&quot;theme_color_indexes&quot;:[]}"/>
</p:tagLst>
</file>

<file path=ppt/tags/tag12.xml><?xml version="1.0" encoding="utf-8"?>
<p:tagLst xmlns:p="http://schemas.openxmlformats.org/presentationml/2006/main">
  <p:tag name="KSO_WM_DIAGRAM_VIRTUALLY_FRAME" val="{&quot;height&quot;:106.33251968503937,&quot;left&quot;:201.5,&quot;top&quot;:171.41748031496064,&quot;width&quot;:300}"/>
</p:tagLst>
</file>

<file path=ppt/tags/tag120.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6_1"/>
  <p:tag name="KSO_WM_TEMPLATE_CATEGORY" val="diagram"/>
  <p:tag name="KSO_WM_TEMPLATE_INDEX" val="20231790"/>
  <p:tag name="KSO_WM_UNIT_LAYERLEVEL" val="1_1_1"/>
  <p:tag name="KSO_WM_TAG_VERSION" val="3.0"/>
  <p:tag name="KSO_WM_UNIT_VALUE" val="10"/>
  <p:tag name="KSO_WM_UNIT_TYPE" val="l_h_a"/>
  <p:tag name="KSO_WM_UNIT_ID" val="diagram20231790_5*l_h_a*1_6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3.55,&quot;left&quot;:153.5,&quot;top&quot;:112.7,&quot;width&quot;:634.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添加标题"/>
  <p:tag name="KSO_WM_DIAGRAM_USE_COLOR_VALUE" val="{&quot;color_scheme&quot;:1,&quot;color_type&quot;:1,&quot;theme_color_indexes&quot;:[]}"/>
</p:tagLst>
</file>

<file path=ppt/tags/tag12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1790_5*l_h_f*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3.55,&quot;left&quot;:153.5,&quot;top&quot;:112.7,&quot;width&quot;:63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 name="KSO_WM_DIAGRAM_USE_COLOR_VALUE" val="{&quot;color_scheme&quot;:1,&quot;color_type&quot;:1,&quot;theme_color_indexes&quot;:[]}"/>
</p:tagLst>
</file>

<file path=ppt/tags/tag122.xml><?xml version="1.0" encoding="utf-8"?>
<p:tagLst xmlns:p="http://schemas.openxmlformats.org/presentationml/2006/main">
  <p:tag name="KSO_WM_DIAGRAM_VIRTUALLY_FRAME" val="{&quot;height&quot;:193.55,&quot;left&quot;:153.5,&quot;top&quot;:112.7,&quot;width&quot;:634.6}"/>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90_5*l_h_i*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6_1"/>
  <p:tag name="KSO_WM_DIAGRAM_MAX_ITEMCNT" val="6"/>
  <p:tag name="KSO_WM_DIAGRAM_MIN_ITEMCNT" val="2"/>
  <p:tag name="KSO_WM_DIAGRAM_VIRTUALLY_FRAME" val="{&quot;height&quot;:193.55,&quot;left&quot;:153.5,&quot;top&quot;:112.7,&quot;width&quot;:634.6}"/>
  <p:tag name="KSO_WM_DIAGRAM_COLOR_MATCH_VALUE" val="{&quot;shape&quot;:{&quot;fill&quot;:{&quot;solid&quot;:{&quot;brightness&quot;:0.800000011920929,&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DIAGRAM_USE_COLOR_VALUE" val="{&quot;color_scheme&quot;:1,&quot;color_type&quot;:1,&quot;theme_color_indexes&quot;:[]}"/>
</p:tagLst>
</file>

<file path=ppt/tags/tag124.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6_1"/>
  <p:tag name="KSO_WM_TEMPLATE_CATEGORY" val="diagram"/>
  <p:tag name="KSO_WM_TEMPLATE_INDEX" val="20231790"/>
  <p:tag name="KSO_WM_UNIT_LAYERLEVEL" val="1_1_1"/>
  <p:tag name="KSO_WM_TAG_VERSION" val="3.0"/>
  <p:tag name="KSO_WM_UNIT_VALUE" val="10"/>
  <p:tag name="KSO_WM_UNIT_TYPE" val="l_h_a"/>
  <p:tag name="KSO_WM_UNIT_ID" val="diagram20231790_5*l_h_a*1_6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3.55,&quot;left&quot;:153.5,&quot;top&quot;:112.7,&quot;width&quot;:634.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添加标题"/>
  <p:tag name="KSO_WM_DIAGRAM_USE_COLOR_VALUE" val="{&quot;color_scheme&quot;:1,&quot;color_type&quot;:1,&quot;theme_color_indexes&quot;:[]}"/>
</p:tagLst>
</file>

<file path=ppt/tags/tag12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1790_5*l_h_f*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3.55,&quot;left&quot;:153.5,&quot;top&quot;:112.7,&quot;width&quot;:63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 name="KSO_WM_DIAGRAM_USE_COLOR_VALUE" val="{&quot;color_scheme&quot;:1,&quot;color_type&quot;:1,&quot;theme_color_indexes&quot;:[]}"/>
</p:tagLst>
</file>

<file path=ppt/tags/tag12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6_1"/>
  <p:tag name="KSO_WM_TEMPLATE_CATEGORY" val="diagram"/>
  <p:tag name="KSO_WM_TEMPLATE_INDEX" val="20231790"/>
  <p:tag name="KSO_WM_UNIT_LAYERLEVEL" val="1_1_1"/>
  <p:tag name="KSO_WM_TAG_VERSION" val="3.0"/>
  <p:tag name="KSO_WM_UNIT_VALUE" val="10"/>
  <p:tag name="KSO_WM_UNIT_TYPE" val="l_h_a"/>
  <p:tag name="KSO_WM_UNIT_ID" val="diagram20231790_5*l_h_a*1_6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3.55,&quot;left&quot;:153.5,&quot;top&quot;:112.7,&quot;width&quot;:634.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添加标题"/>
  <p:tag name="KSO_WM_DIAGRAM_USE_COLOR_VALUE" val="{&quot;color_scheme&quot;:1,&quot;color_type&quot;:1,&quot;theme_color_indexes&quot;:[]}"/>
</p:tagLst>
</file>

<file path=ppt/tags/tag12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1790_5*l_h_f*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3.55,&quot;left&quot;:153.5,&quot;top&quot;:112.7,&quot;width&quot;:63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 name="KSO_WM_DIAGRAM_USE_COLOR_VALUE" val="{&quot;color_scheme&quot;:1,&quot;color_type&quot;:1,&quot;theme_color_indexes&quot;:[]}"/>
</p:tagLst>
</file>

<file path=ppt/tags/tag12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3_1"/>
  <p:tag name="KSO_WM_UNIT_ID" val="diagram20230945_2*n_h_h_a*1_2_3_1"/>
  <p:tag name="KSO_WM_TEMPLATE_CATEGORY" val="diagram"/>
  <p:tag name="KSO_WM_TEMPLATE_INDEX" val="20230945"/>
  <p:tag name="KSO_WM_UNIT_LAYERLEVEL" val="1_1_1_1"/>
  <p:tag name="KSO_WM_TAG_VERSION" val="3.0"/>
  <p:tag name="KSO_WM_DIAGRAM_VERSION" val="3"/>
  <p:tag name="KSO_WM_DIAGRAM_COLOR_TRICK" val="3"/>
  <p:tag name="KSO_WM_DIAGRAM_COLOR_TEXT_CAN_REMOVE" val="n"/>
  <p:tag name="KSO_WM_DIAGRAM_GROUP_CODE" val="n1-1"/>
  <p:tag name="KSO_WM_DIAGRAM_MAX_ITEMCNT" val="4"/>
  <p:tag name="KSO_WM_DIAGRAM_MIN_ITEMCNT" val="2"/>
  <p:tag name="KSO_WM_DIAGRAM_VIRTUALLY_FRAME" val="{&quot;height&quot;:380.4493713378906,&quot;left&quot;:-48.06517081403577,&quot;top&quot;:3.4672434649129626,&quot;width&quot;:851.49310302734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0,&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标题"/>
  <p:tag name="KSO_WM_UNIT_TEXT_FILL_FORE_SCHEMECOLOR_INDEX" val="1"/>
  <p:tag name="KSO_WM_UNIT_TEXT_FILL_TYPE" val="1"/>
  <p:tag name="KSO_WM_DIAGRAM_USE_COLOR_VALUE" val="{&quot;color_scheme&quot;:1,&quot;color_type&quot;:1,&quot;theme_color_indexes&quot;:[]}"/>
</p:tagLst>
</file>

<file path=ppt/tags/tag12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0945_2*n_h_h_a*1_2_1_1"/>
  <p:tag name="KSO_WM_TEMPLATE_CATEGORY" val="diagram"/>
  <p:tag name="KSO_WM_TEMPLATE_INDEX" val="20230945"/>
  <p:tag name="KSO_WM_UNIT_LAYERLEVEL" val="1_1_1_1"/>
  <p:tag name="KSO_WM_TAG_VERSION" val="3.0"/>
  <p:tag name="KSO_WM_DIAGRAM_VERSION" val="3"/>
  <p:tag name="KSO_WM_DIAGRAM_COLOR_TRICK" val="3"/>
  <p:tag name="KSO_WM_DIAGRAM_COLOR_TEXT_CAN_REMOVE" val="n"/>
  <p:tag name="KSO_WM_DIAGRAM_GROUP_CODE" val="n1-1"/>
  <p:tag name="KSO_WM_DIAGRAM_MAX_ITEMCNT" val="4"/>
  <p:tag name="KSO_WM_DIAGRAM_MIN_ITEMCNT" val="2"/>
  <p:tag name="KSO_WM_DIAGRAM_VIRTUALLY_FRAME" val="{&quot;height&quot;:380.4493713378906,&quot;left&quot;:-48.06517081403577,&quot;top&quot;:3.4672434649129626,&quot;width&quot;:851.49310302734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标题"/>
  <p:tag name="KSO_WM_UNIT_TEXT_FILL_FORE_SCHEMECOLOR_INDEX" val="1"/>
  <p:tag name="KSO_WM_UNIT_TEXT_FILL_TYPE" val="1"/>
  <p:tag name="KSO_WM_DIAGRAM_USE_COLOR_VALUE" val="{&quot;color_scheme&quot;:1,&quot;color_type&quot;:1,&quot;theme_color_indexes&quot;:[]}"/>
</p:tagLst>
</file>

<file path=ppt/tags/tag13.xml><?xml version="1.0" encoding="utf-8"?>
<p:tagLst xmlns:p="http://schemas.openxmlformats.org/presentationml/2006/main">
  <p:tag name="KSO_WM_DIAGRAM_VIRTUALLY_FRAME" val="{&quot;height&quot;:106.33251968503937,&quot;left&quot;:201.5,&quot;top&quot;:171.41748031496064,&quot;width&quot;:300}"/>
</p:tagLst>
</file>

<file path=ppt/tags/tag13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0945_2*n_h_h_a*1_2_2_1"/>
  <p:tag name="KSO_WM_TEMPLATE_CATEGORY" val="diagram"/>
  <p:tag name="KSO_WM_TEMPLATE_INDEX" val="20230945"/>
  <p:tag name="KSO_WM_UNIT_LAYERLEVEL" val="1_1_1_1"/>
  <p:tag name="KSO_WM_TAG_VERSION" val="3.0"/>
  <p:tag name="KSO_WM_DIAGRAM_VERSION" val="3"/>
  <p:tag name="KSO_WM_DIAGRAM_COLOR_TRICK" val="3"/>
  <p:tag name="KSO_WM_DIAGRAM_COLOR_TEXT_CAN_REMOVE" val="n"/>
  <p:tag name="KSO_WM_DIAGRAM_GROUP_CODE" val="n1-1"/>
  <p:tag name="KSO_WM_DIAGRAM_MAX_ITEMCNT" val="4"/>
  <p:tag name="KSO_WM_DIAGRAM_MIN_ITEMCNT" val="2"/>
  <p:tag name="KSO_WM_DIAGRAM_VIRTUALLY_FRAME" val="{&quot;height&quot;:380.4493713378906,&quot;left&quot;:-48.06517081403577,&quot;top&quot;:3.4672434649129626,&quot;width&quot;:851.49310302734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标题"/>
  <p:tag name="KSO_WM_UNIT_TEXT_FILL_FORE_SCHEMECOLOR_INDEX" val="1"/>
  <p:tag name="KSO_WM_UNIT_TEXT_FILL_TYPE" val="1"/>
  <p:tag name="KSO_WM_DIAGRAM_USE_COLOR_VALUE" val="{&quot;color_scheme&quot;:1,&quot;color_type&quot;:1,&quot;theme_color_indexes&quot;:[]}"/>
</p:tagLst>
</file>

<file path=ppt/tags/tag131.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TYPE" val="1"/>
  <p:tag name="KSO_WM_UNIT_LINE_FORE_SCHEMECOLOR_INDEX_1_BRIGHTNESS" val="0"/>
  <p:tag name="KSO_WM_UNIT_LINE_FORE_SCHEMECOLOR_INDEX_1" val="5"/>
  <p:tag name="KSO_WM_UNIT_LINE_FORE_SCHEMECOLOR_INDEX_1_POS" val="0"/>
  <p:tag name="KSO_WM_UNIT_LINE_FORE_SCHEMECOLOR_INDEX_1_TRANS" val="1"/>
  <p:tag name="KSO_WM_UNIT_LINE_FORE_SCHEMECOLOR_INDEX_2_BRIGHTNESS" val="0"/>
  <p:tag name="KSO_WM_UNIT_LINE_FORE_SCHEMECOLOR_INDEX_2" val="5"/>
  <p:tag name="KSO_WM_UNIT_LINE_FORE_SCHEMECOLOR_INDEX_2_POS" val="0.64"/>
  <p:tag name="KSO_WM_UNIT_LINE_FORE_SCHEMECOLOR_INDEX_2_TRANS" val="0"/>
  <p:tag name="KSO_WM_UNIT_LINE_FORE_SCHEMECOLOR_INDEX_3_BRIGHTNESS" val="0.8"/>
  <p:tag name="KSO_WM_UNIT_LINE_FORE_SCHEMECOLOR_INDEX_3" val="15"/>
  <p:tag name="KSO_WM_UNIT_LINE_FORE_SCHEMECOLOR_INDEX_3_POS" val="0.9"/>
  <p:tag name="KSO_WM_UNIT_LINE_FORE_SCHEMECOLOR_INDEX_3_TRANS" val="0.53"/>
  <p:tag name="KSO_WM_UNIT_LINE_FORE_SCHEMECOLOR_INDEX_4_BRIGHTNESS" val="0.8"/>
  <p:tag name="KSO_WM_UNIT_LINE_FORE_SCHEMECOLOR_INDEX_4" val="15"/>
  <p:tag name="KSO_WM_UNIT_LINE_FORE_SCHEMECOLOR_INDEX_4_POS" val="0.95"/>
  <p:tag name="KSO_WM_UNIT_LINE_FORE_SCHEMECOLOR_INDEX_4_TRANS" val="0"/>
  <p:tag name="KSO_WM_UNIT_LINE_FORE_SCHEMECOLOR_INDEX_5_BRIGHTNESS" val="0.8"/>
  <p:tag name="KSO_WM_UNIT_LINE_FORE_SCHEMECOLOR_INDEX_5" val="15"/>
  <p:tag name="KSO_WM_UNIT_LINE_FORE_SCHEMECOLOR_INDEX_5_POS" val="1"/>
  <p:tag name="KSO_WM_UNIT_LINE_FORE_SCHEMECOLOR_INDEX_5_TRANS" val="0.9"/>
  <p:tag name="KSO_WM_UNIT_LINE_GRADIENT_TYPE" val="0"/>
  <p:tag name="KSO_WM_UNIT_LINE_GRADIENT_ANGLE" val="0"/>
  <p:tag name="KSO_WM_UNIT_LINE_GRADIENT_DIRECTION" val="3"/>
  <p:tag name="KSO_WM_UNIT_LINE_FILL_TYPE" val="5"/>
  <p:tag name="KSO_WM_BEAUTIFY_FLAG" val="#wm#"/>
  <p:tag name="KSO_WM_UNIT_HIGHLIGHT" val="0"/>
  <p:tag name="KSO_WM_UNIT_COMPATIBLE" val="0"/>
  <p:tag name="KSO_WM_UNIT_DIAGRAM_ISNUMVISUAL" val="0"/>
  <p:tag name="KSO_WM_UNIT_DIAGRAM_ISREFERUNIT" val="0"/>
  <p:tag name="KSO_WM_UNIT_ID" val="diagram20230945_2*n_h_i*1_2_1"/>
  <p:tag name="KSO_WM_TEMPLATE_CATEGORY" val="diagram"/>
  <p:tag name="KSO_WM_TEMPLATE_INDEX" val="20230945"/>
  <p:tag name="KSO_WM_UNIT_LAYERLEVEL" val="1_1_1"/>
  <p:tag name="KSO_WM_TAG_VERSION" val="3.0"/>
  <p:tag name="KSO_WM_DIAGRAM_VERSION" val="3"/>
  <p:tag name="KSO_WM_DIAGRAM_COLOR_TRICK" val="3"/>
  <p:tag name="KSO_WM_DIAGRAM_COLOR_TEXT_CAN_REMOVE" val="n"/>
  <p:tag name="KSO_WM_DIAGRAM_GROUP_CODE" val="n1-1"/>
  <p:tag name="KSO_WM_UNIT_TYPE" val="n_h_i"/>
  <p:tag name="KSO_WM_UNIT_INDEX" val="1_2_1"/>
  <p:tag name="KSO_WM_DIAGRAM_MAX_ITEMCNT" val="4"/>
  <p:tag name="KSO_WM_DIAGRAM_MIN_ITEMCNT" val="2"/>
  <p:tag name="KSO_WM_DIAGRAM_VIRTUALLY_FRAME" val="{&quot;height&quot;:380.4493713378906,&quot;left&quot;:-48.06517081403577,&quot;top&quot;:3.4672434649129626,&quot;width&quot;:851.4931030273438}"/>
  <p:tag name="KSO_WM_DIAGRAM_COLOR_MATCH_VALUE" val="{&quot;shape&quot;:{&quot;fill&quot;:{&quot;type&quot;:0},&quot;glow&quot;:{&quot;colorType&quot;:0},&quot;line&quot;:{&quot;gradient&quot;:[{&quot;brightness&quot;:0.15000000596046448,&quot;colorType&quot;:2,&quot;pos&quot;:0.9900000095367432,&quot;rgb&quot;:&quot;#dfdfdf&quot;,&quot;transparency&quot;:0},{&quot;brightness&quot;:0.800000011920929,&quot;colorType&quot;:2,&quot;pos&quot;:0.15000000596046448,&quot;rgb&quot;:&quot;#ffffff&quot;,&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32.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945_2*n_h_h_i*1_2_2_1"/>
  <p:tag name="KSO_WM_TEMPLATE_CATEGORY" val="diagram"/>
  <p:tag name="KSO_WM_TEMPLATE_INDEX" val="20230945"/>
  <p:tag name="KSO_WM_UNIT_LAYERLEVEL" val="1_1_1_1"/>
  <p:tag name="KSO_WM_TAG_VERSION" val="3.0"/>
  <p:tag name="KSO_WM_DIAGRAM_VERSION" val="3"/>
  <p:tag name="KSO_WM_DIAGRAM_COLOR_TRICK" val="3"/>
  <p:tag name="KSO_WM_DIAGRAM_COLOR_TEXT_CAN_REMOVE" val="n"/>
  <p:tag name="KSO_WM_DIAGRAM_GROUP_CODE" val="n1-1"/>
  <p:tag name="KSO_WM_UNIT_SUBTYPE" val="d"/>
  <p:tag name="KSO_WM_UNIT_TYPE" val="n_h_h_i"/>
  <p:tag name="KSO_WM_UNIT_INDEX" val="1_2_2_1"/>
  <p:tag name="KSO_WM_DIAGRAM_MAX_ITEMCNT" val="4"/>
  <p:tag name="KSO_WM_DIAGRAM_MIN_ITEMCNT" val="2"/>
  <p:tag name="KSO_WM_DIAGRAM_VIRTUALLY_FRAME" val="{&quot;height&quot;:380.4493713378906,&quot;left&quot;:-48.06517081403577,&quot;top&quot;:3.4672434649129626,&quot;width&quot;:851.4931030273438}"/>
  <p:tag name="KSO_WM_DIAGRAM_COLOR_MATCH_VALUE" val="{&quot;shape&quot;:{&quot;fill&quot;:{&quot;solid&quot;:{&quot;brightness&quot;:0,&quot;colorType&quot;:1,&quot;foreColorIndex&quot;:8,&quot;transparency&quot;:0},&quot;type&quot;:1},&quot;glow&quot;:{&quot;colorType&quot;:0},&quot;line&quot;:{&quot;gradient&quot;:[{&quot;brightness&quot;:0,&quot;colorType&quot;:2,&quot;pos&quot;:0.3700000047683716,&quot;rgb&quot;:&quot;#ffffff&quot;,&quot;transparency&quot;:0},{&quot;brightness&quot;:0.800000011920929,&quot;colorType&quot;:1,&quot;foreColorIndex&quot;:8,&quot;pos&quot;:0,&quot;transparency&quot;:0},{&quot;brightness&quot;:0,&quot;colorType&quot;:2,&quot;pos&quot;:1,&quot;rgb&quot;:&quot;#ffffff&quot;,&quot;transparency&quot;:0},{&quot;brightness&quot;:0.800000011920929,&quot;colorType&quot;:1,&quot;foreColorIndex&quot;:8,&quot;pos&quot;:0.7099999785423279,&quot;transparency&quot;:0}],&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FILL_TYPE" val="1"/>
  <p:tag name="KSO_WM_UNIT_FILL_FORE_SCHEMECOLOR_INDEX" val="8"/>
  <p:tag name="KSO_WM_UNIT_FILL_FORE_SCHEMECOLOR_INDEX_BRIGHTNESS" val="0"/>
  <p:tag name="KSO_WM_DIAGRAM_USE_COLOR_VALUE" val="{&quot;color_scheme&quot;:1,&quot;color_type&quot;:1,&quot;theme_color_indexes&quot;:[]}"/>
</p:tagLst>
</file>

<file path=ppt/tags/tag133.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945_2*n_h_h_i*1_2_1_1"/>
  <p:tag name="KSO_WM_TEMPLATE_CATEGORY" val="diagram"/>
  <p:tag name="KSO_WM_TEMPLATE_INDEX" val="20230945"/>
  <p:tag name="KSO_WM_UNIT_LAYERLEVEL" val="1_1_1_1"/>
  <p:tag name="KSO_WM_TAG_VERSION" val="3.0"/>
  <p:tag name="KSO_WM_DIAGRAM_VERSION" val="3"/>
  <p:tag name="KSO_WM_DIAGRAM_COLOR_TRICK" val="3"/>
  <p:tag name="KSO_WM_DIAGRAM_COLOR_TEXT_CAN_REMOVE" val="n"/>
  <p:tag name="KSO_WM_DIAGRAM_GROUP_CODE" val="n1-1"/>
  <p:tag name="KSO_WM_UNIT_SUBTYPE" val="d"/>
  <p:tag name="KSO_WM_UNIT_TYPE" val="n_h_h_i"/>
  <p:tag name="KSO_WM_UNIT_INDEX" val="1_2_1_1"/>
  <p:tag name="KSO_WM_DIAGRAM_MAX_ITEMCNT" val="4"/>
  <p:tag name="KSO_WM_DIAGRAM_MIN_ITEMCNT" val="2"/>
  <p:tag name="KSO_WM_DIAGRAM_VIRTUALLY_FRAME" val="{&quot;height&quot;:380.4493713378906,&quot;left&quot;:-48.06517081403577,&quot;top&quot;:3.4672434649129626,&quot;width&quot;:851.4931030273438}"/>
  <p:tag name="KSO_WM_DIAGRAM_COLOR_MATCH_VALUE" val="{&quot;shape&quot;:{&quot;fill&quot;:{&quot;solid&quot;:{&quot;brightness&quot;:0,&quot;colorType&quot;:1,&quot;foreColorIndex&quot;:5,&quot;transparency&quot;:0},&quot;type&quot;:1},&quot;glow&quot;:{&quot;colorType&quot;:0},&quot;line&quot;:{&quot;gradient&quot;:[{&quot;brightness&quot;:0,&quot;colorType&quot;:2,&quot;pos&quot;:0.3700000047683716,&quot;rgb&quot;:&quot;#ffffff&quot;,&quot;transparency&quot;:0},{&quot;brightness&quot;:0.800000011920929,&quot;colorType&quot;:1,&quot;foreColorIndex&quot;:5,&quot;pos&quot;:0,&quot;transparency&quot;:0},{&quot;brightness&quot;:0,&quot;colorType&quot;:2,&quot;pos&quot;:1,&quot;rgb&quot;:&quot;#ffffff&quot;,&quot;transparency&quot;:0},{&quot;brightness&quot;:0.800000011920929,&quot;colorType&quot;:1,&quot;foreColorIndex&quot;:5,&quot;pos&quot;:0.7099999785423279,&quot;transparency&quot;:0}],&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3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5_2*n_h_i*1_1_1"/>
  <p:tag name="KSO_WM_TEMPLATE_CATEGORY" val="diagram"/>
  <p:tag name="KSO_WM_TEMPLATE_INDEX" val="20230945"/>
  <p:tag name="KSO_WM_UNIT_LAYERLEVEL" val="1_1_1"/>
  <p:tag name="KSO_WM_TAG_VERSION" val="3.0"/>
  <p:tag name="KSO_WM_DIAGRAM_VERSION" val="3"/>
  <p:tag name="KSO_WM_DIAGRAM_COLOR_TRICK" val="3"/>
  <p:tag name="KSO_WM_DIAGRAM_COLOR_TEXT_CAN_REMOVE" val="n"/>
  <p:tag name="KSO_WM_DIAGRAM_GROUP_CODE" val="n1-1"/>
  <p:tag name="KSO_WM_UNIT_TYPE" val="n_h_i"/>
  <p:tag name="KSO_WM_UNIT_INDEX" val="1_1_1"/>
  <p:tag name="KSO_WM_DIAGRAM_MAX_ITEMCNT" val="4"/>
  <p:tag name="KSO_WM_DIAGRAM_MIN_ITEMCNT" val="2"/>
  <p:tag name="KSO_WM_DIAGRAM_VIRTUALLY_FRAME" val="{&quot;height&quot;:380.4493713378906,&quot;left&quot;:-48.06517081403577,&quot;top&quot;:3.4672434649129626,&quot;width&quot;:851.4931030273438}"/>
  <p:tag name="KSO_WM_DIAGRAM_COLOR_MATCH_VALUE" val="{&quot;shape&quot;:{&quot;fill&quot;:{&quot;type&quot;:0},&quot;glow&quot;:{&quot;colorType&quot;:0},&quot;line&quot;:{&quot;solidLine&quot;:{&quot;brightness&quot;:0.3499999940395355,&quot;colorType&quot;:1,&quot;foreColorIndex&quot;:13,&quot;transparency&quot;:0.800000011920929},&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13"/>
  <p:tag name="KSO_WM_DIAGRAM_USE_COLOR_VALUE" val="{&quot;color_scheme&quot;:1,&quot;color_type&quot;:1,&quot;theme_color_indexes&quot;:[]}"/>
</p:tagLst>
</file>

<file path=ppt/tags/tag135.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945_2*n_h_a*1_1_1"/>
  <p:tag name="KSO_WM_TEMPLATE_CATEGORY" val="diagram"/>
  <p:tag name="KSO_WM_TEMPLATE_INDEX" val="20230945"/>
  <p:tag name="KSO_WM_UNIT_LAYERLEVEL" val="1_1_1"/>
  <p:tag name="KSO_WM_TAG_VERSION" val="3.0"/>
  <p:tag name="KSO_WM_DIAGRAM_VERSION" val="3"/>
  <p:tag name="KSO_WM_DIAGRAM_COLOR_TRICK" val="3"/>
  <p:tag name="KSO_WM_DIAGRAM_COLOR_TEXT_CAN_REMOVE" val="n"/>
  <p:tag name="KSO_WM_UNIT_ISCONTENTSTITLE" val="0"/>
  <p:tag name="KSO_WM_UNIT_ISNUMDGMTITLE" val="0"/>
  <p:tag name="KSO_WM_UNIT_NOCLEAR" val="0"/>
  <p:tag name="KSO_WM_UNIT_VALUE" val="30"/>
  <p:tag name="KSO_WM_DIAGRAM_GROUP_CODE" val="n1-1"/>
  <p:tag name="KSO_WM_UNIT_TYPE" val="n_h_a"/>
  <p:tag name="KSO_WM_UNIT_INDEX" val="1_1_1"/>
  <p:tag name="KSO_WM_DIAGRAM_MAX_ITEMCNT" val="4"/>
  <p:tag name="KSO_WM_DIAGRAM_MIN_ITEMCNT" val="2"/>
  <p:tag name="KSO_WM_DIAGRAM_VIRTUALLY_FRAME" val="{&quot;height&quot;:380.4493713378906,&quot;left&quot;:-48.06517081403577,&quot;top&quot;:3.4672434649129626,&quot;width&quot;:851.4931030273438}"/>
  <p:tag name="KSO_WM_DIAGRAM_COLOR_MATCH_VALUE" val="{&quot;shape&quot;:{&quot;fill&quot;:{&quot;solid&quot;:{&quot;brightness&quot;:0,&quot;colorType&quot;:1,&quot;foreColorIndex&quot;:5,&quot;transparency&quot;:0},&quot;type&quot;:1},&quot;glow&quot;:{&quot;colorType&quot;:0},&quot;line&quot;:{&quot;gradient&quot;:[{&quot;brightness&quot;:0,&quot;colorType&quot;:2,&quot;pos&quot;:0.3700000047683716,&quot;rgb&quot;:&quot;#ffffff&quot;,&quot;transparency&quot;:0},{&quot;brightness&quot;:0.550000011920929,&quot;colorType&quot;:1,&quot;foreColorIndex&quot;:5,&quot;pos&quot;:0,&quot;transparency&quot;:0},{&quot;brightness&quot;:0,&quot;colorType&quot;:2,&quot;pos&quot;:1,&quot;rgb&quot;:&quot;#ffffff&quot;,&quot;transparency&quot;:0},{&quot;brightness&quot;:0.699999988079071,&quot;colorType&quot;:1,&quot;foreColorIndex&quot;:5,&quot;pos&quot;:0.7099999785423279,&quot;transparency&quot;:0}],&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单击添加&#10;项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36.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945_2*n_h_h_i*1_2_3_1"/>
  <p:tag name="KSO_WM_TEMPLATE_CATEGORY" val="diagram"/>
  <p:tag name="KSO_WM_TEMPLATE_INDEX" val="20230945"/>
  <p:tag name="KSO_WM_UNIT_LAYERLEVEL" val="1_1_1_1"/>
  <p:tag name="KSO_WM_TAG_VERSION" val="3.0"/>
  <p:tag name="KSO_WM_DIAGRAM_VERSION" val="3"/>
  <p:tag name="KSO_WM_DIAGRAM_COLOR_TRICK" val="3"/>
  <p:tag name="KSO_WM_DIAGRAM_COLOR_TEXT_CAN_REMOVE" val="n"/>
  <p:tag name="KSO_WM_DIAGRAM_GROUP_CODE" val="n1-1"/>
  <p:tag name="KSO_WM_UNIT_SUBTYPE" val="d"/>
  <p:tag name="KSO_WM_UNIT_TYPE" val="n_h_h_i"/>
  <p:tag name="KSO_WM_UNIT_INDEX" val="1_2_3_1"/>
  <p:tag name="KSO_WM_DIAGRAM_MAX_ITEMCNT" val="4"/>
  <p:tag name="KSO_WM_DIAGRAM_MIN_ITEMCNT" val="2"/>
  <p:tag name="KSO_WM_DIAGRAM_VIRTUALLY_FRAME" val="{&quot;height&quot;:380.4493713378906,&quot;left&quot;:-48.06517081403577,&quot;top&quot;:3.4672434649129626,&quot;width&quot;:851.4931030273438}"/>
  <p:tag name="KSO_WM_DIAGRAM_COLOR_MATCH_VALUE" val="{&quot;shape&quot;:{&quot;fill&quot;:{&quot;solid&quot;:{&quot;brightness&quot;:0,&quot;colorType&quot;:1,&quot;foreColorIndex&quot;:10,&quot;transparency&quot;:0},&quot;type&quot;:1},&quot;glow&quot;:{&quot;colorType&quot;:0},&quot;line&quot;:{&quot;gradient&quot;:[{&quot;brightness&quot;:0,&quot;colorType&quot;:2,&quot;pos&quot;:0.3700000047683716,&quot;rgb&quot;:&quot;#ffffff&quot;,&quot;transparency&quot;:0},{&quot;brightness&quot;:0.800000011920929,&quot;colorType&quot;:1,&quot;foreColorIndex&quot;:10,&quot;pos&quot;:0,&quot;transparency&quot;:0},{&quot;brightness&quot;:0,&quot;colorType&quot;:2,&quot;pos&quot;:1,&quot;rgb&quot;:&quot;#ffffff&quot;,&quot;transparency&quot;:0},{&quot;brightness&quot;:0.800000011920929,&quot;colorType&quot;:1,&quot;foreColorIndex&quot;:10,&quot;pos&quot;:0.7099999785423279,&quot;transparency&quot;:0}],&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FILL_TYPE" val="1"/>
  <p:tag name="KSO_WM_UNIT_FILL_FORE_SCHEMECOLOR_INDEX" val="10"/>
  <p:tag name="KSO_WM_UNIT_FILL_FORE_SCHEMECOLOR_INDEX_BRIGHTNESS" val="0"/>
  <p:tag name="KSO_WM_DIAGRAM_USE_COLOR_VALUE" val="{&quot;color_scheme&quot;:1,&quot;color_type&quot;:1,&quot;theme_color_indexes&quot;:[]}"/>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4877_2*n_h_h_i*1_2_3_1"/>
  <p:tag name="KSO_WM_TEMPLATE_CATEGORY" val="diagram"/>
  <p:tag name="KSO_WM_TEMPLATE_INDEX" val="20234877"/>
  <p:tag name="KSO_WM_UNIT_LAYERLEVEL" val="1_1_1_1"/>
  <p:tag name="KSO_WM_TAG_VERSION" val="3.0"/>
  <p:tag name="KSO_WM_BEAUTIFY_FLAG" val="#wm#"/>
  <p:tag name="KSO_WM_UNIT_TYPE" val="n_h_h_i"/>
  <p:tag name="KSO_WM_UNIT_INDEX" val="1_2_3_1"/>
  <p:tag name="KSO_WM_DIAGRAM_VERSION" val="3"/>
  <p:tag name="KSO_WM_DIAGRAM_COLOR_TRICK" val="1"/>
  <p:tag name="KSO_WM_DIAGRAM_COLOR_TEXT_CAN_REMOVE" val="n"/>
  <p:tag name="KSO_WM_DIAGRAM_VIRTUALLY_FRAME" val="{&quot;height&quot;:161.1499877929691,&quot;left&quot;:57.405006103515554,&quot;top&quot;:109.45996673343689,&quot;width&quot;:507.6999877929684}"/>
  <p:tag name="KSO_WM_UNIT_FILL_TYPE" val="1"/>
  <p:tag name="KSO_WM_UNIT_FILL_FORE_SCHEMECOLOR_INDEX" val="13"/>
  <p:tag name="KSO_WM_UNIT_FILL_FORE_SCHEMECOLOR_INDEX_BRIGHTNESS" val="1"/>
  <p:tag name="KSO_WM_UNIT_LINE_FORE_SCHEMECOLOR_INDEX" val="-2"/>
  <p:tag name="KSO_WM_DIAGRAM_MAX_ITEMCNT" val="6"/>
  <p:tag name="KSO_WM_DIAGRAM_MIN_ITEMCNT" val="2"/>
  <p:tag name="KSO_WM_DIAGRAM_COLOR_MATCH_VALUE" val="{&quot;shape&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38.xml><?xml version="1.0" encoding="utf-8"?>
<p:tagLst xmlns:p="http://schemas.openxmlformats.org/presentationml/2006/main">
  <p:tag name="KSO_WM_DIAGRAM_VIRTUALLY_FRAME" val="{&quot;height&quot;:161.1499877929691,&quot;left&quot;:57.405006103515554,&quot;top&quot;:109.45996673343689,&quot;width&quot;:507.6999877929684}"/>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4877_2*n_h_h_i*1_2_3_2"/>
  <p:tag name="KSO_WM_TEMPLATE_CATEGORY" val="diagram"/>
  <p:tag name="KSO_WM_TEMPLATE_INDEX" val="20234877"/>
  <p:tag name="KSO_WM_UNIT_LAYERLEVEL" val="1_1_1_1"/>
  <p:tag name="KSO_WM_TAG_VERSION" val="3.0"/>
  <p:tag name="KSO_WM_BEAUTIFY_FLAG" val="#wm#"/>
  <p:tag name="KSO_WM_UNIT_SUBTYPE" val="d"/>
  <p:tag name="KSO_WM_UNIT_TYPE" val="n_h_h_i"/>
  <p:tag name="KSO_WM_UNIT_INDEX" val="1_2_3_2"/>
  <p:tag name="KSO_WM_DIAGRAM_VERSION" val="3"/>
  <p:tag name="KSO_WM_DIAGRAM_COLOR_TRICK" val="1"/>
  <p:tag name="KSO_WM_DIAGRAM_COLOR_TEXT_CAN_REMOVE" val="n"/>
  <p:tag name="KSO_WM_UNIT_TEXT_FILL_TYPE" val="1"/>
  <p:tag name="KSO_WM_DIAGRAM_VIRTUALLY_FRAME" val="{&quot;height&quot;:161.1499877929691,&quot;left&quot;:57.405006103515554,&quot;top&quot;:109.45996673343689,&quot;width&quot;:507.6999877929684}"/>
  <p:tag name="KSO_WM_UNIT_FILL_TYPE" val="1"/>
  <p:tag name="KSO_WM_UNIT_FILL_FORE_SCHEMECOLOR_INDEX" val="5"/>
  <p:tag name="KSO_WM_UNIT_FILL_FORE_SCHEMECOLOR_INDEX_BRIGHTNESS" val="1"/>
  <p:tag name="KSO_WM_UNIT_LINE_FORE_SCHEMECOLOR_INDEX" val="-2"/>
  <p:tag name="KSO_WM_DIAGRAM_MAX_ITEMCNT" val="6"/>
  <p:tag name="KSO_WM_DIAGRAM_MIN_ITEMCNT" val="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4.xml><?xml version="1.0" encoding="utf-8"?>
<p:tagLst xmlns:p="http://schemas.openxmlformats.org/presentationml/2006/main">
  <p:tag name="KSO_WM_DIAGRAM_VIRTUALLY_FRAME" val="{&quot;height&quot;:106.33251968503937,&quot;left&quot;:201.5,&quot;top&quot;:171.41748031496064,&quot;width&quot;:300}"/>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4877_2*n_h_h_i*1_2_3_3"/>
  <p:tag name="KSO_WM_TEMPLATE_CATEGORY" val="diagram"/>
  <p:tag name="KSO_WM_TEMPLATE_INDEX" val="20234877"/>
  <p:tag name="KSO_WM_UNIT_LAYERLEVEL" val="1_1_1_1"/>
  <p:tag name="KSO_WM_TAG_VERSION" val="3.0"/>
  <p:tag name="KSO_WM_BEAUTIFY_FLAG" val="#wm#"/>
  <p:tag name="KSO_WM_UNIT_TYPE" val="n_h_h_i"/>
  <p:tag name="KSO_WM_UNIT_INDEX" val="1_2_3_3"/>
  <p:tag name="KSO_WM_DIAGRAM_VERSION" val="3"/>
  <p:tag name="KSO_WM_DIAGRAM_COLOR_TRICK" val="1"/>
  <p:tag name="KSO_WM_DIAGRAM_COLOR_TEXT_CAN_REMOVE" val="n"/>
  <p:tag name="KSO_WM_DIAGRAM_VIRTUALLY_FRAME" val="{&quot;height&quot;:161.1499877929691,&quot;left&quot;:57.405006103515554,&quot;top&quot;:109.45996673343689,&quot;width&quot;:507.6999877929684}"/>
  <p:tag name="KSO_WM_UNIT_LINE_FORE_SCHEMECOLOR_INDEX" val="13"/>
  <p:tag name="KSO_WM_DIAGRAM_MAX_ITEMCNT" val="6"/>
  <p:tag name="KSO_WM_DIAGRAM_MIN_ITEMCNT" val="2"/>
  <p:tag name="KSO_WM_DIAGRAM_COLOR_MATCH_VALUE" val="{&quot;shape&quot;:{&quot;fill&quot;:{&quot;type&quot;:0},&quot;glow&quot;:{&quot;colorType&quot;:0},&quot;line&quot;:{&quot;solidLine&quot;:{&quot;brightness&quot;:0.25,&quot;colorType&quot;:1,&quot;foreColorIndex&quot;:13,&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4877_2*n_h_h_i*1_2_2_1"/>
  <p:tag name="KSO_WM_TEMPLATE_CATEGORY" val="diagram"/>
  <p:tag name="KSO_WM_TEMPLATE_INDEX" val="20234877"/>
  <p:tag name="KSO_WM_UNIT_LAYERLEVEL" val="1_1_1_1"/>
  <p:tag name="KSO_WM_TAG_VERSION" val="3.0"/>
  <p:tag name="KSO_WM_BEAUTIFY_FLAG" val="#wm#"/>
  <p:tag name="KSO_WM_UNIT_TYPE" val="n_h_h_i"/>
  <p:tag name="KSO_WM_UNIT_INDEX" val="1_2_2_1"/>
  <p:tag name="KSO_WM_DIAGRAM_VERSION" val="3"/>
  <p:tag name="KSO_WM_DIAGRAM_COLOR_TRICK" val="1"/>
  <p:tag name="KSO_WM_DIAGRAM_COLOR_TEXT_CAN_REMOVE" val="n"/>
  <p:tag name="KSO_WM_DIAGRAM_VIRTUALLY_FRAME" val="{&quot;height&quot;:161.1499877929691,&quot;left&quot;:57.405006103515554,&quot;top&quot;:109.45996673343689,&quot;width&quot;:507.6999877929684}"/>
  <p:tag name="KSO_WM_UNIT_FILL_TYPE" val="1"/>
  <p:tag name="KSO_WM_UNIT_FILL_FORE_SCHEMECOLOR_INDEX" val="13"/>
  <p:tag name="KSO_WM_UNIT_FILL_FORE_SCHEMECOLOR_INDEX_BRIGHTNESS" val="1"/>
  <p:tag name="KSO_WM_UNIT_LINE_FORE_SCHEMECOLOR_INDEX" val="-2"/>
  <p:tag name="KSO_WM_DIAGRAM_MAX_ITEMCNT" val="6"/>
  <p:tag name="KSO_WM_DIAGRAM_MIN_ITEMCNT" val="2"/>
  <p:tag name="KSO_WM_DIAGRAM_COLOR_MATCH_VALUE" val="{&quot;shape&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4877_2*n_h_h_i*1_2_2_2"/>
  <p:tag name="KSO_WM_TEMPLATE_CATEGORY" val="diagram"/>
  <p:tag name="KSO_WM_TEMPLATE_INDEX" val="20234877"/>
  <p:tag name="KSO_WM_UNIT_LAYERLEVEL" val="1_1_1_1"/>
  <p:tag name="KSO_WM_TAG_VERSION" val="3.0"/>
  <p:tag name="KSO_WM_BEAUTIFY_FLAG" val="#wm#"/>
  <p:tag name="KSO_WM_UNIT_SUBTYPE" val="d"/>
  <p:tag name="KSO_WM_UNIT_TYPE" val="n_h_h_i"/>
  <p:tag name="KSO_WM_UNIT_INDEX" val="1_2_2_2"/>
  <p:tag name="KSO_WM_DIAGRAM_VERSION" val="3"/>
  <p:tag name="KSO_WM_DIAGRAM_COLOR_TRICK" val="1"/>
  <p:tag name="KSO_WM_DIAGRAM_COLOR_TEXT_CAN_REMOVE" val="n"/>
  <p:tag name="KSO_WM_UNIT_TEXT_FILL_TYPE" val="1"/>
  <p:tag name="KSO_WM_DIAGRAM_VIRTUALLY_FRAME" val="{&quot;height&quot;:161.1499877929691,&quot;left&quot;:57.405006103515554,&quot;top&quot;:109.45996673343689,&quot;width&quot;:507.6999877929684}"/>
  <p:tag name="KSO_WM_UNIT_FILL_TYPE" val="1"/>
  <p:tag name="KSO_WM_UNIT_FILL_FORE_SCHEMECOLOR_INDEX" val="5"/>
  <p:tag name="KSO_WM_UNIT_FILL_FORE_SCHEMECOLOR_INDEX_BRIGHTNESS" val="1"/>
  <p:tag name="KSO_WM_UNIT_LINE_FORE_SCHEMECOLOR_INDEX" val="-2"/>
  <p:tag name="KSO_WM_DIAGRAM_MAX_ITEMCNT" val="6"/>
  <p:tag name="KSO_WM_DIAGRAM_MIN_ITEMCNT" val="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4877_2*n_h_h_i*1_2_2_3"/>
  <p:tag name="KSO_WM_TEMPLATE_CATEGORY" val="diagram"/>
  <p:tag name="KSO_WM_TEMPLATE_INDEX" val="20234877"/>
  <p:tag name="KSO_WM_UNIT_LAYERLEVEL" val="1_1_1_1"/>
  <p:tag name="KSO_WM_TAG_VERSION" val="3.0"/>
  <p:tag name="KSO_WM_BEAUTIFY_FLAG" val="#wm#"/>
  <p:tag name="KSO_WM_UNIT_TYPE" val="n_h_h_i"/>
  <p:tag name="KSO_WM_UNIT_INDEX" val="1_2_2_3"/>
  <p:tag name="KSO_WM_DIAGRAM_VERSION" val="3"/>
  <p:tag name="KSO_WM_DIAGRAM_COLOR_TRICK" val="1"/>
  <p:tag name="KSO_WM_DIAGRAM_COLOR_TEXT_CAN_REMOVE" val="n"/>
  <p:tag name="KSO_WM_DIAGRAM_VIRTUALLY_FRAME" val="{&quot;height&quot;:161.1499877929691,&quot;left&quot;:57.405006103515554,&quot;top&quot;:109.45996673343689,&quot;width&quot;:507.6999877929684}"/>
  <p:tag name="KSO_WM_UNIT_LINE_FORE_SCHEMECOLOR_INDEX" val="13"/>
  <p:tag name="KSO_WM_DIAGRAM_MAX_ITEMCNT" val="6"/>
  <p:tag name="KSO_WM_DIAGRAM_MIN_ITEMCNT" val="2"/>
  <p:tag name="KSO_WM_DIAGRAM_COLOR_MATCH_VALUE" val="{&quot;shape&quot;:{&quot;fill&quot;:{&quot;type&quot;:0},&quot;glow&quot;:{&quot;colorType&quot;:0},&quot;line&quot;:{&quot;solidLine&quot;:{&quot;brightness&quot;:0.25,&quot;colorType&quot;:1,&quot;foreColorIndex&quot;:13,&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4877_2*n_h_h_i*1_2_1_1"/>
  <p:tag name="KSO_WM_TEMPLATE_CATEGORY" val="diagram"/>
  <p:tag name="KSO_WM_TEMPLATE_INDEX" val="20234877"/>
  <p:tag name="KSO_WM_UNIT_LAYERLEVEL" val="1_1_1_1"/>
  <p:tag name="KSO_WM_TAG_VERSION" val="3.0"/>
  <p:tag name="KSO_WM_BEAUTIFY_FLAG" val="#wm#"/>
  <p:tag name="KSO_WM_UNIT_TYPE" val="n_h_h_i"/>
  <p:tag name="KSO_WM_UNIT_INDEX" val="1_2_1_1"/>
  <p:tag name="KSO_WM_DIAGRAM_VERSION" val="3"/>
  <p:tag name="KSO_WM_DIAGRAM_COLOR_TRICK" val="1"/>
  <p:tag name="KSO_WM_DIAGRAM_COLOR_TEXT_CAN_REMOVE" val="n"/>
  <p:tag name="KSO_WM_DIAGRAM_VIRTUALLY_FRAME" val="{&quot;height&quot;:161.1499877929691,&quot;left&quot;:57.405006103515554,&quot;top&quot;:109.45996673343689,&quot;width&quot;:507.6999877929684}"/>
  <p:tag name="KSO_WM_UNIT_FILL_TYPE" val="1"/>
  <p:tag name="KSO_WM_UNIT_FILL_FORE_SCHEMECOLOR_INDEX" val="13"/>
  <p:tag name="KSO_WM_UNIT_FILL_FORE_SCHEMECOLOR_INDEX_BRIGHTNESS" val="1"/>
  <p:tag name="KSO_WM_UNIT_LINE_FORE_SCHEMECOLOR_INDEX" val="-2"/>
  <p:tag name="KSO_WM_DIAGRAM_MAX_ITEMCNT" val="6"/>
  <p:tag name="KSO_WM_DIAGRAM_MIN_ITEMCNT" val="2"/>
  <p:tag name="KSO_WM_DIAGRAM_COLOR_MATCH_VALUE" val="{&quot;shape&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4877_2*n_h_h_i*1_2_1_2"/>
  <p:tag name="KSO_WM_TEMPLATE_CATEGORY" val="diagram"/>
  <p:tag name="KSO_WM_TEMPLATE_INDEX" val="20234877"/>
  <p:tag name="KSO_WM_UNIT_LAYERLEVEL" val="1_1_1_1"/>
  <p:tag name="KSO_WM_TAG_VERSION" val="3.0"/>
  <p:tag name="KSO_WM_BEAUTIFY_FLAG" val="#wm#"/>
  <p:tag name="KSO_WM_UNIT_SUBTYPE" val="d"/>
  <p:tag name="KSO_WM_UNIT_TYPE" val="n_h_h_i"/>
  <p:tag name="KSO_WM_UNIT_INDEX" val="1_2_1_2"/>
  <p:tag name="KSO_WM_DIAGRAM_VERSION" val="3"/>
  <p:tag name="KSO_WM_DIAGRAM_COLOR_TRICK" val="1"/>
  <p:tag name="KSO_WM_DIAGRAM_COLOR_TEXT_CAN_REMOVE" val="n"/>
  <p:tag name="KSO_WM_UNIT_TEXT_FILL_TYPE" val="1"/>
  <p:tag name="KSO_WM_DIAGRAM_VIRTUALLY_FRAME" val="{&quot;height&quot;:161.1499877929691,&quot;left&quot;:57.405006103515554,&quot;top&quot;:109.45996673343689,&quot;width&quot;:507.6999877929684}"/>
  <p:tag name="KSO_WM_UNIT_FILL_TYPE" val="1"/>
  <p:tag name="KSO_WM_UNIT_FILL_FORE_SCHEMECOLOR_INDEX" val="5"/>
  <p:tag name="KSO_WM_UNIT_FILL_FORE_SCHEMECOLOR_INDEX_BRIGHTNESS" val="1"/>
  <p:tag name="KSO_WM_UNIT_LINE_FORE_SCHEMECOLOR_INDEX" val="-2"/>
  <p:tag name="KSO_WM_DIAGRAM_MAX_ITEMCNT" val="6"/>
  <p:tag name="KSO_WM_DIAGRAM_MIN_ITEMCNT" val="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4877_2*n_h_h_i*1_2_1_3"/>
  <p:tag name="KSO_WM_TEMPLATE_CATEGORY" val="diagram"/>
  <p:tag name="KSO_WM_TEMPLATE_INDEX" val="20234877"/>
  <p:tag name="KSO_WM_UNIT_LAYERLEVEL" val="1_1_1_1"/>
  <p:tag name="KSO_WM_TAG_VERSION" val="3.0"/>
  <p:tag name="KSO_WM_BEAUTIFY_FLAG" val="#wm#"/>
  <p:tag name="KSO_WM_UNIT_TYPE" val="n_h_h_i"/>
  <p:tag name="KSO_WM_UNIT_INDEX" val="1_2_1_3"/>
  <p:tag name="KSO_WM_DIAGRAM_VERSION" val="3"/>
  <p:tag name="KSO_WM_DIAGRAM_COLOR_TRICK" val="1"/>
  <p:tag name="KSO_WM_DIAGRAM_COLOR_TEXT_CAN_REMOVE" val="n"/>
  <p:tag name="KSO_WM_DIAGRAM_VIRTUALLY_FRAME" val="{&quot;height&quot;:161.1499877929691,&quot;left&quot;:57.405006103515554,&quot;top&quot;:109.45996673343689,&quot;width&quot;:507.6999877929684}"/>
  <p:tag name="KSO_WM_UNIT_LINE_FORE_SCHEMECOLOR_INDEX" val="13"/>
  <p:tag name="KSO_WM_DIAGRAM_MAX_ITEMCNT" val="6"/>
  <p:tag name="KSO_WM_DIAGRAM_MIN_ITEMCNT" val="2"/>
  <p:tag name="KSO_WM_DIAGRAM_COLOR_MATCH_VALUE" val="{&quot;shape&quot;:{&quot;fill&quot;:{&quot;type&quot;:0},&quot;glow&quot;:{&quot;colorType&quot;:0},&quot;line&quot;:{&quot;solidLine&quot;:{&quot;brightness&quot;:0.25,&quot;colorType&quot;:1,&quot;foreColorIndex&quot;:13,&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47.xml><?xml version="1.0" encoding="utf-8"?>
<p:tagLst xmlns:p="http://schemas.openxmlformats.org/presentationml/2006/main">
  <p:tag name="KSO_WM_DIAGRAM_VIRTUALLY_FRAME" val="{&quot;height&quot;:161.1499877929691,&quot;left&quot;:57.405006103515554,&quot;top&quot;:109.45996673343689,&quot;width&quot;:507.6999877929684}"/>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4877_2*n_h_a*1_1_1"/>
  <p:tag name="KSO_WM_TEMPLATE_CATEGORY" val="diagram"/>
  <p:tag name="KSO_WM_TEMPLATE_INDEX" val="20234877"/>
  <p:tag name="KSO_WM_UNIT_LAYERLEVEL" val="1_1_1"/>
  <p:tag name="KSO_WM_TAG_VERSION" val="3.0"/>
  <p:tag name="KSO_WM_BEAUTIFY_FLAG" val="#wm#"/>
  <p:tag name="KSO_WM_UNIT_ISCONTENTSTITLE" val="0"/>
  <p:tag name="KSO_WM_UNIT_ISNUMDGMTITLE" val="0"/>
  <p:tag name="KSO_WM_UNIT_NOCLEAR" val="0"/>
  <p:tag name="KSO_WM_UNIT_VALUE" val="60"/>
  <p:tag name="KSO_WM_UNIT_TYPE" val="n_h_a"/>
  <p:tag name="KSO_WM_UNIT_INDEX" val="1_1_1"/>
  <p:tag name="KSO_WM_DIAGRAM_VERSION" val="3"/>
  <p:tag name="KSO_WM_DIAGRAM_COLOR_TRICK" val="1"/>
  <p:tag name="KSO_WM_DIAGRAM_COLOR_TEXT_CAN_REMOVE" val="n"/>
  <p:tag name="KSO_WM_UNIT_TEXT_FILL_TYPE" val="1"/>
  <p:tag name="KSO_WM_DIAGRAM_VIRTUALLY_FRAME" val="{&quot;height&quot;:161.1499877929691,&quot;left&quot;:57.405006103515554,&quot;top&quot;:109.45996673343689,&quot;width&quot;:507.6999877929684}"/>
  <p:tag name="KSO_WM_UNIT_PRESET_TEXT" val="单击此处&#13;添加标题"/>
  <p:tag name="KSO_WM_UNIT_FILL_TYPE" val="3"/>
  <p:tag name="KSO_WM_UNIT_LINE_FORE_SCHEMECOLOR_INDEX" val="-2"/>
  <p:tag name="KSO_WM_DIAGRAM_MAX_ITEMCNT" val="6"/>
  <p:tag name="KSO_WM_DIAGRAM_MIN_ITEMCNT" val="2"/>
  <p:tag name="KSO_WM_DIAGRAM_COLOR_MATCH_VALUE" val="{&quot;shape&quot;:{&quot;fill&quot;:{&quot;gradient&quot;:[{&quot;brightness&quot;:0,&quot;colorType&quot;:1,&quot;foreColorIndex&quot;:5,&quot;pos&quot;:0.10000000149011612,&quot;transparency&quot;:0},{&quot;brightness&quot;:0.4000000059604645,&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4877_2*n_h_i*1_1_1"/>
  <p:tag name="KSO_WM_TEMPLATE_CATEGORY" val="diagram"/>
  <p:tag name="KSO_WM_TEMPLATE_INDEX" val="20234877"/>
  <p:tag name="KSO_WM_UNIT_LAYERLEVEL" val="1_1_1"/>
  <p:tag name="KSO_WM_TAG_VERSION" val="3.0"/>
  <p:tag name="KSO_WM_BEAUTIFY_FLAG" val="#wm#"/>
  <p:tag name="KSO_WM_UNIT_TYPE" val="n_h_i"/>
  <p:tag name="KSO_WM_UNIT_INDEX" val="1_1_1"/>
  <p:tag name="KSO_WM_DIAGRAM_VERSION" val="3"/>
  <p:tag name="KSO_WM_DIAGRAM_COLOR_TRICK" val="1"/>
  <p:tag name="KSO_WM_DIAGRAM_COLOR_TEXT_CAN_REMOVE" val="n"/>
  <p:tag name="KSO_WM_DIAGRAM_VIRTUALLY_FRAME" val="{&quot;height&quot;:161.1499877929691,&quot;left&quot;:57.405006103515554,&quot;top&quot;:109.45996673343689,&quot;width&quot;:507.6999877929684}"/>
  <p:tag name="KSO_WM_UNIT_LINE_FORE_SCHEMECOLOR_INDEX" val="13"/>
  <p:tag name="KSO_WM_DIAGRAM_MAX_ITEMCNT" val="6"/>
  <p:tag name="KSO_WM_DIAGRAM_MIN_ITEMCNT" val="2"/>
  <p:tag name="KSO_WM_DIAGRAM_COLOR_MATCH_VALUE" val="{&quot;shape&quot;:{&quot;fill&quot;:{&quot;type&quot;:0},&quot;glow&quot;:{&quot;colorType&quot;:0},&quot;line&quot;:{&quot;solidLine&quot;:{&quot;brightness&quot;:0.25,&quot;colorType&quot;:1,&quot;foreColorIndex&quot;:13,&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5.xml><?xml version="1.0" encoding="utf-8"?>
<p:tagLst xmlns:p="http://schemas.openxmlformats.org/presentationml/2006/main">
  <p:tag name="KSO_WM_DIAGRAM_VIRTUALLY_FRAME" val="{&quot;height&quot;:106.33251968503937,&quot;left&quot;:201.5,&quot;top&quot;:171.41748031496064,&quot;width&quot;:300}"/>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4877_2*n_h_h_f*1_2_1_1"/>
  <p:tag name="KSO_WM_TEMPLATE_CATEGORY" val="diagram"/>
  <p:tag name="KSO_WM_TEMPLATE_INDEX" val="20234877"/>
  <p:tag name="KSO_WM_UNIT_LAYERLEVEL" val="1_1_1_1"/>
  <p:tag name="KSO_WM_TAG_VERSION" val="3.0"/>
  <p:tag name="KSO_WM_UNIT_SUBTYPE" val="a"/>
  <p:tag name="KSO_WM_UNIT_NOCLEAR" val="0"/>
  <p:tag name="KSO_WM_UNIT_VALUE" val="52"/>
  <p:tag name="KSO_WM_UNIT_TYPE" val="n_h_h_f"/>
  <p:tag name="KSO_WM_UNIT_INDEX" val="1_2_1_1"/>
  <p:tag name="KSO_WM_DIAGRAM_MAX_ITEMCNT" val="6"/>
  <p:tag name="KSO_WM_DIAGRAM_MIN_ITEMCNT" val="2"/>
  <p:tag name="KSO_WM_DIAGRAM_VIRTUALLY_FRAME" val="{&quot;height&quot;:161.1499877929691,&quot;left&quot;:57.405006103515554,&quot;top&quot;:109.45996673343689,&quot;width&quot;:507.699987792968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PRESET_TEXT" val="单击此处添加文本内容，简明扼要地阐述观点。根据需要可酌情增减文字，以便观者准确地理解您传达的思想。"/>
  <p:tag name="KSO_WM_UNIT_LINE_FORE_SCHEMECOLOR_INDEX" val="-2"/>
  <p:tag name="KSO_WM_UNIT_TEXT_FILL_FORE_SCHEMECOLOR_INDEX" val="1"/>
  <p:tag name="KSO_WM_UNIT_TEXT_FILL_TYPE" val="1"/>
  <p:tag name="KSO_WM_DIAGRAM_USE_COLOR_VALUE" val="{&quot;color_scheme&quot;:1,&quot;color_type&quot;:1,&quot;theme_color_indexes&quot;:[]}"/>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4877_2*n_h_h_f*1_2_2_1"/>
  <p:tag name="KSO_WM_TEMPLATE_CATEGORY" val="diagram"/>
  <p:tag name="KSO_WM_TEMPLATE_INDEX" val="20234877"/>
  <p:tag name="KSO_WM_UNIT_LAYERLEVEL" val="1_1_1_1"/>
  <p:tag name="KSO_WM_TAG_VERSION" val="3.0"/>
  <p:tag name="KSO_WM_UNIT_SUBTYPE" val="a"/>
  <p:tag name="KSO_WM_UNIT_NOCLEAR" val="0"/>
  <p:tag name="KSO_WM_UNIT_VALUE" val="52"/>
  <p:tag name="KSO_WM_UNIT_TYPE" val="n_h_h_f"/>
  <p:tag name="KSO_WM_UNIT_INDEX" val="1_2_2_1"/>
  <p:tag name="KSO_WM_DIAGRAM_MAX_ITEMCNT" val="6"/>
  <p:tag name="KSO_WM_DIAGRAM_MIN_ITEMCNT" val="2"/>
  <p:tag name="KSO_WM_DIAGRAM_VIRTUALLY_FRAME" val="{&quot;height&quot;:161.1499877929691,&quot;left&quot;:57.405006103515554,&quot;top&quot;:109.45996673343689,&quot;width&quot;:507.699987792968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PRESET_TEXT" val="单击此处添加文本内容，简明扼要地阐述观点。根据需要可酌情增减文字，以便观者准确地理解您传达的思想。"/>
  <p:tag name="KSO_WM_UNIT_LINE_FORE_SCHEMECOLOR_INDEX" val="-2"/>
  <p:tag name="KSO_WM_UNIT_TEXT_FILL_FORE_SCHEMECOLOR_INDEX" val="1"/>
  <p:tag name="KSO_WM_UNIT_TEXT_FILL_TYPE" val="1"/>
  <p:tag name="KSO_WM_DIAGRAM_USE_COLOR_VALUE" val="{&quot;color_scheme&quot;:1,&quot;color_type&quot;:1,&quot;theme_color_indexes&quot;:[]}"/>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4877_2*n_h_h_f*1_2_3_1"/>
  <p:tag name="KSO_WM_TEMPLATE_CATEGORY" val="diagram"/>
  <p:tag name="KSO_WM_TEMPLATE_INDEX" val="20234877"/>
  <p:tag name="KSO_WM_UNIT_LAYERLEVEL" val="1_1_1_1"/>
  <p:tag name="KSO_WM_TAG_VERSION" val="3.0"/>
  <p:tag name="KSO_WM_UNIT_SUBTYPE" val="a"/>
  <p:tag name="KSO_WM_UNIT_NOCLEAR" val="0"/>
  <p:tag name="KSO_WM_UNIT_VALUE" val="52"/>
  <p:tag name="KSO_WM_UNIT_TYPE" val="n_h_h_f"/>
  <p:tag name="KSO_WM_UNIT_INDEX" val="1_2_3_1"/>
  <p:tag name="KSO_WM_DIAGRAM_MAX_ITEMCNT" val="6"/>
  <p:tag name="KSO_WM_DIAGRAM_MIN_ITEMCNT" val="2"/>
  <p:tag name="KSO_WM_DIAGRAM_VIRTUALLY_FRAME" val="{&quot;height&quot;:161.1499877929691,&quot;left&quot;:57.405006103515554,&quot;top&quot;:109.45996673343689,&quot;width&quot;:507.699987792968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PRESET_TEXT" val="单击此处添加文本内容，简明扼要地阐述观点。根据需要可酌情增减文字，以便观者准确地理解您传达的思想。"/>
  <p:tag name="KSO_WM_UNIT_LINE_FORE_SCHEMECOLOR_INDEX" val="-2"/>
  <p:tag name="KSO_WM_UNIT_TEXT_FILL_FORE_SCHEMECOLOR_INDEX" val="1"/>
  <p:tag name="KSO_WM_UNIT_TEXT_FILL_TYPE" val="1"/>
  <p:tag name="KSO_WM_DIAGRAM_USE_COLOR_VALUE" val="{&quot;color_scheme&quot;:1,&quot;color_type&quot;:1,&quot;theme_color_indexes&quot;:[]}"/>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4877_2*n_h_h_i*1_2_3_2"/>
  <p:tag name="KSO_WM_TEMPLATE_CATEGORY" val="diagram"/>
  <p:tag name="KSO_WM_TEMPLATE_INDEX" val="20234877"/>
  <p:tag name="KSO_WM_UNIT_LAYERLEVEL" val="1_1_1_1"/>
  <p:tag name="KSO_WM_TAG_VERSION" val="3.0"/>
  <p:tag name="KSO_WM_UNIT_SUBTYPE" val="d"/>
  <p:tag name="KSO_WM_UNIT_TYPE" val="n_h_h_i"/>
  <p:tag name="KSO_WM_UNIT_INDEX" val="1_2_3_2"/>
  <p:tag name="KSO_WM_DIAGRAM_VERSION" val="3"/>
  <p:tag name="KSO_WM_DIAGRAM_COLOR_TRICK" val="1"/>
  <p:tag name="KSO_WM_DIAGRAM_COLOR_TEXT_CAN_REMOVE" val="n"/>
  <p:tag name="KSO_WM_UNIT_TEXT_FILL_TYPE" val="1"/>
  <p:tag name="KSO_WM_DIAGRAM_VIRTUALLY_FRAME" val="{&quot;height&quot;:161.1499877929691,&quot;left&quot;:57.405006103515554,&quot;top&quot;:109.45996673343689,&quot;width&quot;:504.84998779296876}"/>
  <p:tag name="KSO_WM_UNIT_FILL_TYPE" val="1"/>
  <p:tag name="KSO_WM_UNIT_FILL_FORE_SCHEMECOLOR_INDEX" val="5"/>
  <p:tag name="KSO_WM_UNIT_FILL_FORE_SCHEMECOLOR_INDEX_BRIGHTNESS" val="1"/>
  <p:tag name="KSO_WM_UNIT_LINE_FORE_SCHEMECOLOR_INDEX" val="-2"/>
  <p:tag name="KSO_WM_DIAGRAM_MAX_ITEMCNT" val="6"/>
  <p:tag name="KSO_WM_DIAGRAM_MIN_ITEMCNT" val="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4877_2*n_h_h_i*1_2_3_3"/>
  <p:tag name="KSO_WM_TEMPLATE_CATEGORY" val="diagram"/>
  <p:tag name="KSO_WM_TEMPLATE_INDEX" val="20234877"/>
  <p:tag name="KSO_WM_UNIT_LAYERLEVEL" val="1_1_1_1"/>
  <p:tag name="KSO_WM_TAG_VERSION" val="3.0"/>
  <p:tag name="KSO_WM_UNIT_TYPE" val="n_h_h_i"/>
  <p:tag name="KSO_WM_UNIT_INDEX" val="1_2_3_3"/>
  <p:tag name="KSO_WM_DIAGRAM_VERSION" val="3"/>
  <p:tag name="KSO_WM_DIAGRAM_COLOR_TRICK" val="1"/>
  <p:tag name="KSO_WM_DIAGRAM_COLOR_TEXT_CAN_REMOVE" val="n"/>
  <p:tag name="KSO_WM_DIAGRAM_VIRTUALLY_FRAME" val="{&quot;height&quot;:161.1499877929691,&quot;left&quot;:57.405006103515554,&quot;top&quot;:109.45996673343689,&quot;width&quot;:504.84998779296876}"/>
  <p:tag name="KSO_WM_UNIT_LINE_FORE_SCHEMECOLOR_INDEX" val="13"/>
  <p:tag name="KSO_WM_DIAGRAM_MAX_ITEMCNT" val="6"/>
  <p:tag name="KSO_WM_DIAGRAM_MIN_ITEMCNT" val="2"/>
  <p:tag name="KSO_WM_DIAGRAM_COLOR_MATCH_VALUE" val="{&quot;shape&quot;:{&quot;fill&quot;:{&quot;type&quot;:0},&quot;glow&quot;:{&quot;colorType&quot;:0},&quot;line&quot;:{&quot;solidLine&quot;:{&quot;brightness&quot;:0.25,&quot;colorType&quot;:1,&quot;foreColorIndex&quot;:13,&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4877_2*n_h_h_f*1_2_3_1"/>
  <p:tag name="KSO_WM_TEMPLATE_CATEGORY" val="diagram"/>
  <p:tag name="KSO_WM_TEMPLATE_INDEX" val="20234877"/>
  <p:tag name="KSO_WM_UNIT_LAYERLEVEL" val="1_1_1_1"/>
  <p:tag name="KSO_WM_TAG_VERSION" val="3.0"/>
  <p:tag name="KSO_WM_UNIT_SUBTYPE" val="a"/>
  <p:tag name="KSO_WM_UNIT_NOCLEAR" val="0"/>
  <p:tag name="KSO_WM_UNIT_VALUE" val="52"/>
  <p:tag name="KSO_WM_UNIT_TYPE" val="n_h_h_f"/>
  <p:tag name="KSO_WM_UNIT_INDEX" val="1_2_3_1"/>
  <p:tag name="KSO_WM_DIAGRAM_MAX_ITEMCNT" val="6"/>
  <p:tag name="KSO_WM_DIAGRAM_MIN_ITEMCNT" val="2"/>
  <p:tag name="KSO_WM_DIAGRAM_VIRTUALLY_FRAME" val="{&quot;height&quot;:161.1499877929691,&quot;left&quot;:57.405006103515554,&quot;top&quot;:109.45996673343689,&quot;width&quot;:504.8499877929687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PRESET_TEXT" val="单击此处添加文本内容，简明扼要地阐述观点。根据需要可酌情增减文字，以便观者准确地理解您传达的思想。"/>
  <p:tag name="KSO_WM_UNIT_LINE_FORE_SCHEMECOLOR_INDEX" val="-2"/>
  <p:tag name="KSO_WM_UNIT_TEXT_FILL_FORE_SCHEMECOLOR_INDEX" val="1"/>
  <p:tag name="KSO_WM_UNIT_TEXT_FILL_TYPE" val="1"/>
  <p:tag name="KSO_WM_DIAGRAM_USE_COLOR_VALUE" val="{&quot;color_scheme&quot;:1,&quot;color_type&quot;:1,&quot;theme_color_indexes&quot;:[]}"/>
</p:tagLst>
</file>

<file path=ppt/tags/tag15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0_3*n_h_h_i*1_2_4_3"/>
  <p:tag name="KSO_WM_TEMPLATE_CATEGORY" val="diagram"/>
  <p:tag name="KSO_WM_TEMPLATE_INDEX" val="20231090"/>
  <p:tag name="KSO_WM_UNIT_LAYERLEVEL" val="1_1_1_1"/>
  <p:tag name="KSO_WM_TAG_VERSION" val="3.0"/>
  <p:tag name="KSO_WM_DIAGRAM_GROUP_CODE" val="n1-1"/>
  <p:tag name="KSO_WM_UNIT_TYPE" val="n_h_h_i"/>
  <p:tag name="KSO_WM_UNIT_INDEX" val="1_2_4_3"/>
  <p:tag name="KSO_WM_DIAGRAM_VERSION" val="3"/>
  <p:tag name="KSO_WM_DIAGRAM_COLOR_TRICK" val="4"/>
  <p:tag name="KSO_WM_DIAGRAM_COLOR_TEXT_CAN_REMOVE" val="n"/>
  <p:tag name="KSO_WM_DIAGRAM_MAX_ITEMCNT" val="6"/>
  <p:tag name="KSO_WM_DIAGRAM_MIN_ITEMCNT" val="3"/>
  <p:tag name="KSO_WM_DIAGRAM_VIRTUALLY_FRAME" val="{&quot;height&quot;:165.16370849609388,&quot;left&quot;:12.85,&quot;top&quot;:128.15310638187438,&quot;width&quot;:522.95}"/>
  <p:tag name="KSO_WM_DIAGRAM_COLOR_MATCH_VALUE" val="{&quot;shape&quot;:{&quot;fill&quot;:{&quot;type&quot;:0},&quot;glow&quot;:{&quot;colorType&quot;:0},&quot;line&quot;:{&quot;solidLine&quot;:{&quot;brightness&quot;:0.4000000059604645,&quot;colorType&quot;:1,&quot;foreColorIndex&quot;:8,&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8"/>
  <p:tag name="KSO_WM_DIAGRAM_USE_COLOR_VALUE" val="{&quot;color_scheme&quot;:1,&quot;color_type&quot;:1,&quot;theme_color_indexes&quot;:[]}"/>
</p:tagLst>
</file>

<file path=ppt/tags/tag15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0_3*n_h_h_i*1_2_2_1"/>
  <p:tag name="KSO_WM_TEMPLATE_CATEGORY" val="diagram"/>
  <p:tag name="KSO_WM_TEMPLATE_INDEX" val="20231090"/>
  <p:tag name="KSO_WM_UNIT_LAYERLEVEL" val="1_1_1_1"/>
  <p:tag name="KSO_WM_TAG_VERSION" val="3.0"/>
  <p:tag name="KSO_WM_DIAGRAM_GROUP_CODE" val="n1-1"/>
  <p:tag name="KSO_WM_UNIT_TYPE" val="n_h_h_i"/>
  <p:tag name="KSO_WM_UNIT_INDEX" val="1_2_2_1"/>
  <p:tag name="KSO_WM_DIAGRAM_VERSION" val="3"/>
  <p:tag name="KSO_WM_DIAGRAM_COLOR_TRICK" val="4"/>
  <p:tag name="KSO_WM_DIAGRAM_COLOR_TEXT_CAN_REMOVE" val="n"/>
  <p:tag name="KSO_WM_DIAGRAM_MAX_ITEMCNT" val="6"/>
  <p:tag name="KSO_WM_DIAGRAM_MIN_ITEMCNT" val="3"/>
  <p:tag name="KSO_WM_DIAGRAM_VIRTUALLY_FRAME" val="{&quot;height&quot;:165.16370849609388,&quot;left&quot;:12.85,&quot;top&quot;:128.15310638187438,&quot;width&quot;:522.95}"/>
  <p:tag name="KSO_WM_DIAGRAM_COLOR_MATCH_VALUE" val="{&quot;shape&quot;:{&quot;fill&quot;:{&quot;type&quot;:0},&quot;glow&quot;:{&quot;colorType&quot;:0},&quot;line&quot;:{&quot;solidLine&quot;:{&quot;brightness&quot;:0.4000000059604645,&quot;colorType&quot;:1,&quot;foreColorIndex&quot;:6,&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6"/>
  <p:tag name="KSO_WM_DIAGRAM_USE_COLOR_VALUE" val="{&quot;color_scheme&quot;:1,&quot;color_type&quot;:1,&quot;theme_color_indexes&quot;:[]}"/>
</p:tagLst>
</file>

<file path=ppt/tags/tag15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0_3*n_h_h_i*1_2_3_2"/>
  <p:tag name="KSO_WM_TEMPLATE_CATEGORY" val="diagram"/>
  <p:tag name="KSO_WM_TEMPLATE_INDEX" val="20231090"/>
  <p:tag name="KSO_WM_UNIT_LAYERLEVEL" val="1_1_1_1"/>
  <p:tag name="KSO_WM_TAG_VERSION" val="3.0"/>
  <p:tag name="KSO_WM_DIAGRAM_GROUP_CODE" val="n1-1"/>
  <p:tag name="KSO_WM_UNIT_TYPE" val="n_h_h_i"/>
  <p:tag name="KSO_WM_UNIT_INDEX" val="1_2_3_2"/>
  <p:tag name="KSO_WM_DIAGRAM_VERSION" val="3"/>
  <p:tag name="KSO_WM_DIAGRAM_COLOR_TRICK" val="4"/>
  <p:tag name="KSO_WM_DIAGRAM_COLOR_TEXT_CAN_REMOVE" val="n"/>
  <p:tag name="KSO_WM_DIAGRAM_MAX_ITEMCNT" val="6"/>
  <p:tag name="KSO_WM_DIAGRAM_MIN_ITEMCNT" val="3"/>
  <p:tag name="KSO_WM_DIAGRAM_VIRTUALLY_FRAME" val="{&quot;height&quot;:165.16370849609388,&quot;left&quot;:12.85,&quot;top&quot;:128.15310638187438,&quot;width&quot;:522.95}"/>
  <p:tag name="KSO_WM_DIAGRAM_COLOR_MATCH_VALUE" val="{&quot;shape&quot;:{&quot;fill&quot;:{&quot;type&quot;:0},&quot;glow&quot;:{&quot;colorType&quot;:0},&quot;line&quot;:{&quot;solidLine&quot;:{&quot;brightness&quot;:0.4000000059604645,&quot;colorType&quot;:1,&quot;foreColorIndex&quot;:7,&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7"/>
  <p:tag name="KSO_WM_DIAGRAM_USE_COLOR_VALUE" val="{&quot;color_scheme&quot;:1,&quot;color_type&quot;:1,&quot;theme_color_indexes&quot;:[]}"/>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90_3*n_h_h_i*1_2_5_1"/>
  <p:tag name="KSO_WM_TEMPLATE_CATEGORY" val="diagram"/>
  <p:tag name="KSO_WM_TEMPLATE_INDEX" val="20231090"/>
  <p:tag name="KSO_WM_UNIT_LAYERLEVEL" val="1_1_1_1"/>
  <p:tag name="KSO_WM_TAG_VERSION" val="3.0"/>
  <p:tag name="KSO_WM_BEAUTIFY_FLAG" val="#wm#"/>
  <p:tag name="KSO_WM_DIAGRAM_GROUP_CODE" val="n1-1"/>
  <p:tag name="KSO_WM_UNIT_TYPE" val="n_h_h_i"/>
  <p:tag name="KSO_WM_UNIT_INDEX" val="1_2_5_1"/>
  <p:tag name="KSO_WM_DIAGRAM_VERSION" val="3"/>
  <p:tag name="KSO_WM_DIAGRAM_COLOR_TRICK" val="4"/>
  <p:tag name="KSO_WM_DIAGRAM_COLOR_TEXT_CAN_REMOVE" val="n"/>
  <p:tag name="KSO_WM_DIAGRAM_MAX_ITEMCNT" val="6"/>
  <p:tag name="KSO_WM_DIAGRAM_MIN_ITEMCNT" val="3"/>
  <p:tag name="KSO_WM_DIAGRAM_VIRTUALLY_FRAME" val="{&quot;height&quot;:165.16370849609388,&quot;left&quot;:12.85,&quot;top&quot;:128.15310638187438,&quot;width&quot;:522.95}"/>
  <p:tag name="KSO_WM_DIAGRAM_COLOR_MATCH_VALUE" val="{&quot;shape&quot;:{&quot;fill&quot;:{&quot;type&quot;:0},&quot;glow&quot;:{&quot;colorType&quot;:0},&quot;line&quot;:{&quot;solidLine&quot;:{&quot;brightness&quot;:0.4000000059604645,&quot;colorType&quot;:1,&quot;foreColorIndex&quot;:9,&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9"/>
  <p:tag name="KSO_WM_DIAGRAM_USE_COLOR_VALUE" val="{&quot;color_scheme&quot;:1,&quot;color_type&quot;:1,&quot;theme_color_indexes&quot;:[]}"/>
</p:tagLst>
</file>

<file path=ppt/tags/tag16.xml><?xml version="1.0" encoding="utf-8"?>
<p:tagLst xmlns:p="http://schemas.openxmlformats.org/presentationml/2006/main">
  <p:tag name="KSO_WM_DIAGRAM_VIRTUALLY_FRAME" val="{&quot;height&quot;:106.33251968503937,&quot;left&quot;:201.5,&quot;top&quot;:171.41748031496064,&quot;width&quot;:300}"/>
</p:tagLst>
</file>

<file path=ppt/tags/tag16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0_3*n_h_h_i*1_2_1_1"/>
  <p:tag name="KSO_WM_TEMPLATE_CATEGORY" val="diagram"/>
  <p:tag name="KSO_WM_TEMPLATE_INDEX" val="20231090"/>
  <p:tag name="KSO_WM_UNIT_LAYERLEVEL" val="1_1_1_1"/>
  <p:tag name="KSO_WM_TAG_VERSION" val="3.0"/>
  <p:tag name="KSO_WM_DIAGRAM_GROUP_CODE" val="n1-1"/>
  <p:tag name="KSO_WM_UNIT_TYPE" val="n_h_h_i"/>
  <p:tag name="KSO_WM_UNIT_INDEX" val="1_2_1_1"/>
  <p:tag name="KSO_WM_DIAGRAM_VERSION" val="3"/>
  <p:tag name="KSO_WM_DIAGRAM_COLOR_TRICK" val="4"/>
  <p:tag name="KSO_WM_DIAGRAM_COLOR_TEXT_CAN_REMOVE" val="n"/>
  <p:tag name="KSO_WM_DIAGRAM_MAX_ITEMCNT" val="6"/>
  <p:tag name="KSO_WM_DIAGRAM_MIN_ITEMCNT" val="3"/>
  <p:tag name="KSO_WM_DIAGRAM_VIRTUALLY_FRAME" val="{&quot;height&quot;:165.16370849609388,&quot;left&quot;:12.85,&quot;top&quot;:128.15310638187438,&quot;width&quot;:522.95}"/>
  <p:tag name="KSO_WM_DIAGRAM_COLOR_MATCH_VALUE" val="{&quot;shape&quot;:{&quot;fill&quot;:{&quot;gradient&quot;:[{&quot;brightness&quot;:0.25,&quot;colorType&quot;:1,&quot;foreColorIndex&quot;:5,&quot;pos&quot;:0,&quot;transparency&quot;:0},{&quot;brightness&quot;:0.15000000596046448,&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6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0_3*n_h_h_i*1_2_1_2"/>
  <p:tag name="KSO_WM_TEMPLATE_CATEGORY" val="diagram"/>
  <p:tag name="KSO_WM_TEMPLATE_INDEX" val="20231090"/>
  <p:tag name="KSO_WM_UNIT_LAYERLEVEL" val="1_1_1_1"/>
  <p:tag name="KSO_WM_TAG_VERSION" val="3.0"/>
  <p:tag name="KSO_WM_DIAGRAM_GROUP_CODE" val="n1-1"/>
  <p:tag name="KSO_WM_UNIT_TYPE" val="n_h_h_i"/>
  <p:tag name="KSO_WM_UNIT_INDEX" val="1_2_1_2"/>
  <p:tag name="KSO_WM_DIAGRAM_VERSION" val="3"/>
  <p:tag name="KSO_WM_DIAGRAM_COLOR_TRICK" val="4"/>
  <p:tag name="KSO_WM_DIAGRAM_COLOR_TEXT_CAN_REMOVE" val="n"/>
  <p:tag name="KSO_WM_DIAGRAM_MAX_ITEMCNT" val="6"/>
  <p:tag name="KSO_WM_DIAGRAM_MIN_ITEMCNT" val="3"/>
  <p:tag name="KSO_WM_DIAGRAM_VIRTUALLY_FRAME" val="{&quot;height&quot;:165.16370849609388,&quot;left&quot;:12.85,&quot;top&quot;:128.15310638187438,&quot;width&quot;:522.95}"/>
  <p:tag name="KSO_WM_DIAGRAM_COLOR_MATCH_VALUE" val="{&quot;shape&quot;:{&quot;fill&quot;:{&quot;type&quot;:0},&quot;glow&quot;:{&quot;colorType&quot;:0},&quot;line&quot;:{&quot;solidLine&quot;:{&quot;brightness&quot;:0.4000000059604645,&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16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3_1"/>
  <p:tag name="KSO_WM_UNIT_ID" val="diagram20231090_3*n_h_h_a*1_2_3_1"/>
  <p:tag name="KSO_WM_TEMPLATE_CATEGORY" val="diagram"/>
  <p:tag name="KSO_WM_TEMPLATE_INDEX" val="20231090"/>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6"/>
  <p:tag name="KSO_WM_DIAGRAM_MIN_ITEMCNT" val="3"/>
  <p:tag name="KSO_WM_DIAGRAM_VIRTUALLY_FRAME" val="{&quot;height&quot;:165.16370849609388,&quot;left&quot;:12.85,&quot;top&quot;:128.15310638187438,&quot;width&quot;:522.9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项标题"/>
  <p:tag name="KSO_WM_UNIT_TEXT_FILL_FORE_SCHEMECOLOR_INDEX" val="1"/>
  <p:tag name="KSO_WM_UNIT_TEXT_FILL_TYPE" val="1"/>
  <p:tag name="KSO_WM_DIAGRAM_USE_COLOR_VALUE" val="{&quot;color_scheme&quot;:1,&quot;color_type&quot;:1,&quot;theme_color_indexes&quot;:[]}"/>
</p:tagLst>
</file>

<file path=ppt/tags/tag16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0_3*n_h_h_i*1_2_3_3"/>
  <p:tag name="KSO_WM_TEMPLATE_CATEGORY" val="diagram"/>
  <p:tag name="KSO_WM_TEMPLATE_INDEX" val="20231090"/>
  <p:tag name="KSO_WM_UNIT_LAYERLEVEL" val="1_1_1_1"/>
  <p:tag name="KSO_WM_TAG_VERSION" val="3.0"/>
  <p:tag name="KSO_WM_DIAGRAM_GROUP_CODE" val="n1-1"/>
  <p:tag name="KSO_WM_UNIT_TYPE" val="n_h_h_i"/>
  <p:tag name="KSO_WM_UNIT_INDEX" val="1_2_3_3"/>
  <p:tag name="KSO_WM_DIAGRAM_VERSION" val="3"/>
  <p:tag name="KSO_WM_DIAGRAM_COLOR_TRICK" val="4"/>
  <p:tag name="KSO_WM_DIAGRAM_COLOR_TEXT_CAN_REMOVE" val="n"/>
  <p:tag name="KSO_WM_DIAGRAM_MAX_ITEMCNT" val="6"/>
  <p:tag name="KSO_WM_DIAGRAM_MIN_ITEMCNT" val="3"/>
  <p:tag name="KSO_WM_DIAGRAM_VIRTUALLY_FRAME" val="{&quot;height&quot;:165.16370849609388,&quot;left&quot;:12.85,&quot;top&quot;:128.15310638187438,&quot;width&quot;:522.95}"/>
  <p:tag name="KSO_WM_DIAGRAM_COLOR_MATCH_VALUE" val="{&quot;shape&quot;:{&quot;fill&quot;:{&quot;gradient&quot;:[{&quot;brightness&quot;:0.15000000596046448,&quot;colorType&quot;:1,&quot;foreColorIndex&quot;:7,&quot;pos&quot;:1,&quot;transparency&quot;:0},{&quot;brightness&quot;:0.25,&quot;colorType&quot;:1,&quot;foreColorIndex&quot;:7,&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6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0_3*n_h_h_i*1_2_4_2"/>
  <p:tag name="KSO_WM_TEMPLATE_CATEGORY" val="diagram"/>
  <p:tag name="KSO_WM_TEMPLATE_INDEX" val="20231090"/>
  <p:tag name="KSO_WM_UNIT_LAYERLEVEL" val="1_1_1_1"/>
  <p:tag name="KSO_WM_TAG_VERSION" val="3.0"/>
  <p:tag name="KSO_WM_DIAGRAM_GROUP_CODE" val="n1-1"/>
  <p:tag name="KSO_WM_UNIT_TYPE" val="n_h_h_i"/>
  <p:tag name="KSO_WM_UNIT_INDEX" val="1_2_4_2"/>
  <p:tag name="KSO_WM_DIAGRAM_VERSION" val="3"/>
  <p:tag name="KSO_WM_DIAGRAM_COLOR_TRICK" val="4"/>
  <p:tag name="KSO_WM_DIAGRAM_COLOR_TEXT_CAN_REMOVE" val="n"/>
  <p:tag name="KSO_WM_DIAGRAM_MAX_ITEMCNT" val="6"/>
  <p:tag name="KSO_WM_DIAGRAM_MIN_ITEMCNT" val="3"/>
  <p:tag name="KSO_WM_DIAGRAM_VIRTUALLY_FRAME" val="{&quot;height&quot;:165.16370849609388,&quot;left&quot;:12.85,&quot;top&quot;:128.15310638187438,&quot;width&quot;:522.95}"/>
  <p:tag name="KSO_WM_DIAGRAM_COLOR_MATCH_VALUE" val="{&quot;shape&quot;:{&quot;fill&quot;:{&quot;gradient&quot;:[{&quot;brightness&quot;:0.20000000298023224,&quot;colorType&quot;:1,&quot;foreColorIndex&quot;:8,&quot;pos&quot;:1,&quot;transparency&quot;:0},{&quot;brightness&quot;:0,&quot;colorType&quot;:1,&quot;foreColorIndex&quot;:8,&quot;pos&quot;:0,&quot;transparency&quot;:0}],&quot;type&quot;:3},&quot;glow&quot;:{&quot;colorType&quot;:0},&quot;line&quot;:{&quot;solidLine&quot;:{&quot;brightness&quot;:0,&quot;colorType&quot;:1,&quot;foreColorIndex&quot;:2,&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
</p:tagLst>
</file>

<file path=ppt/tags/tag16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0_3*n_h_h_i*1_2_3_1"/>
  <p:tag name="KSO_WM_TEMPLATE_CATEGORY" val="diagram"/>
  <p:tag name="KSO_WM_TEMPLATE_INDEX" val="20231090"/>
  <p:tag name="KSO_WM_UNIT_LAYERLEVEL" val="1_1_1_1"/>
  <p:tag name="KSO_WM_TAG_VERSION" val="3.0"/>
  <p:tag name="KSO_WM_DIAGRAM_GROUP_CODE" val="n1-1"/>
  <p:tag name="KSO_WM_UNIT_TYPE" val="n_h_h_i"/>
  <p:tag name="KSO_WM_UNIT_INDEX" val="1_2_3_1"/>
  <p:tag name="KSO_WM_DIAGRAM_VERSION" val="3"/>
  <p:tag name="KSO_WM_DIAGRAM_COLOR_TRICK" val="4"/>
  <p:tag name="KSO_WM_DIAGRAM_COLOR_TEXT_CAN_REMOVE" val="n"/>
  <p:tag name="KSO_WM_DIAGRAM_MAX_ITEMCNT" val="6"/>
  <p:tag name="KSO_WM_DIAGRAM_MIN_ITEMCNT" val="3"/>
  <p:tag name="KSO_WM_DIAGRAM_VIRTUALLY_FRAME" val="{&quot;height&quot;:165.16370849609388,&quot;left&quot;:12.85,&quot;top&quot;:128.15310638187438,&quot;width&quot;:522.95}"/>
  <p:tag name="KSO_WM_DIAGRAM_COLOR_MATCH_VALUE" val="{&quot;shape&quot;:{&quot;fill&quot;:{&quot;gradient&quot;:[{&quot;brightness&quot;:0,&quot;colorType&quot;:1,&quot;foreColorIndex&quot;:7,&quot;pos&quot;:0,&quot;transparency&quot;:0},{&quot;brightness&quot;:0.20000000298023224,&quot;colorType&quot;:1,&quot;foreColorIndex&quot;:7,&quot;pos&quot;:1,&quot;transparency&quot;:0}],&quot;type&quot;:3},&quot;glow&quot;:{&quot;colorType&quot;:0},&quot;line&quot;:{&quot;solidLine&quot;:{&quot;brightness&quot;:0,&quot;colorType&quot;:1,&quot;foreColorIndex&quot;:2,&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
</p:tagLst>
</file>

<file path=ppt/tags/tag16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0_3*n_h_h_i*1_2_2_2"/>
  <p:tag name="KSO_WM_TEMPLATE_CATEGORY" val="diagram"/>
  <p:tag name="KSO_WM_TEMPLATE_INDEX" val="20231090"/>
  <p:tag name="KSO_WM_UNIT_LAYERLEVEL" val="1_1_1_1"/>
  <p:tag name="KSO_WM_TAG_VERSION" val="3.0"/>
  <p:tag name="KSO_WM_DIAGRAM_GROUP_CODE" val="n1-1"/>
  <p:tag name="KSO_WM_UNIT_TYPE" val="n_h_h_i"/>
  <p:tag name="KSO_WM_UNIT_INDEX" val="1_2_2_2"/>
  <p:tag name="KSO_WM_DIAGRAM_VERSION" val="3"/>
  <p:tag name="KSO_WM_DIAGRAM_COLOR_TRICK" val="4"/>
  <p:tag name="KSO_WM_DIAGRAM_COLOR_TEXT_CAN_REMOVE" val="n"/>
  <p:tag name="KSO_WM_DIAGRAM_MAX_ITEMCNT" val="6"/>
  <p:tag name="KSO_WM_DIAGRAM_MIN_ITEMCNT" val="3"/>
  <p:tag name="KSO_WM_DIAGRAM_VIRTUALLY_FRAME" val="{&quot;height&quot;:165.16370849609388,&quot;left&quot;:12.85,&quot;top&quot;:128.15310638187438,&quot;width&quot;:522.95}"/>
  <p:tag name="KSO_WM_DIAGRAM_COLOR_MATCH_VALUE" val="{&quot;shape&quot;:{&quot;fill&quot;:{&quot;gradient&quot;:[{&quot;brightness&quot;:0.20000000298023224,&quot;colorType&quot;:1,&quot;foreColorIndex&quot;:6,&quot;pos&quot;:1,&quot;transparency&quot;:0},{&quot;brightness&quot;:0,&quot;colorType&quot;:1,&quot;foreColorIndex&quot;:6,&quot;pos&quot;:0,&quot;transparency&quot;:0}],&quot;type&quot;:3},&quot;glow&quot;:{&quot;colorType&quot;:0},&quot;line&quot;:{&quot;solidLine&quot;:{&quot;brightness&quot;:0,&quot;colorType&quot;:1,&quot;foreColorIndex&quot;:2,&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
</p:tagLst>
</file>

<file path=ppt/tags/tag16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0_3*n_h_h_i*1_2_1_3"/>
  <p:tag name="KSO_WM_TEMPLATE_CATEGORY" val="diagram"/>
  <p:tag name="KSO_WM_TEMPLATE_INDEX" val="20231090"/>
  <p:tag name="KSO_WM_UNIT_LAYERLEVEL" val="1_1_1_1"/>
  <p:tag name="KSO_WM_TAG_VERSION" val="3.0"/>
  <p:tag name="KSO_WM_DIAGRAM_GROUP_CODE" val="n1-1"/>
  <p:tag name="KSO_WM_UNIT_TYPE" val="n_h_h_i"/>
  <p:tag name="KSO_WM_UNIT_INDEX" val="1_2_1_3"/>
  <p:tag name="KSO_WM_DIAGRAM_VERSION" val="3"/>
  <p:tag name="KSO_WM_DIAGRAM_COLOR_TRICK" val="4"/>
  <p:tag name="KSO_WM_DIAGRAM_COLOR_TEXT_CAN_REMOVE" val="n"/>
  <p:tag name="KSO_WM_DIAGRAM_MAX_ITEMCNT" val="6"/>
  <p:tag name="KSO_WM_DIAGRAM_MIN_ITEMCNT" val="3"/>
  <p:tag name="KSO_WM_DIAGRAM_VIRTUALLY_FRAME" val="{&quot;height&quot;:165.16370849609388,&quot;left&quot;:12.85,&quot;top&quot;:128.15310638187438,&quot;width&quot;:522.95}"/>
  <p:tag name="KSO_WM_DIAGRAM_COLOR_MATCH_VALUE" val="{&quot;shape&quot;:{&quot;fill&quot;:{&quot;gradient&quot;:[{&quot;brightness&quot;:0.20000000298023224,&quot;colorType&quot;:1,&quot;foreColorIndex&quot;:5,&quot;pos&quot;:1,&quot;transparency&quot;:0},{&quot;brightness&quot;:0,&quot;colorType&quot;:1,&quot;foreColorIndex&quot;:5,&quot;pos&quot;:0,&quot;transparency&quot;:0}],&quot;type&quot;:3},&quot;glow&quot;:{&quot;colorType&quot;:0},&quot;line&quot;:{&quot;solidLine&quot;:{&quot;brightness&quot;:0,&quot;colorType&quot;:1,&quot;foreColorIndex&quot;:2,&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
</p:tagLst>
</file>

<file path=ppt/tags/tag16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0_3*n_h_h_i*1_2_5_2"/>
  <p:tag name="KSO_WM_TEMPLATE_CATEGORY" val="diagram"/>
  <p:tag name="KSO_WM_TEMPLATE_INDEX" val="20231090"/>
  <p:tag name="KSO_WM_UNIT_LAYERLEVEL" val="1_1_1_1"/>
  <p:tag name="KSO_WM_TAG_VERSION" val="3.0"/>
  <p:tag name="KSO_WM_DIAGRAM_GROUP_CODE" val="n1-1"/>
  <p:tag name="KSO_WM_UNIT_TYPE" val="n_h_h_i"/>
  <p:tag name="KSO_WM_UNIT_INDEX" val="1_2_5_2"/>
  <p:tag name="KSO_WM_DIAGRAM_VERSION" val="3"/>
  <p:tag name="KSO_WM_DIAGRAM_COLOR_TRICK" val="4"/>
  <p:tag name="KSO_WM_DIAGRAM_COLOR_TEXT_CAN_REMOVE" val="n"/>
  <p:tag name="KSO_WM_DIAGRAM_MAX_ITEMCNT" val="6"/>
  <p:tag name="KSO_WM_DIAGRAM_MIN_ITEMCNT" val="3"/>
  <p:tag name="KSO_WM_DIAGRAM_VIRTUALLY_FRAME" val="{&quot;height&quot;:165.16370849609388,&quot;left&quot;:12.85,&quot;top&quot;:128.15310638187438,&quot;width&quot;:522.95}"/>
  <p:tag name="KSO_WM_DIAGRAM_COLOR_MATCH_VALUE" val="{&quot;shape&quot;:{&quot;fill&quot;:{&quot;gradient&quot;:[{&quot;brightness&quot;:0.20000000298023224,&quot;colorType&quot;:1,&quot;foreColorIndex&quot;:9,&quot;pos&quot;:1,&quot;transparency&quot;:0},{&quot;brightness&quot;:0,&quot;colorType&quot;:1,&quot;foreColorIndex&quot;:9,&quot;pos&quot;:0,&quot;transparency&quot;:0}],&quot;type&quot;:3},&quot;glow&quot;:{&quot;colorType&quot;:0},&quot;line&quot;:{&quot;solidLine&quot;:{&quot;brightness&quot;:0,&quot;colorType&quot;:1,&quot;foreColorIndex&quot;:2,&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
</p:tagLst>
</file>

<file path=ppt/tags/tag16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4_1"/>
  <p:tag name="KSO_WM_UNIT_ID" val="diagram20231090_3*n_h_h_a*1_2_4_1"/>
  <p:tag name="KSO_WM_TEMPLATE_CATEGORY" val="diagram"/>
  <p:tag name="KSO_WM_TEMPLATE_INDEX" val="20231090"/>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6"/>
  <p:tag name="KSO_WM_DIAGRAM_MIN_ITEMCNT" val="3"/>
  <p:tag name="KSO_WM_DIAGRAM_VIRTUALLY_FRAME" val="{&quot;height&quot;:165.16370849609388,&quot;left&quot;:12.85,&quot;top&quot;:128.15310638187438,&quot;width&quot;:522.9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项标题"/>
  <p:tag name="KSO_WM_UNIT_TEXT_FILL_FORE_SCHEMECOLOR_INDEX" val="1"/>
  <p:tag name="KSO_WM_UNIT_TEXT_FILL_TYPE" val="1"/>
  <p:tag name="KSO_WM_DIAGRAM_USE_COLOR_VALUE" val="{&quot;color_scheme&quot;:1,&quot;color_type&quot;:1,&quot;theme_color_indexes&quot;:[]}"/>
</p:tagLst>
</file>

<file path=ppt/tags/tag17.xml><?xml version="1.0" encoding="utf-8"?>
<p:tagLst xmlns:p="http://schemas.openxmlformats.org/presentationml/2006/main">
  <p:tag name="KSO_WM_DIAGRAM_VIRTUALLY_FRAME" val="{&quot;height&quot;:106.33251968503937,&quot;left&quot;:201.5,&quot;top&quot;:171.41748031496064,&quot;width&quot;:300}"/>
</p:tagLst>
</file>

<file path=ppt/tags/tag17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1090_3*n_h_h_a*1_2_1_1"/>
  <p:tag name="KSO_WM_TEMPLATE_CATEGORY" val="diagram"/>
  <p:tag name="KSO_WM_TEMPLATE_INDEX" val="20231090"/>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6"/>
  <p:tag name="KSO_WM_DIAGRAM_MIN_ITEMCNT" val="3"/>
  <p:tag name="KSO_WM_DIAGRAM_VIRTUALLY_FRAME" val="{&quot;height&quot;:165.16370849609388,&quot;left&quot;:12.85,&quot;top&quot;:128.15310638187438,&quot;width&quot;:522.9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20000000298023224,&quot;colorType&quot;:1,&quot;foreColorIndex&quot;:5,&quot;pos&quot;:0,&quot;transparency&quot;:0},{&quot;brightness&quot;:0.20000000298023224,&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
  <p:tag name="KSO_WM_UNIT_PRESET_TEXT" val="此处添加项标题"/>
  <p:tag name="KSO_WM_UNIT_TEXT_FILL_FORE_SCHEMECOLOR_INDEX" val="3"/>
  <p:tag name="KSO_WM_UNIT_TEXT_FILL_TYPE" val="3"/>
  <p:tag name="KSO_WM_DIAGRAM_USE_COLOR_VALUE" val="{&quot;color_scheme&quot;:1,&quot;color_type&quot;:1,&quot;theme_color_indexes&quot;:[]}"/>
</p:tagLst>
</file>

<file path=ppt/tags/tag17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0_3*n_h_a*1_1_1"/>
  <p:tag name="KSO_WM_TEMPLATE_CATEGORY" val="diagram"/>
  <p:tag name="KSO_WM_TEMPLATE_INDEX" val="20231090"/>
  <p:tag name="KSO_WM_UNIT_LAYERLEVEL" val="1_1_1"/>
  <p:tag name="KSO_WM_TAG_VERSION" val="3.0"/>
  <p:tag name="KSO_WM_DIAGRAM_GROUP_CODE" val="n1-1"/>
  <p:tag name="KSO_WM_UNIT_TYPE" val="n_h_a"/>
  <p:tag name="KSO_WM_UNIT_INDEX" val="1_1_1"/>
  <p:tag name="KSO_WM_UNIT_ISCONTENTSTITLE" val="0"/>
  <p:tag name="KSO_WM_UNIT_ISNUMDGMTITLE" val="0"/>
  <p:tag name="KSO_WM_UNIT_NOCLEAR" val="0"/>
  <p:tag name="KSO_WM_UNIT_VALUE" val="42"/>
  <p:tag name="KSO_WM_DIAGRAM_VERSION" val="3"/>
  <p:tag name="KSO_WM_DIAGRAM_COLOR_TRICK" val="4"/>
  <p:tag name="KSO_WM_DIAGRAM_COLOR_TEXT_CAN_REMOVE" val="n"/>
  <p:tag name="KSO_WM_DIAGRAM_MAX_ITEMCNT" val="6"/>
  <p:tag name="KSO_WM_DIAGRAM_MIN_ITEMCNT" val="3"/>
  <p:tag name="KSO_WM_DIAGRAM_VIRTUALLY_FRAME" val="{&quot;height&quot;:165.16370849609388,&quot;left&quot;:12.85,&quot;top&quot;:128.15310638187438,&quot;width&quot;:522.9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000000&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
  <p:tag name="KSO_WM_UNIT_TEXT_FILL_TYPE" val="1"/>
  <p:tag name="KSO_WM_UNIT_PRESET_TEXT" val="单击此处添加项标题"/>
  <p:tag name="KSO_WM_DIAGRAM_USE_COLOR_VALUE" val="{&quot;color_scheme&quot;:1,&quot;color_type&quot;:1,&quot;theme_color_indexes&quot;:[]}"/>
</p:tagLst>
</file>

<file path=ppt/tags/tag17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0_3*n_h_h_i*1_2_4_1"/>
  <p:tag name="KSO_WM_TEMPLATE_CATEGORY" val="diagram"/>
  <p:tag name="KSO_WM_TEMPLATE_INDEX" val="20231090"/>
  <p:tag name="KSO_WM_UNIT_LAYERLEVEL" val="1_1_1_1"/>
  <p:tag name="KSO_WM_TAG_VERSION" val="3.0"/>
  <p:tag name="KSO_WM_DIAGRAM_GROUP_CODE" val="n1-1"/>
  <p:tag name="KSO_WM_UNIT_TYPE" val="n_h_h_i"/>
  <p:tag name="KSO_WM_UNIT_INDEX" val="1_2_4_1"/>
  <p:tag name="KSO_WM_DIAGRAM_VERSION" val="3"/>
  <p:tag name="KSO_WM_DIAGRAM_COLOR_TRICK" val="4"/>
  <p:tag name="KSO_WM_DIAGRAM_COLOR_TEXT_CAN_REMOVE" val="n"/>
  <p:tag name="KSO_WM_DIAGRAM_MAX_ITEMCNT" val="6"/>
  <p:tag name="KSO_WM_DIAGRAM_MIN_ITEMCNT" val="3"/>
  <p:tag name="KSO_WM_DIAGRAM_VIRTUALLY_FRAME" val="{&quot;height&quot;:165.16370849609388,&quot;left&quot;:12.85,&quot;top&quot;:128.15310638187438,&quot;width&quot;:522.95}"/>
  <p:tag name="KSO_WM_DIAGRAM_COLOR_MATCH_VALUE" val="{&quot;shape&quot;:{&quot;fill&quot;:{&quot;gradient&quot;:[{&quot;brightness&quot;:0.15000000596046448,&quot;colorType&quot;:1,&quot;foreColorIndex&quot;:8,&quot;pos&quot;:1,&quot;transparency&quot;:0},{&quot;brightness&quot;:0.25,&quot;colorType&quot;:1,&quot;foreColorIndex&quot;:8,&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7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5_1"/>
  <p:tag name="KSO_WM_UNIT_ID" val="diagram20231090_3*n_h_h_a*1_2_5_1"/>
  <p:tag name="KSO_WM_TEMPLATE_CATEGORY" val="diagram"/>
  <p:tag name="KSO_WM_TEMPLATE_INDEX" val="20231090"/>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6"/>
  <p:tag name="KSO_WM_DIAGRAM_MIN_ITEMCNT" val="3"/>
  <p:tag name="KSO_WM_DIAGRAM_VIRTUALLY_FRAME" val="{&quot;height&quot;:165.16370849609388,&quot;left&quot;:12.85,&quot;top&quot;:128.15310638187438,&quot;width&quot;:522.9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9,&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项标题"/>
  <p:tag name="KSO_WM_UNIT_TEXT_FILL_FORE_SCHEMECOLOR_INDEX" val="1"/>
  <p:tag name="KSO_WM_UNIT_TEXT_FILL_TYPE" val="1"/>
  <p:tag name="KSO_WM_DIAGRAM_USE_COLOR_VALUE" val="{&quot;color_scheme&quot;:1,&quot;color_type&quot;:1,&quot;theme_color_indexes&quot;:[]}"/>
</p:tagLst>
</file>

<file path=ppt/tags/tag17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0_3*n_h_h_i*1_2_5_3"/>
  <p:tag name="KSO_WM_TEMPLATE_CATEGORY" val="diagram"/>
  <p:tag name="KSO_WM_TEMPLATE_INDEX" val="20231090"/>
  <p:tag name="KSO_WM_UNIT_LAYERLEVEL" val="1_1_1_1"/>
  <p:tag name="KSO_WM_TAG_VERSION" val="3.0"/>
  <p:tag name="KSO_WM_DIAGRAM_GROUP_CODE" val="n1-1"/>
  <p:tag name="KSO_WM_UNIT_TYPE" val="n_h_h_i"/>
  <p:tag name="KSO_WM_UNIT_INDEX" val="1_2_5_3"/>
  <p:tag name="KSO_WM_DIAGRAM_VERSION" val="3"/>
  <p:tag name="KSO_WM_DIAGRAM_COLOR_TRICK" val="4"/>
  <p:tag name="KSO_WM_DIAGRAM_COLOR_TEXT_CAN_REMOVE" val="n"/>
  <p:tag name="KSO_WM_DIAGRAM_MAX_ITEMCNT" val="6"/>
  <p:tag name="KSO_WM_DIAGRAM_MIN_ITEMCNT" val="3"/>
  <p:tag name="KSO_WM_DIAGRAM_VIRTUALLY_FRAME" val="{&quot;height&quot;:165.16370849609388,&quot;left&quot;:12.85,&quot;top&quot;:128.15310638187438,&quot;width&quot;:522.95}"/>
  <p:tag name="KSO_WM_DIAGRAM_COLOR_MATCH_VALUE" val="{&quot;shape&quot;:{&quot;fill&quot;:{&quot;gradient&quot;:[{&quot;brightness&quot;:0,&quot;colorType&quot;:1,&quot;foreColorIndex&quot;:9,&quot;pos&quot;:1,&quot;transparency&quot;:0},{&quot;brightness&quot;:0.15000000596046448,&quot;colorType&quot;:1,&quot;foreColorIndex&quot;:9,&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7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1090_3*n_h_h_a*1_2_2_1"/>
  <p:tag name="KSO_WM_TEMPLATE_CATEGORY" val="diagram"/>
  <p:tag name="KSO_WM_TEMPLATE_INDEX" val="20231090"/>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6"/>
  <p:tag name="KSO_WM_DIAGRAM_MIN_ITEMCNT" val="3"/>
  <p:tag name="KSO_WM_DIAGRAM_VIRTUALLY_FRAME" val="{&quot;height&quot;:165.16370849609388,&quot;left&quot;:12.85,&quot;top&quot;:128.15310638187438,&quot;width&quot;:522.9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项标题"/>
  <p:tag name="KSO_WM_UNIT_TEXT_FILL_FORE_SCHEMECOLOR_INDEX" val="1"/>
  <p:tag name="KSO_WM_UNIT_TEXT_FILL_TYPE" val="1"/>
  <p:tag name="KSO_WM_DIAGRAM_USE_COLOR_VALUE" val="{&quot;color_scheme&quot;:1,&quot;color_type&quot;:1,&quot;theme_color_indexes&quot;:[]}"/>
</p:tagLst>
</file>

<file path=ppt/tags/tag17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0_3*n_h_h_i*1_2_2_3"/>
  <p:tag name="KSO_WM_TEMPLATE_CATEGORY" val="diagram"/>
  <p:tag name="KSO_WM_TEMPLATE_INDEX" val="20231090"/>
  <p:tag name="KSO_WM_UNIT_LAYERLEVEL" val="1_1_1_1"/>
  <p:tag name="KSO_WM_TAG_VERSION" val="3.0"/>
  <p:tag name="KSO_WM_DIAGRAM_GROUP_CODE" val="n1-1"/>
  <p:tag name="KSO_WM_UNIT_TYPE" val="n_h_h_i"/>
  <p:tag name="KSO_WM_UNIT_INDEX" val="1_2_2_3"/>
  <p:tag name="KSO_WM_DIAGRAM_VERSION" val="3"/>
  <p:tag name="KSO_WM_DIAGRAM_COLOR_TRICK" val="4"/>
  <p:tag name="KSO_WM_DIAGRAM_COLOR_TEXT_CAN_REMOVE" val="n"/>
  <p:tag name="KSO_WM_DIAGRAM_MAX_ITEMCNT" val="6"/>
  <p:tag name="KSO_WM_DIAGRAM_MIN_ITEMCNT" val="3"/>
  <p:tag name="KSO_WM_DIAGRAM_VIRTUALLY_FRAME" val="{&quot;height&quot;:165.16370849609388,&quot;left&quot;:12.85,&quot;top&quot;:128.15310638187438,&quot;width&quot;:522.95}"/>
  <p:tag name="KSO_WM_DIAGRAM_COLOR_MATCH_VALUE" val="{&quot;shape&quot;:{&quot;fill&quot;:{&quot;gradient&quot;:[{&quot;brightness&quot;:0.15000000596046448,&quot;colorType&quot;:1,&quot;foreColorIndex&quot;:6,&quot;pos&quot;:1,&quot;transparency&quot;:0},{&quot;brightness&quot;:0.25,&quot;colorType&quot;:1,&quot;foreColorIndex&quot;:6,&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90_3*n_h_h_x*1_2_3_1"/>
  <p:tag name="KSO_WM_TEMPLATE_CATEGORY" val="diagram"/>
  <p:tag name="KSO_WM_TEMPLATE_INDEX" val="20231090"/>
  <p:tag name="KSO_WM_UNIT_LAYERLEVEL" val="1_1_1_1"/>
  <p:tag name="KSO_WM_TAG_VERSION" val="3.0"/>
  <p:tag name="KSO_WM_BEAUTIFY_FLAG" val="#wm#"/>
  <p:tag name="KSO_WM_UNIT_VALUE" val="77*77"/>
  <p:tag name="KSO_WM_UNIT_TYPE" val="n_h_h_x"/>
  <p:tag name="KSO_WM_UNIT_INDEX" val="1_2_3_1"/>
  <p:tag name="KSO_WM_DIAGRAM_VERSION" val="3"/>
  <p:tag name="KSO_WM_DIAGRAM_COLOR_TRICK" val="4"/>
  <p:tag name="KSO_WM_DIAGRAM_COLOR_TEXT_CAN_REMOVE" val="n"/>
  <p:tag name="KSO_WM_DIAGRAM_MAX_ITEMCNT" val="6"/>
  <p:tag name="KSO_WM_DIAGRAM_MIN_ITEMCNT" val="3"/>
  <p:tag name="KSO_WM_DIAGRAM_VIRTUALLY_FRAME" val="{&quot;height&quot;:165.16370849609388,&quot;left&quot;:12.85,&quot;top&quot;:128.15310638187438,&quot;width&quot;:522.95}"/>
  <p:tag name="KSO_WM_DIAGRAM_COLOR_MATCH_VALUE" val="{&quot;shape&quot;:{&quot;fill&quot;:{&quot;gradient&quot;:[{&quot;brightness&quot;:0,&quot;colorType&quot;:2,&quot;pos&quot;:0,&quot;rgb&quot;:&quot;#ffffff&quot;,&quot;transparency&quot;:0},{&quot;brightness&quot;:0,&quot;colorType&quot;:2,&quot;pos&quot;:0.800000011920929,&quot;rgb&quot;:&quot;#ffffff&quot;,&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90_3*n_h_h_x*1_2_2_1"/>
  <p:tag name="KSO_WM_TEMPLATE_CATEGORY" val="diagram"/>
  <p:tag name="KSO_WM_TEMPLATE_INDEX" val="20231090"/>
  <p:tag name="KSO_WM_UNIT_LAYERLEVEL" val="1_1_1_1"/>
  <p:tag name="KSO_WM_TAG_VERSION" val="3.0"/>
  <p:tag name="KSO_WM_BEAUTIFY_FLAG" val="#wm#"/>
  <p:tag name="KSO_WM_DIAGRAM_VERSION" val="3"/>
  <p:tag name="KSO_WM_DIAGRAM_COLOR_TRICK" val="4"/>
  <p:tag name="KSO_WM_DIAGRAM_COLOR_TEXT_CAN_REMOVE" val="n"/>
  <p:tag name="KSO_WM_UNIT_VALUE" val="73*65"/>
  <p:tag name="KSO_WM_UNIT_TYPE" val="n_h_h_x"/>
  <p:tag name="KSO_WM_UNIT_INDEX" val="1_2_2_1"/>
  <p:tag name="KSO_WM_DIAGRAM_MAX_ITEMCNT" val="6"/>
  <p:tag name="KSO_WM_DIAGRAM_MIN_ITEMCNT" val="3"/>
  <p:tag name="KSO_WM_DIAGRAM_VIRTUALLY_FRAME" val="{&quot;height&quot;:165.16370849609388,&quot;left&quot;:12.85,&quot;top&quot;:128.15310638187438,&quot;width&quot;:522.95}"/>
  <p:tag name="KSO_WM_DIAGRAM_COLOR_MATCH_VALUE" val="{&quot;shape&quot;:{&quot;fill&quot;:{&quot;gradient&quot;:[{&quot;brightness&quot;:0,&quot;colorType&quot;:2,&quot;pos&quot;:0,&quot;rgb&quot;:&quot;#ffffff&quot;,&quot;transparency&quot;:0},{&quot;brightness&quot;:0,&quot;colorType&quot;:2,&quot;pos&quot;:0.800000011920929,&quot;rgb&quot;:&quot;#ffffff&quot;,&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90_3*n_h_h_x*1_2_1_1"/>
  <p:tag name="KSO_WM_TEMPLATE_CATEGORY" val="diagram"/>
  <p:tag name="KSO_WM_TEMPLATE_INDEX" val="20231090"/>
  <p:tag name="KSO_WM_UNIT_LAYERLEVEL" val="1_1_1_1"/>
  <p:tag name="KSO_WM_TAG_VERSION" val="3.0"/>
  <p:tag name="KSO_WM_BEAUTIFY_FLAG" val="#wm#"/>
  <p:tag name="KSO_WM_DIAGRAM_VERSION" val="3"/>
  <p:tag name="KSO_WM_DIAGRAM_COLOR_TRICK" val="4"/>
  <p:tag name="KSO_WM_DIAGRAM_COLOR_TEXT_CAN_REMOVE" val="n"/>
  <p:tag name="KSO_WM_UNIT_VALUE" val="80*68"/>
  <p:tag name="KSO_WM_UNIT_TYPE" val="n_h_h_x"/>
  <p:tag name="KSO_WM_UNIT_INDEX" val="1_2_1_1"/>
  <p:tag name="KSO_WM_DIAGRAM_MAX_ITEMCNT" val="6"/>
  <p:tag name="KSO_WM_DIAGRAM_MIN_ITEMCNT" val="3"/>
  <p:tag name="KSO_WM_DIAGRAM_VIRTUALLY_FRAME" val="{&quot;height&quot;:165.16370849609388,&quot;left&quot;:12.85,&quot;top&quot;:128.15310638187438,&quot;width&quot;:522.95}"/>
  <p:tag name="KSO_WM_DIAGRAM_COLOR_MATCH_VALUE" val="{&quot;shape&quot;:{&quot;fill&quot;:{&quot;gradient&quot;:[{&quot;brightness&quot;:0,&quot;colorType&quot;:2,&quot;pos&quot;:0,&quot;rgb&quot;:&quot;#ffffff&quot;,&quot;transparency&quot;:0},{&quot;brightness&quot;:0,&quot;colorType&quot;:2,&quot;pos&quot;:0.800000011920929,&quot;rgb&quot;:&quot;#ffffff&quot;,&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8.xml><?xml version="1.0" encoding="utf-8"?>
<p:tagLst xmlns:p="http://schemas.openxmlformats.org/presentationml/2006/main">
  <p:tag name="KSO_WM_DIAGRAM_VIRTUALLY_FRAME" val="{&quot;height&quot;:106.33251968503937,&quot;left&quot;:201.5,&quot;top&quot;:171.41748031496064,&quot;width&quot;:300}"/>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90_3*n_h_h_x*1_2_5_1"/>
  <p:tag name="KSO_WM_TEMPLATE_CATEGORY" val="diagram"/>
  <p:tag name="KSO_WM_TEMPLATE_INDEX" val="20231090"/>
  <p:tag name="KSO_WM_UNIT_LAYERLEVEL" val="1_1_1_1"/>
  <p:tag name="KSO_WM_TAG_VERSION" val="3.0"/>
  <p:tag name="KSO_WM_BEAUTIFY_FLAG" val="#wm#"/>
  <p:tag name="KSO_WM_DIAGRAM_VERSION" val="3"/>
  <p:tag name="KSO_WM_DIAGRAM_COLOR_TRICK" val="4"/>
  <p:tag name="KSO_WM_DIAGRAM_COLOR_TEXT_CAN_REMOVE" val="n"/>
  <p:tag name="KSO_WM_UNIT_VALUE" val="69*69"/>
  <p:tag name="KSO_WM_UNIT_TYPE" val="n_h_h_x"/>
  <p:tag name="KSO_WM_UNIT_INDEX" val="1_2_5_1"/>
  <p:tag name="KSO_WM_DIAGRAM_MAX_ITEMCNT" val="6"/>
  <p:tag name="KSO_WM_DIAGRAM_MIN_ITEMCNT" val="3"/>
  <p:tag name="KSO_WM_DIAGRAM_VIRTUALLY_FRAME" val="{&quot;height&quot;:165.16370849609388,&quot;left&quot;:12.85,&quot;top&quot;:128.15310638187438,&quot;width&quot;:522.95}"/>
  <p:tag name="KSO_WM_DIAGRAM_COLOR_MATCH_VALUE" val="{&quot;shape&quot;:{&quot;fill&quot;:{&quot;gradient&quot;:[{&quot;brightness&quot;:0,&quot;colorType&quot;:2,&quot;pos&quot;:0,&quot;rgb&quot;:&quot;#ffffff&quot;,&quot;transparency&quot;:0},{&quot;brightness&quot;:0,&quot;colorType&quot;:2,&quot;pos&quot;:0.800000011920929,&quot;rgb&quot;:&quot;#ffffff&quot;,&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90_3*n_h_h_x*1_2_4_1"/>
  <p:tag name="KSO_WM_TEMPLATE_CATEGORY" val="diagram"/>
  <p:tag name="KSO_WM_TEMPLATE_INDEX" val="20231090"/>
  <p:tag name="KSO_WM_UNIT_LAYERLEVEL" val="1_1_1_1"/>
  <p:tag name="KSO_WM_TAG_VERSION" val="3.0"/>
  <p:tag name="KSO_WM_BEAUTIFY_FLAG" val="#wm#"/>
  <p:tag name="KSO_WM_DIAGRAM_VERSION" val="3"/>
  <p:tag name="KSO_WM_DIAGRAM_COLOR_TRICK" val="4"/>
  <p:tag name="KSO_WM_DIAGRAM_COLOR_TEXT_CAN_REMOVE" val="n"/>
  <p:tag name="KSO_WM_UNIT_VALUE" val="73*60"/>
  <p:tag name="KSO_WM_UNIT_TYPE" val="n_h_h_x"/>
  <p:tag name="KSO_WM_UNIT_INDEX" val="1_2_4_1"/>
  <p:tag name="KSO_WM_DIAGRAM_MAX_ITEMCNT" val="6"/>
  <p:tag name="KSO_WM_DIAGRAM_MIN_ITEMCNT" val="3"/>
  <p:tag name="KSO_WM_DIAGRAM_VIRTUALLY_FRAME" val="{&quot;height&quot;:165.16370849609388,&quot;left&quot;:12.85,&quot;top&quot;:128.15310638187438,&quot;width&quot;:522.95}"/>
  <p:tag name="KSO_WM_DIAGRAM_COLOR_MATCH_VALUE" val="{&quot;shape&quot;:{&quot;fill&quot;:{&quot;gradient&quot;:[{&quot;brightness&quot;:0,&quot;colorType&quot;:2,&quot;pos&quot;:0,&quot;rgb&quot;:&quot;#ffffff&quot;,&quot;transparency&quot;:0},{&quot;brightness&quot;:0,&quot;colorType&quot;:2,&quot;pos&quot;:0.9999899864196777,&quot;rgb&quot;:&quot;#ffffff&quot;,&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8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1790_5*l_h_f*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1.7,&quot;left&quot;:153.5,&quot;top&quot;:114.55,&quot;width&quot;:63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 name="KSO_WM_DIAGRAM_USE_COLOR_VALUE" val="{&quot;color_scheme&quot;:1,&quot;color_type&quot;:1,&quot;theme_color_indexes&quot;:[]}"/>
</p:tagLst>
</file>

<file path=ppt/tags/tag18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1790_5*l_h_f*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1.7,&quot;left&quot;:153.5,&quot;top&quot;:114.55,&quot;width&quot;:63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 name="KSO_WM_DIAGRAM_USE_COLOR_VALUE" val="{&quot;color_scheme&quot;:1,&quot;color_type&quot;:1,&quot;theme_color_indexes&quot;:[]}"/>
</p:tagLst>
</file>

<file path=ppt/tags/tag18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1790_5*l_h_f*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1.7,&quot;left&quot;:153.5,&quot;top&quot;:114.55,&quot;width&quot;:63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 name="KSO_WM_DIAGRAM_USE_COLOR_VALUE" val="{&quot;color_scheme&quot;:1,&quot;color_type&quot;:1,&quot;theme_color_indexes&quot;:[]}"/>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16483_1*l_h_i*1_1_1"/>
  <p:tag name="KSO_WM_TEMPLATE_CATEGORY" val="diagram"/>
  <p:tag name="KSO_WM_TEMPLATE_INDEX" val="20216483"/>
  <p:tag name="KSO_WM_UNIT_LAYERLEVEL" val="1_1_1"/>
  <p:tag name="KSO_WM_TAG_VERSION" val="1.0"/>
  <p:tag name="KSO_WM_BEAUTIFY_FLAG" val="#wm#"/>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USESOURCEFORMAT_APPLY" val="1"/>
  <p:tag name="KSO_WM_DIAGRAM_VIRTUALLY_FRAME" val="{&quot;height&quot;:122.39944881889764,&quot;left&quot;:87.5,&quot;top&quot;:133.90055118110234,&quot;width&quot;:414.80984251968505}"/>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16483_1*l_h_i*1_1_2"/>
  <p:tag name="KSO_WM_TEMPLATE_CATEGORY" val="diagram"/>
  <p:tag name="KSO_WM_TEMPLATE_INDEX" val="20216483"/>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 name="KSO_WM_UNIT_USESOURCEFORMAT_APPLY" val="1"/>
  <p:tag name="KSO_WM_DIAGRAM_VIRTUALLY_FRAME" val="{&quot;height&quot;:122.39944881889764,&quot;left&quot;:87.5,&quot;top&quot;:133.90055118110234,&quot;width&quot;:414.80984251968505}"/>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16483_1*l_h_i*1_1_3"/>
  <p:tag name="KSO_WM_TEMPLATE_CATEGORY" val="diagram"/>
  <p:tag name="KSO_WM_TEMPLATE_INDEX" val="20216483"/>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122.39944881889764,&quot;left&quot;:87.5,&quot;top&quot;:133.90055118110234,&quot;width&quot;:414.80984251968505}"/>
</p:tagLst>
</file>

<file path=ppt/tags/tag188.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16483_1*l_h_a*1_1_1"/>
  <p:tag name="KSO_WM_TEMPLATE_CATEGORY" val="diagram"/>
  <p:tag name="KSO_WM_TEMPLATE_INDEX" val="20216483"/>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 name="KSO_WM_DIAGRAM_VIRTUALLY_FRAME" val="{&quot;height&quot;:122.39944881889764,&quot;left&quot;:87.5,&quot;top&quot;:133.90055118110234,&quot;width&quot;:414.80984251968505}"/>
</p:tagLst>
</file>

<file path=ppt/tags/tag189.xml><?xml version="1.0" encoding="utf-8"?>
<p:tagLst xmlns:p="http://schemas.openxmlformats.org/presentationml/2006/main">
  <p:tag name="KSO_WM_UNIT_SUBTYPE" val="a"/>
  <p:tag name="KSO_WM_UNIT_PRESET_TEXT" val="单击此处输入你的正文，文字是您思想的提炼，为了最终演示发布的良好效果。"/>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16483_1*l_h_f*1_1_1"/>
  <p:tag name="KSO_WM_TEMPLATE_CATEGORY" val="diagram"/>
  <p:tag name="KSO_WM_TEMPLATE_INDEX" val="20216483"/>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 name="KSO_WM_DIAGRAM_VIRTUALLY_FRAME" val="{&quot;height&quot;:122.39944881889764,&quot;left&quot;:87.5,&quot;top&quot;:133.90055118110234,&quot;width&quot;:414.80984251968505}"/>
</p:tagLst>
</file>

<file path=ppt/tags/tag19.xml><?xml version="1.0" encoding="utf-8"?>
<p:tagLst xmlns:p="http://schemas.openxmlformats.org/presentationml/2006/main">
  <p:tag name="KSO_WM_DIAGRAM_VIRTUALLY_FRAME" val="{&quot;height&quot;:106.33251968503937,&quot;left&quot;:201.5,&quot;top&quot;:171.41748031496064,&quot;width&quot;:300}"/>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16483_1*l_h_i*1_2_1"/>
  <p:tag name="KSO_WM_TEMPLATE_CATEGORY" val="diagram"/>
  <p:tag name="KSO_WM_TEMPLATE_INDEX" val="20216483"/>
  <p:tag name="KSO_WM_UNIT_LAYERLEVEL" val="1_1_1"/>
  <p:tag name="KSO_WM_TAG_VERSION" val="1.0"/>
  <p:tag name="KSO_WM_BEAUTIFY_FLAG" val="#wm#"/>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2"/>
  <p:tag name="KSO_WM_UNIT_TEXT_FILL_TYPE" val="1"/>
  <p:tag name="KSO_WM_UNIT_USESOURCEFORMAT_APPLY" val="1"/>
  <p:tag name="KSO_WM_DIAGRAM_VIRTUALLY_FRAME" val="{&quot;height&quot;:122.39944881889764,&quot;left&quot;:87.5,&quot;top&quot;:133.90055118110234,&quot;width&quot;:414.80984251968505}"/>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16483_1*l_h_i*1_2_2"/>
  <p:tag name="KSO_WM_TEMPLATE_CATEGORY" val="diagram"/>
  <p:tag name="KSO_WM_TEMPLATE_INDEX" val="20216483"/>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 name="KSO_WM_UNIT_USESOURCEFORMAT_APPLY" val="1"/>
  <p:tag name="KSO_WM_DIAGRAM_VIRTUALLY_FRAME" val="{&quot;height&quot;:122.39944881889764,&quot;left&quot;:87.5,&quot;top&quot;:133.90055118110234,&quot;width&quot;:414.80984251968505}"/>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16483_1*l_h_i*1_2_3"/>
  <p:tag name="KSO_WM_TEMPLATE_CATEGORY" val="diagram"/>
  <p:tag name="KSO_WM_TEMPLATE_INDEX" val="20216483"/>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122.39944881889764,&quot;left&quot;:87.5,&quot;top&quot;:133.90055118110234,&quot;width&quot;:414.80984251968505}"/>
</p:tagLst>
</file>

<file path=ppt/tags/tag193.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16483_1*l_h_a*1_2_1"/>
  <p:tag name="KSO_WM_TEMPLATE_CATEGORY" val="diagram"/>
  <p:tag name="KSO_WM_TEMPLATE_INDEX" val="20216483"/>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 name="KSO_WM_DIAGRAM_VIRTUALLY_FRAME" val="{&quot;height&quot;:122.39944881889764,&quot;left&quot;:87.5,&quot;top&quot;:133.90055118110234,&quot;width&quot;:414.80984251968505}"/>
</p:tagLst>
</file>

<file path=ppt/tags/tag194.xml><?xml version="1.0" encoding="utf-8"?>
<p:tagLst xmlns:p="http://schemas.openxmlformats.org/presentationml/2006/main">
  <p:tag name="KSO_WM_UNIT_SUBTYPE" val="a"/>
  <p:tag name="KSO_WM_UNIT_PRESET_TEXT" val="单击此处输入你的正文，文字是您思想的提炼，为了最终演示发布的良好效果。"/>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16483_1*l_h_f*1_2_1"/>
  <p:tag name="KSO_WM_TEMPLATE_CATEGORY" val="diagram"/>
  <p:tag name="KSO_WM_TEMPLATE_INDEX" val="20216483"/>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 name="KSO_WM_DIAGRAM_VIRTUALLY_FRAME" val="{&quot;height&quot;:122.39944881889764,&quot;left&quot;:87.5,&quot;top&quot;:133.90055118110234,&quot;width&quot;:414.80984251968505}"/>
</p:tagLst>
</file>

<file path=ppt/tags/tag195.xml><?xml version="1.0" encoding="utf-8"?>
<p:tagLst xmlns:p="http://schemas.openxmlformats.org/presentationml/2006/main">
  <p:tag name="commondata" val="eyJoZGlkIjoiNzIwYjlmODM1NWZkNjA4MjFjZDg5ZjA3OWVhNzc2N2YifQ=="/>
  <p:tag name="resource_record_key" val="{&quot;13&quot;:[4670873,4663482],&quot;70&quot;:[3321979,3314410,3312417,3328125,3314402]}"/>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0.xml><?xml version="1.0" encoding="utf-8"?>
<p:tagLst xmlns:p="http://schemas.openxmlformats.org/presentationml/2006/main">
  <p:tag name="KSO_WM_DIAGRAM_VIRTUALLY_FRAME" val="{&quot;height&quot;:106.33251968503937,&quot;left&quot;:201.5,&quot;top&quot;:171.41748031496064,&quot;width&quot;:300}"/>
</p:tagLst>
</file>

<file path=ppt/tags/tag21.xml><?xml version="1.0" encoding="utf-8"?>
<p:tagLst xmlns:p="http://schemas.openxmlformats.org/presentationml/2006/main">
  <p:tag name="KSO_WM_DIAGRAM_VIRTUALLY_FRAME" val="{&quot;height&quot;:106.33251968503937,&quot;left&quot;:201.5,&quot;top&quot;:171.41748031496064,&quot;width&quot;:300}"/>
</p:tagLst>
</file>

<file path=ppt/tags/tag22.xml><?xml version="1.0" encoding="utf-8"?>
<p:tagLst xmlns:p="http://schemas.openxmlformats.org/presentationml/2006/main">
  <p:tag name="KSO_WM_DIAGRAM_VIRTUALLY_FRAME" val="{&quot;height&quot;:106.33251968503937,&quot;left&quot;:201.5,&quot;top&quot;:171.41748031496064,&quot;width&quot;:300}"/>
</p:tagLst>
</file>

<file path=ppt/tags/tag23.xml><?xml version="1.0" encoding="utf-8"?>
<p:tagLst xmlns:p="http://schemas.openxmlformats.org/presentationml/2006/main">
  <p:tag name="KSO_WM_DIAGRAM_VIRTUALLY_FRAME" val="{&quot;height&quot;:106.33251968503937,&quot;left&quot;:201.5,&quot;top&quot;:171.41748031496064,&quot;width&quot;:300}"/>
</p:tagLst>
</file>

<file path=ppt/tags/tag24.xml><?xml version="1.0" encoding="utf-8"?>
<p:tagLst xmlns:p="http://schemas.openxmlformats.org/presentationml/2006/main">
  <p:tag name="KSO_WM_DIAGRAM_VIRTUALLY_FRAME" val="{&quot;height&quot;:106.33251968503937,&quot;left&quot;:201.5,&quot;top&quot;:171.41748031496064,&quot;width&quot;:300}"/>
</p:tagLst>
</file>

<file path=ppt/tags/tag25.xml><?xml version="1.0" encoding="utf-8"?>
<p:tagLst xmlns:p="http://schemas.openxmlformats.org/presentationml/2006/main">
  <p:tag name="KSO_WM_DIAGRAM_VIRTUALLY_FRAME" val="{&quot;height&quot;:106.33251968503937,&quot;left&quot;:201.5,&quot;top&quot;:171.41748031496064,&quot;width&quot;:300}"/>
</p:tagLst>
</file>

<file path=ppt/tags/tag26.xml><?xml version="1.0" encoding="utf-8"?>
<p:tagLst xmlns:p="http://schemas.openxmlformats.org/presentationml/2006/main">
  <p:tag name="KSO_WM_DIAGRAM_VIRTUALLY_FRAME" val="{&quot;height&quot;:106.33251968503937,&quot;left&quot;:201.5,&quot;top&quot;:171.41748031496064,&quot;width&quot;:300}"/>
</p:tagLst>
</file>

<file path=ppt/tags/tag27.xml><?xml version="1.0" encoding="utf-8"?>
<p:tagLst xmlns:p="http://schemas.openxmlformats.org/presentationml/2006/main">
  <p:tag name="KSO_WM_UNIT_COMPATIBLE" val="0"/>
  <p:tag name="KSO_WM_UNIT_DIAGRAM_ISREFERUNIT" val="0"/>
  <p:tag name="KSO_WM_TEMPLATE_INDEX" val="20231496"/>
  <p:tag name="KSO_WM_TAG_VERSION" val="3.0"/>
  <p:tag name="KSO_WM_UNIT_FILL_FORE_SCHEMECOLOR_INDEX_1" val="5"/>
  <p:tag name="KSO_WM_UNIT_FILL_FORE_SCHEMECOLOR_INDEX_1_TRANS" val="0"/>
  <p:tag name="KSO_WM_UNIT_FILL_FORE_SCHEMECOLOR_INDEX_2" val="5"/>
  <p:tag name="KSO_WM_UNIT_FILL_FORE_SCHEMECOLOR_INDEX_2_TRANS" val="0"/>
  <p:tag name="KSO_WM_UNIT_FILL_GRADIENT_ANGLE" val="45"/>
  <p:tag name="KSO_WM_DIAGRAM_VERSION" val="3"/>
  <p:tag name="KSO_WM_DIAGRAM_COLOR_TEXT_CAN_REMOVE" val="n"/>
  <p:tag name="KSO_WM_DIAGRAM_MAX_ITEMCNT" val="6"/>
  <p:tag name="KSO_WM_DIAGRAM_VIRTUALLY_FRAME" val="{&quot;height&quot;:322.20526123046875,&quot;left&quot;:-56.997513581523755,&quot;top&quot;:35.3726449753168,&quot;width&quot;:721.0499877929688}"/>
  <p:tag name="KSO_WM_UNIT_ISCONTENTSTITLE" val="0"/>
  <p:tag name="KSO_WM_UNIT_ISNUMDGMTITLE" val="0"/>
  <p:tag name="KSO_WM_UNIT_NOCLEAR" val="0"/>
  <p:tag name="KSO_WM_UNIT_HIGHLIGHT" val="0"/>
  <p:tag name="KSO_WM_UNIT_DIAGRAM_ISNUMVISUAL" val="0"/>
  <p:tag name="KSO_WM_DIAGRAM_GROUP_CODE" val="n1-1"/>
  <p:tag name="KSO_WM_UNIT_TYPE" val="n_h_h_a"/>
  <p:tag name="KSO_WM_UNIT_INDEX" val="1_2_3_1"/>
  <p:tag name="KSO_WM_UNIT_ID" val="diagram20231496_3*n_h_h_a*1_2_3_1"/>
  <p:tag name="KSO_WM_TEMPLATE_CATEGORY" val="diagram"/>
  <p:tag name="KSO_WM_UNIT_LAYERLEVEL" val="1_1_1_1"/>
  <p:tag name="KSO_WM_UNIT_VALUE" val="6"/>
  <p:tag name="KSO_WM_BEAUTIFY_FLAG" val="#wm#"/>
  <p:tag name="KSO_WM_DIAGRAM_COLOR_TRICK" val="1"/>
  <p:tag name="KSO_WM_DIAGRAM_MIN_ITEMCNT" val="1"/>
  <p:tag name="KSO_WM_DIAGRAM_COLOR_MATCH_VALUE" val="{&quot;shape&quot;:{&quot;fill&quot;:{&quot;gradient&quot;:[{&quot;brightness&quot;:0,&quot;colorType&quot;:1,&quot;foreColorIndex&quot;:5,&quot;pos&quot;:0.9900000095367432,&quot;transparency&quot;:0},{&quot;brightness&quot;:0.4000000059604645,&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4"/>
  <p:tag name="KSO_WM_UNIT_FILL_TYPE" val="3"/>
  <p:tag name="KSO_WM_UNIT_PRESET_TEXT" val="添加标题"/>
</p:tagLst>
</file>

<file path=ppt/tags/tag28.xml><?xml version="1.0" encoding="utf-8"?>
<p:tagLst xmlns:p="http://schemas.openxmlformats.org/presentationml/2006/main">
  <p:tag name="KSO_WM_UNIT_COMPATIBLE" val="0"/>
  <p:tag name="KSO_WM_UNIT_DIAGRAM_ISREFERUNIT" val="0"/>
  <p:tag name="KSO_WM_TEMPLATE_INDEX" val="20231496"/>
  <p:tag name="KSO_WM_TAG_VERSION" val="3.0"/>
  <p:tag name="KSO_WM_UNIT_FILL_FORE_SCHEMECOLOR_INDEX_1" val="5"/>
  <p:tag name="KSO_WM_UNIT_FILL_FORE_SCHEMECOLOR_INDEX_1_TRANS" val="0"/>
  <p:tag name="KSO_WM_UNIT_FILL_FORE_SCHEMECOLOR_INDEX_2" val="5"/>
  <p:tag name="KSO_WM_UNIT_FILL_FORE_SCHEMECOLOR_INDEX_2_TRANS" val="0"/>
  <p:tag name="KSO_WM_UNIT_FILL_GRADIENT_ANGLE" val="45"/>
  <p:tag name="KSO_WM_DIAGRAM_VERSION" val="3"/>
  <p:tag name="KSO_WM_DIAGRAM_COLOR_TEXT_CAN_REMOVE" val="n"/>
  <p:tag name="KSO_WM_DIAGRAM_MAX_ITEMCNT" val="6"/>
  <p:tag name="KSO_WM_DIAGRAM_VIRTUALLY_FRAME" val="{&quot;height&quot;:322.20526123046875,&quot;left&quot;:-56.997513581523755,&quot;top&quot;:35.3726449753168,&quot;width&quot;:721.0499877929688}"/>
  <p:tag name="KSO_WM_UNIT_ISCONTENTSTITLE" val="0"/>
  <p:tag name="KSO_WM_UNIT_ISNUMDGMTITLE" val="0"/>
  <p:tag name="KSO_WM_UNIT_NOCLEAR" val="0"/>
  <p:tag name="KSO_WM_UNIT_HIGHLIGHT" val="0"/>
  <p:tag name="KSO_WM_UNIT_DIAGRAM_ISNUMVISUAL" val="0"/>
  <p:tag name="KSO_WM_DIAGRAM_GROUP_CODE" val="n1-1"/>
  <p:tag name="KSO_WM_UNIT_TYPE" val="n_h_h_a"/>
  <p:tag name="KSO_WM_UNIT_INDEX" val="1_2_2_1"/>
  <p:tag name="KSO_WM_UNIT_ID" val="diagram20231496_3*n_h_h_a*1_2_2_1"/>
  <p:tag name="KSO_WM_TEMPLATE_CATEGORY" val="diagram"/>
  <p:tag name="KSO_WM_UNIT_LAYERLEVEL" val="1_1_1_1"/>
  <p:tag name="KSO_WM_BEAUTIFY_FLAG" val="#wm#"/>
  <p:tag name="KSO_WM_DIAGRAM_COLOR_TRICK" val="1"/>
  <p:tag name="KSO_WM_DIAGRAM_MIN_ITEMCNT" val="1"/>
  <p:tag name="KSO_WM_DIAGRAM_COLOR_MATCH_VALUE" val="{&quot;shape&quot;:{&quot;fill&quot;:{&quot;gradient&quot;:[{&quot;brightness&quot;:0,&quot;colorType&quot;:1,&quot;foreColorIndex&quot;:5,&quot;pos&quot;:0.9900000095367432,&quot;transparency&quot;:0},{&quot;brightness&quot;:0.4000000059604645,&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4"/>
  <p:tag name="KSO_WM_UNIT_VALUE" val="5"/>
  <p:tag name="KSO_WM_UNIT_FILL_TYPE" val="3"/>
  <p:tag name="KSO_WM_UNIT_PRESET_TEXT" val="添加标题"/>
</p:tagLst>
</file>

<file path=ppt/tags/tag29.xml><?xml version="1.0" encoding="utf-8"?>
<p:tagLst xmlns:p="http://schemas.openxmlformats.org/presentationml/2006/main">
  <p:tag name="KSO_WM_UNIT_COMPATIBLE" val="0"/>
  <p:tag name="KSO_WM_UNIT_DIAGRAM_ISREFERUNIT" val="0"/>
  <p:tag name="KSO_WM_TEMPLATE_INDEX" val="20231496"/>
  <p:tag name="KSO_WM_TAG_VERSION" val="3.0"/>
  <p:tag name="KSO_WM_UNIT_FILL_FORE_SCHEMECOLOR_INDEX_1" val="5"/>
  <p:tag name="KSO_WM_UNIT_FILL_FORE_SCHEMECOLOR_INDEX_1_TRANS" val="0"/>
  <p:tag name="KSO_WM_UNIT_FILL_FORE_SCHEMECOLOR_INDEX_2" val="5"/>
  <p:tag name="KSO_WM_UNIT_FILL_FORE_SCHEMECOLOR_INDEX_2_TRANS" val="0"/>
  <p:tag name="KSO_WM_UNIT_FILL_GRADIENT_ANGLE" val="45"/>
  <p:tag name="KSO_WM_DIAGRAM_VERSION" val="3"/>
  <p:tag name="KSO_WM_DIAGRAM_COLOR_TEXT_CAN_REMOVE" val="n"/>
  <p:tag name="KSO_WM_DIAGRAM_MAX_ITEMCNT" val="6"/>
  <p:tag name="KSO_WM_DIAGRAM_VIRTUALLY_FRAME" val="{&quot;height&quot;:322.20526123046875,&quot;left&quot;:-56.997513581523755,&quot;top&quot;:35.3726449753168,&quot;width&quot;:721.0499877929688}"/>
  <p:tag name="KSO_WM_UNIT_ISCONTENTSTITLE" val="0"/>
  <p:tag name="KSO_WM_UNIT_ISNUMDGMTITLE" val="0"/>
  <p:tag name="KSO_WM_UNIT_NOCLEAR" val="0"/>
  <p:tag name="KSO_WM_UNIT_HIGHLIGHT" val="0"/>
  <p:tag name="KSO_WM_UNIT_DIAGRAM_ISNUMVISUAL" val="0"/>
  <p:tag name="KSO_WM_DIAGRAM_GROUP_CODE" val="n1-1"/>
  <p:tag name="KSO_WM_UNIT_TYPE" val="n_h_h_a"/>
  <p:tag name="KSO_WM_UNIT_INDEX" val="1_2_1_1"/>
  <p:tag name="KSO_WM_UNIT_ID" val="diagram20231496_3*n_h_h_a*1_2_1_1"/>
  <p:tag name="KSO_WM_TEMPLATE_CATEGORY" val="diagram"/>
  <p:tag name="KSO_WM_UNIT_LAYERLEVEL" val="1_1_1_1"/>
  <p:tag name="KSO_WM_UNIT_VALUE" val="6"/>
  <p:tag name="KSO_WM_BEAUTIFY_FLAG" val="#wm#"/>
  <p:tag name="KSO_WM_DIAGRAM_COLOR_TRICK" val="1"/>
  <p:tag name="KSO_WM_DIAGRAM_MIN_ITEMCNT" val="1"/>
  <p:tag name="KSO_WM_DIAGRAM_COLOR_MATCH_VALUE" val="{&quot;shape&quot;:{&quot;fill&quot;:{&quot;gradient&quot;:[{&quot;brightness&quot;:0,&quot;colorType&quot;:1,&quot;foreColorIndex&quot;:5,&quot;pos&quot;:0.9900000095367432,&quot;transparency&quot;:0},{&quot;brightness&quot;:0.4000000059604645,&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4"/>
  <p:tag name="KSO_WM_UNIT_FILL_TYPE" val="3"/>
  <p:tag name="KSO_WM_UNIT_PRESET_TEXT" val="添加标题"/>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231496_3*n_h_h_i*1_2_1_1"/>
  <p:tag name="KSO_WM_TEMPLATE_CATEGORY" val="diagram"/>
  <p:tag name="KSO_WM_TEMPLATE_INDEX" val="20231496"/>
  <p:tag name="KSO_WM_UNIT_LAYERLEVEL" val="1_1_1_1"/>
  <p:tag name="KSO_WM_TAG_VERSION" val="3.0"/>
  <p:tag name="KSO_WM_UNIT_FILL_FORE_SCHEMECOLOR_INDEX_1_BRIGHTNESS" val="0.4"/>
  <p:tag name="KSO_WM_UNIT_FILL_FORE_SCHEMECOLOR_INDEX_1" val="5"/>
  <p:tag name="KSO_WM_UNIT_FILL_FORE_SCHEMECOLOR_INDEX_1_POS" val="0.03"/>
  <p:tag name="KSO_WM_UNIT_FILL_FORE_SCHEMECOLOR_INDEX_1_TRANS" val="1"/>
  <p:tag name="KSO_WM_UNIT_FILL_FORE_SCHEMECOLOR_INDEX_2_BRIGHTNESS" val="0.4"/>
  <p:tag name="KSO_WM_UNIT_FILL_FORE_SCHEMECOLOR_INDEX_2" val="5"/>
  <p:tag name="KSO_WM_UNIT_FILL_FORE_SCHEMECOLOR_INDEX_2_POS" val="0.5"/>
  <p:tag name="KSO_WM_UNIT_FILL_FORE_SCHEMECOLOR_INDEX_2_TRANS" val="0.2"/>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0"/>
  <p:tag name="KSO_WM_UNIT_FILL_GRADIENT_DIRECTION" val="3"/>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gradient&quot;:[{&quot;brightness&quot;:0.4000000059604645,&quot;colorType&quot;:1,&quot;foreColorIndex&quot;:5,&quot;pos&quot;:0.029999999329447746,&quot;transparency&quot;:1},{&quot;brightness&quot;:0.4000000059604645,&quot;colorType&quot;:1,&quot;foreColorIndex&quot;:5,&quot;pos&quot;:0.5,&quot;transparency&quot;:0.20000000298023224},{&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31.xml><?xml version="1.0" encoding="utf-8"?>
<p:tagLst xmlns:p="http://schemas.openxmlformats.org/presentationml/2006/main">
  <p:tag name="KSO_WM_UNIT_TEXT_FILL_FORE_SCHEMECOLOR_INDEX_BRIGHTNESS" val="0"/>
  <p:tag name="KSO_WM_UNIT_SUBTYPE" val="a"/>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1_1"/>
  <p:tag name="KSO_WM_UNIT_ID" val="diagram20231496_3*n_h_h_f*1_2_1_1"/>
  <p:tag name="KSO_WM_TEMPLATE_CATEGORY" val="diagram"/>
  <p:tag name="KSO_WM_TEMPLATE_INDEX" val="20231496"/>
  <p:tag name="KSO_WM_UNIT_LAYERLEVEL" val="1_1_1_1"/>
  <p:tag name="KSO_WM_TAG_VERSION" val="3.0"/>
  <p:tag name="KSO_WM_UNIT_VALUE" val="34"/>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点击此处添加正文，文字是您思想的提炼，请言简意赅的阐述您的观点"/>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2"/>
  <p:tag name="KSO_WM_UNIT_ID" val="diagram20231496_3*n_h_h_i*1_2_2_2"/>
  <p:tag name="KSO_WM_TEMPLATE_CATEGORY" val="diagram"/>
  <p:tag name="KSO_WM_TEMPLATE_INDEX" val="20231496"/>
  <p:tag name="KSO_WM_UNIT_LAYERLEVEL" val="1_1_1_1"/>
  <p:tag name="KSO_WM_TAG_VERSION" val="3.0"/>
  <p:tag name="KSO_WM_UNIT_FILL_FORE_SCHEMECOLOR_INDEX_1_BRIGHTNESS" val="0.4"/>
  <p:tag name="KSO_WM_UNIT_FILL_FORE_SCHEMECOLOR_INDEX_1" val="5"/>
  <p:tag name="KSO_WM_UNIT_FILL_FORE_SCHEMECOLOR_INDEX_1_POS" val="0.03"/>
  <p:tag name="KSO_WM_UNIT_FILL_FORE_SCHEMECOLOR_INDEX_1_TRANS" val="1"/>
  <p:tag name="KSO_WM_UNIT_FILL_FORE_SCHEMECOLOR_INDEX_2_BRIGHTNESS" val="0.4"/>
  <p:tag name="KSO_WM_UNIT_FILL_FORE_SCHEMECOLOR_INDEX_2" val="5"/>
  <p:tag name="KSO_WM_UNIT_FILL_FORE_SCHEMECOLOR_INDEX_2_POS" val="0.5"/>
  <p:tag name="KSO_WM_UNIT_FILL_FORE_SCHEMECOLOR_INDEX_2_TRANS" val="0.2"/>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0"/>
  <p:tag name="KSO_WM_UNIT_FILL_GRADIENT_DIRECTION" val="3"/>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gradient&quot;:[{&quot;brightness&quot;:0.4000000059604645,&quot;colorType&quot;:1,&quot;foreColorIndex&quot;:5,&quot;pos&quot;:0.029999999329447746,&quot;transparency&quot;:1},{&quot;brightness&quot;:0.4000000059604645,&quot;colorType&quot;:1,&quot;foreColorIndex&quot;:5,&quot;pos&quot;:0.5,&quot;transparency&quot;:0.20000000298023224},{&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33.xml><?xml version="1.0" encoding="utf-8"?>
<p:tagLst xmlns:p="http://schemas.openxmlformats.org/presentationml/2006/main">
  <p:tag name="KSO_WM_UNIT_TEXT_FILL_FORE_SCHEMECOLOR_INDEX_BRIGHTNESS" val="0"/>
  <p:tag name="KSO_WM_UNIT_SUBTYPE" val="a"/>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2_1"/>
  <p:tag name="KSO_WM_UNIT_ID" val="diagram20231496_3*n_h_h_f*1_2_2_1"/>
  <p:tag name="KSO_WM_TEMPLATE_CATEGORY" val="diagram"/>
  <p:tag name="KSO_WM_TEMPLATE_INDEX" val="20231496"/>
  <p:tag name="KSO_WM_UNIT_LAYERLEVEL" val="1_1_1_1"/>
  <p:tag name="KSO_WM_TAG_VERSION" val="3.0"/>
  <p:tag name="KSO_WM_UNIT_VALUE" val="34"/>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点击此处添加正文，文字是您思想的提炼，请言简意赅的阐述您的观点"/>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231496_3*n_h_h_i*1_2_3_1"/>
  <p:tag name="KSO_WM_TEMPLATE_CATEGORY" val="diagram"/>
  <p:tag name="KSO_WM_TEMPLATE_INDEX" val="20231496"/>
  <p:tag name="KSO_WM_UNIT_LAYERLEVEL" val="1_1_1_1"/>
  <p:tag name="KSO_WM_TAG_VERSION" val="3.0"/>
  <p:tag name="KSO_WM_UNIT_FILL_FORE_SCHEMECOLOR_INDEX_1_BRIGHTNESS" val="0.4"/>
  <p:tag name="KSO_WM_UNIT_FILL_FORE_SCHEMECOLOR_INDEX_1" val="5"/>
  <p:tag name="KSO_WM_UNIT_FILL_FORE_SCHEMECOLOR_INDEX_1_POS" val="0.03"/>
  <p:tag name="KSO_WM_UNIT_FILL_FORE_SCHEMECOLOR_INDEX_1_TRANS" val="1"/>
  <p:tag name="KSO_WM_UNIT_FILL_FORE_SCHEMECOLOR_INDEX_2_BRIGHTNESS" val="0.4"/>
  <p:tag name="KSO_WM_UNIT_FILL_FORE_SCHEMECOLOR_INDEX_2" val="5"/>
  <p:tag name="KSO_WM_UNIT_FILL_FORE_SCHEMECOLOR_INDEX_2_POS" val="0.5"/>
  <p:tag name="KSO_WM_UNIT_FILL_FORE_SCHEMECOLOR_INDEX_2_TRANS" val="0.2"/>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0"/>
  <p:tag name="KSO_WM_UNIT_FILL_GRADIENT_DIRECTION" val="3"/>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gradient&quot;:[{&quot;brightness&quot;:0.4000000059604645,&quot;colorType&quot;:1,&quot;foreColorIndex&quot;:5,&quot;pos&quot;:0.029999999329447746,&quot;transparency&quot;:1},{&quot;brightness&quot;:0.4000000059604645,&quot;colorType&quot;:1,&quot;foreColorIndex&quot;:5,&quot;pos&quot;:0.5,&quot;transparency&quot;:0.20000000298023224},{&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35.xml><?xml version="1.0" encoding="utf-8"?>
<p:tagLst xmlns:p="http://schemas.openxmlformats.org/presentationml/2006/main">
  <p:tag name="KSO_WM_UNIT_TEXT_FILL_FORE_SCHEMECOLOR_INDEX_BRIGHTNESS" val="0"/>
  <p:tag name="KSO_WM_UNIT_SUBTYPE" val="a"/>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3_1"/>
  <p:tag name="KSO_WM_UNIT_ID" val="diagram20231496_3*n_h_h_f*1_2_3_1"/>
  <p:tag name="KSO_WM_TEMPLATE_CATEGORY" val="diagram"/>
  <p:tag name="KSO_WM_TEMPLATE_INDEX" val="20231496"/>
  <p:tag name="KSO_WM_UNIT_LAYERLEVEL" val="1_1_1_1"/>
  <p:tag name="KSO_WM_TAG_VERSION" val="3.0"/>
  <p:tag name="KSO_WM_UNIT_VALUE" val="34"/>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点击此处添加正文，文字是您思想的提炼，请言简意赅的阐述您的观点"/>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20231496_3*n_h_i*1_1_1"/>
  <p:tag name="KSO_WM_TEMPLATE_CATEGORY" val="diagram"/>
  <p:tag name="KSO_WM_TEMPLATE_INDEX" val="20231496"/>
  <p:tag name="KSO_WM_UNIT_LAYERLEVEL" val="1_1_1"/>
  <p:tag name="KSO_WM_TAG_VERSION" val="3.0"/>
  <p:tag name="KSO_WM_UNIT_LINE_FORE_SCHEMECOLOR_INDEX_1_BRIGHTNESS" val="0.4"/>
  <p:tag name="KSO_WM_UNIT_LINE_FORE_SCHEMECOLOR_INDEX_1" val="5"/>
  <p:tag name="KSO_WM_UNIT_LINE_FORE_SCHEMECOLOR_INDEX_1_POS" val="0"/>
  <p:tag name="KSO_WM_UNIT_LINE_FORE_SCHEMECOLOR_INDEX_1_TRANS" val="0"/>
  <p:tag name="KSO_WM_UNIT_LINE_FORE_SCHEMECOLOR_INDEX_2_BRIGHTNESS" val="0"/>
  <p:tag name="KSO_WM_UNIT_LINE_FORE_SCHEMECOLOR_INDEX_2" val="5"/>
  <p:tag name="KSO_WM_UNIT_LINE_FORE_SCHEMECOLOR_INDEX_2_POS" val="0.17"/>
  <p:tag name="KSO_WM_UNIT_LINE_FORE_SCHEMECOLOR_INDEX_2_TRANS" val="1"/>
  <p:tag name="KSO_WM_UNIT_LINE_GRADIENT_TYPE" val="0"/>
  <p:tag name="KSO_WM_UNIT_LINE_GRADIENT_ANGLE" val="180"/>
  <p:tag name="KSO_WM_UNIT_LINE_GRADIENT_DIRECTION" val="4"/>
  <p:tag name="KSO_WM_UNIT_LINE_FILL_TYPE" val="5"/>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type&quot;:0},&quot;glow&quot;:{&quot;colorType&quot;:0},&quot;line&quot;:{&quot;gradient&quot;:[{&quot;brightness&quot;:0.6000000238418579,&quot;colorType&quot;:1,&quot;foreColorIndex&quot;:5,&quot;pos&quot;:0,&quot;transparency&quot;:0},{&quot;brightness&quot;:0,&quot;colorType&quot;:1,&quot;foreColorIndex&quot;:5,&quot;pos&quot;:0.17000000178813934,&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7.xml><?xml version="1.0" encoding="utf-8"?>
<p:tagLst xmlns:p="http://schemas.openxmlformats.org/presentationml/2006/main">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2"/>
  <p:tag name="KSO_WM_UNIT_ID" val="diagram20231496_3*n_h_h_i*1_2_3_2"/>
  <p:tag name="KSO_WM_TEMPLATE_CATEGORY" val="diagram"/>
  <p:tag name="KSO_WM_TEMPLATE_INDEX" val="20231496"/>
  <p:tag name="KSO_WM_UNIT_LAYERLEVEL" val="1_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45"/>
  <p:tag name="KSO_WM_UNIT_FILL_GRADIENT_DIRECTION" val="0"/>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gradient&quot;:[{&quot;brightness&quot;:0.400000005960464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38.xml><?xml version="1.0" encoding="utf-8"?>
<p:tagLst xmlns:p="http://schemas.openxmlformats.org/presentationml/2006/main">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2"/>
  <p:tag name="KSO_WM_UNIT_ID" val="diagram20231496_3*n_h_h_i*1_2_1_2"/>
  <p:tag name="KSO_WM_TEMPLATE_CATEGORY" val="diagram"/>
  <p:tag name="KSO_WM_TEMPLATE_INDEX" val="20231496"/>
  <p:tag name="KSO_WM_UNIT_LAYERLEVEL" val="1_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45"/>
  <p:tag name="KSO_WM_UNIT_FILL_GRADIENT_DIRECTION" val="0"/>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gradient&quot;:[{&quot;brightness&quot;:0.400000005960464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2"/>
  <p:tag name="KSO_WM_UNIT_ID" val="diagram20231496_3*n_h_i*1_1_2"/>
  <p:tag name="KSO_WM_TEMPLATE_CATEGORY" val="diagram"/>
  <p:tag name="KSO_WM_TEMPLATE_INDEX" val="20231496"/>
  <p:tag name="KSO_WM_UNIT_LAYERLEVEL" val="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9"/>
  <p:tag name="KSO_WM_UNIT_FILL_FORE_SCHEMECOLOR_INDEX_2_BRIGHTNESS" val="0"/>
  <p:tag name="KSO_WM_UNIT_FILL_FORE_SCHEMECOLOR_INDEX_2" val="5"/>
  <p:tag name="KSO_WM_UNIT_FILL_FORE_SCHEMECOLOR_INDEX_2_POS" val="1"/>
  <p:tag name="KSO_WM_UNIT_FILL_FORE_SCHEMECOLOR_INDEX_2_TRANS" val="0.9"/>
  <p:tag name="KSO_WM_UNIT_FILL_GRADIENT_TYPE" val="0"/>
  <p:tag name="KSO_WM_UNIT_FILL_GRADIENT_ANGLE" val="45"/>
  <p:tag name="KSO_WM_UNIT_FILL_GRADIENT_DIRECTION" val="0"/>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gradient&quot;:[{&quot;brightness&quot;:0.4000000059604645,&quot;colorType&quot;:1,&quot;foreColorIndex&quot;:5,&quot;pos&quot;:0,&quot;transparency&quot;:0.8999999761581421},{&quot;brightness&quot;:0,&quot;colorType&quot;:1,&quot;foreColorIndex&quot;:5,&quot;pos&quot;:1,&quot;transparency&quot;:0.899999976158142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3"/>
  <p:tag name="KSO_WM_UNIT_ID" val="diagram20231496_3*n_h_i*1_1_3"/>
  <p:tag name="KSO_WM_TEMPLATE_CATEGORY" val="diagram"/>
  <p:tag name="KSO_WM_TEMPLATE_INDEX" val="20231496"/>
  <p:tag name="KSO_WM_UNIT_LAYERLEVEL" val="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85"/>
  <p:tag name="KSO_WM_UNIT_FILL_FORE_SCHEMECOLOR_INDEX_2_BRIGHTNESS" val="0"/>
  <p:tag name="KSO_WM_UNIT_FILL_FORE_SCHEMECOLOR_INDEX_2" val="5"/>
  <p:tag name="KSO_WM_UNIT_FILL_FORE_SCHEMECOLOR_INDEX_2_POS" val="1"/>
  <p:tag name="KSO_WM_UNIT_FILL_FORE_SCHEMECOLOR_INDEX_2_TRANS" val="0.85"/>
  <p:tag name="KSO_WM_UNIT_FILL_GRADIENT_TYPE" val="0"/>
  <p:tag name="KSO_WM_UNIT_FILL_GRADIENT_ANGLE" val="45"/>
  <p:tag name="KSO_WM_UNIT_FILL_GRADIENT_DIRECTION" val="0"/>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gradient&quot;:[{&quot;brightness&quot;:0.4000000059604645,&quot;colorType&quot;:1,&quot;foreColorIndex&quot;:5,&quot;pos&quot;:0,&quot;transparency&quot;:0.8500000238418579},{&quot;brightness&quot;:0,&quot;colorType&quot;:1,&quot;foreColorIndex&quot;:5,&quot;pos&quot;:1,&quot;transparency&quot;:0.850000023841857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4"/>
  <p:tag name="KSO_WM_UNIT_ID" val="diagram20231496_3*n_h_i*1_1_4"/>
  <p:tag name="KSO_WM_TEMPLATE_CATEGORY" val="diagram"/>
  <p:tag name="KSO_WM_TEMPLATE_INDEX" val="20231496"/>
  <p:tag name="KSO_WM_UNIT_LAYERLEVEL" val="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8"/>
  <p:tag name="KSO_WM_UNIT_FILL_FORE_SCHEMECOLOR_INDEX_2_BRIGHTNESS" val="0"/>
  <p:tag name="KSO_WM_UNIT_FILL_FORE_SCHEMECOLOR_INDEX_2" val="5"/>
  <p:tag name="KSO_WM_UNIT_FILL_FORE_SCHEMECOLOR_INDEX_2_POS" val="1"/>
  <p:tag name="KSO_WM_UNIT_FILL_FORE_SCHEMECOLOR_INDEX_2_TRANS" val="0.8"/>
  <p:tag name="KSO_WM_UNIT_FILL_GRADIENT_TYPE" val="0"/>
  <p:tag name="KSO_WM_UNIT_FILL_GRADIENT_ANGLE" val="45"/>
  <p:tag name="KSO_WM_UNIT_FILL_GRADIENT_DIRECTION" val="0"/>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gradient&quot;:[{&quot;brightness&quot;:0.4000000059604645,&quot;colorType&quot;:1,&quot;foreColorIndex&quot;:5,&quot;pos&quot;:0,&quot;transparency&quot;:0.800000011920929},{&quot;brightness&quot;:0,&quot;colorType&quot;:1,&quot;foreColorIndex&quot;:5,&quot;pos&quot;:1,&quot;transparency&quot;:0.80000001192092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5"/>
  <p:tag name="KSO_WM_UNIT_ID" val="diagram20231496_3*n_h_i*1_1_5"/>
  <p:tag name="KSO_WM_TEMPLATE_CATEGORY" val="diagram"/>
  <p:tag name="KSO_WM_TEMPLATE_INDEX" val="20231496"/>
  <p:tag name="KSO_WM_UNIT_LAYERLEVEL" val="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98"/>
  <p:tag name="KSO_WM_UNIT_FILL_FORE_SCHEMECOLOR_INDEX_2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gradient&quot;:[{&quot;brightness&quot;:0,&quot;colorType&quot;:1,&quot;foreColorIndex&quot;:5,&quot;pos&quot;:0.9800000190734863,&quot;transparency&quot;:0},{&quot;brightness&quot;:0.4000000059604645,&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43.xml><?xml version="1.0" encoding="utf-8"?>
<p:tagLst xmlns:p="http://schemas.openxmlformats.org/presentationml/2006/main">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31496_3*n_h_h_i*1_2_2_1"/>
  <p:tag name="KSO_WM_TEMPLATE_CATEGORY" val="diagram"/>
  <p:tag name="KSO_WM_TEMPLATE_INDEX" val="20231496"/>
  <p:tag name="KSO_WM_UNIT_LAYERLEVEL" val="1_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45"/>
  <p:tag name="KSO_WM_UNIT_FILL_GRADIENT_DIRECTION" val="0"/>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gradient&quot;:[{&quot;brightness&quot;:0.400000005960464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44.xml><?xml version="1.0" encoding="utf-8"?>
<p:tagLst xmlns:p="http://schemas.openxmlformats.org/presentationml/2006/main">
  <p:tag name="KSO_WM_UNIT_ISCONTENTSTITLE" val="0"/>
  <p:tag name="KSO_WM_UNIT_ISNUMDGM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231496_3*n_h_a*1_1_1"/>
  <p:tag name="KSO_WM_TEMPLATE_CATEGORY" val="diagram"/>
  <p:tag name="KSO_WM_TEMPLATE_INDEX" val="20231496"/>
  <p:tag name="KSO_WM_UNIT_LAYERLEVEL" val="1_1_1"/>
  <p:tag name="KSO_WM_TAG_VERSION" val="3.0"/>
  <p:tag name="KSO_WM_UNIT_TEXT_FILL_FORE_SCHEMECOLOR_INDEX_BRIGHTNESS" val="0"/>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添加标题"/>
</p:tagLst>
</file>

<file path=ppt/tags/tag45.xml><?xml version="1.0" encoding="utf-8"?>
<p:tagLst xmlns:p="http://schemas.openxmlformats.org/presentationml/2006/main">
  <p:tag name="KSO_WM_SPECIAL_SOURCE" val="bdnull"/>
  <p:tag name="KSO_WM_SLIDE_ID" val="diagram20231496_3"/>
  <p:tag name="KSO_WM_TEMPLATE_SUBCATEGORY" val="0"/>
  <p:tag name="KSO_WM_TEMPLATE_MASTER_TYPE" val="0"/>
  <p:tag name="KSO_WM_TEMPLATE_COLOR_TYPE" val="0"/>
  <p:tag name="KSO_WM_SLIDE_ITEM_CNT" val="3"/>
  <p:tag name="KSO_WM_SLIDE_INDEX" val="3"/>
  <p:tag name="KSO_WM_TAG_VERSION" val="3.0"/>
  <p:tag name="KSO_WM_BEAUTIFY_FLAG" val="#wm#"/>
  <p:tag name="KSO_WM_TEMPLATE_CATEGORY" val="diagram"/>
  <p:tag name="KSO_WM_TEMPLATE_INDEX" val="20231496"/>
  <p:tag name="KSO_WM_SLIDE_TYPE" val="text"/>
  <p:tag name="KSO_WM_SLIDE_SUBTYPE" val="diag"/>
  <p:tag name="KSO_WM_SLIDE_SIZE" val="721.05*258.2"/>
  <p:tag name="KSO_WM_SLIDE_POSITION" val="129.2*187.65"/>
  <p:tag name="KSO_WM_DIAGRAM_GROUP_CODE" val="n1-1"/>
  <p:tag name="KSO_WM_SLIDE_DIAGTYPE" val="n"/>
  <p:tag name="KSO_WM_SLIDE_LAYOUT" val="a_n"/>
  <p:tag name="KSO_WM_SLIDE_LAYOUT_CNT" val="1_1"/>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90_5*l_h_i*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6_1"/>
  <p:tag name="KSO_WM_DIAGRAM_MAX_ITEMCNT" val="6"/>
  <p:tag name="KSO_WM_DIAGRAM_MIN_ITEMCNT" val="2"/>
  <p:tag name="KSO_WM_DIAGRAM_VIRTUALLY_FRAME" val="{&quot;height&quot;:193.55,&quot;left&quot;:153.5,&quot;top&quot;:112.7,&quot;width&quot;:634.6}"/>
  <p:tag name="KSO_WM_DIAGRAM_COLOR_MATCH_VALUE" val="{&quot;shape&quot;:{&quot;fill&quot;:{&quot;solid&quot;:{&quot;brightness&quot;:0.800000011920929,&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DIAGRAM_USE_COLOR_VALUE" val="{&quot;color_scheme&quot;:1,&quot;color_type&quot;:1,&quot;theme_color_indexes&quot;:[]}"/>
</p:tagLst>
</file>

<file path=ppt/tags/tag47.xml><?xml version="1.0" encoding="utf-8"?>
<p:tagLst xmlns:p="http://schemas.openxmlformats.org/presentationml/2006/main">
  <p:tag name="KSO_WM_DIAGRAM_VIRTUALLY_FRAME" val="{&quot;height&quot;:193.55,&quot;left&quot;:153.5,&quot;top&quot;:112.7,&quot;width&quot;:634.6}"/>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90_5*l_h_i*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6_1"/>
  <p:tag name="KSO_WM_DIAGRAM_MAX_ITEMCNT" val="6"/>
  <p:tag name="KSO_WM_DIAGRAM_MIN_ITEMCNT" val="2"/>
  <p:tag name="KSO_WM_DIAGRAM_VIRTUALLY_FRAME" val="{&quot;height&quot;:193.55,&quot;left&quot;:153.5,&quot;top&quot;:112.7,&quot;width&quot;:634.6}"/>
  <p:tag name="KSO_WM_DIAGRAM_COLOR_MATCH_VALUE" val="{&quot;shape&quot;:{&quot;fill&quot;:{&quot;solid&quot;:{&quot;brightness&quot;:0.800000011920929,&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DIAGRAM_USE_COLOR_VALUE" val="{&quot;color_scheme&quot;:1,&quot;color_type&quot;:1,&quot;theme_color_indexes&quot;:[]}"/>
</p:tagLst>
</file>

<file path=ppt/tags/tag49.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6_1"/>
  <p:tag name="KSO_WM_TEMPLATE_CATEGORY" val="diagram"/>
  <p:tag name="KSO_WM_TEMPLATE_INDEX" val="20231790"/>
  <p:tag name="KSO_WM_UNIT_LAYERLEVEL" val="1_1_1"/>
  <p:tag name="KSO_WM_TAG_VERSION" val="3.0"/>
  <p:tag name="KSO_WM_UNIT_VALUE" val="10"/>
  <p:tag name="KSO_WM_UNIT_TYPE" val="l_h_a"/>
  <p:tag name="KSO_WM_UNIT_ID" val="diagram20231790_5*l_h_a*1_6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3.55,&quot;left&quot;:153.5,&quot;top&quot;:112.7,&quot;width&quot;:634.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添加标题"/>
  <p:tag name="KSO_WM_DIAGRAM_USE_COLOR_VALUE" val="{&quot;color_scheme&quot;:1,&quot;color_type&quot;:1,&quot;theme_color_indexes&quot;:[]}"/>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5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1790_5*l_h_f*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3.55,&quot;left&quot;:153.5,&quot;top&quot;:112.7,&quot;width&quot;:63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 name="KSO_WM_DIAGRAM_USE_COLOR_VALUE" val="{&quot;color_scheme&quot;:1,&quot;color_type&quot;:1,&quot;theme_color_indexes&quot;:[]}"/>
</p:tagLst>
</file>

<file path=ppt/tags/tag51.xml><?xml version="1.0" encoding="utf-8"?>
<p:tagLst xmlns:p="http://schemas.openxmlformats.org/presentationml/2006/main">
  <p:tag name="KSO_WM_DIAGRAM_VIRTUALLY_FRAME" val="{&quot;height&quot;:193.55,&quot;left&quot;:153.5,&quot;top&quot;:112.7,&quot;width&quot;:634.6}"/>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90_5*l_h_i*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6_1"/>
  <p:tag name="KSO_WM_DIAGRAM_MAX_ITEMCNT" val="6"/>
  <p:tag name="KSO_WM_DIAGRAM_MIN_ITEMCNT" val="2"/>
  <p:tag name="KSO_WM_DIAGRAM_VIRTUALLY_FRAME" val="{&quot;height&quot;:193.55,&quot;left&quot;:153.5,&quot;top&quot;:112.7,&quot;width&quot;:634.6}"/>
  <p:tag name="KSO_WM_DIAGRAM_COLOR_MATCH_VALUE" val="{&quot;shape&quot;:{&quot;fill&quot;:{&quot;solid&quot;:{&quot;brightness&quot;:0.800000011920929,&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DIAGRAM_USE_COLOR_VALUE" val="{&quot;color_scheme&quot;:1,&quot;color_type&quot;:1,&quot;theme_color_indexes&quot;:[]}"/>
</p:tagLst>
</file>

<file path=ppt/tags/tag53.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6_1"/>
  <p:tag name="KSO_WM_TEMPLATE_CATEGORY" val="diagram"/>
  <p:tag name="KSO_WM_TEMPLATE_INDEX" val="20231790"/>
  <p:tag name="KSO_WM_UNIT_LAYERLEVEL" val="1_1_1"/>
  <p:tag name="KSO_WM_TAG_VERSION" val="3.0"/>
  <p:tag name="KSO_WM_UNIT_VALUE" val="10"/>
  <p:tag name="KSO_WM_UNIT_TYPE" val="l_h_a"/>
  <p:tag name="KSO_WM_UNIT_ID" val="diagram20231790_5*l_h_a*1_6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3.55,&quot;left&quot;:153.5,&quot;top&quot;:112.7,&quot;width&quot;:634.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添加标题"/>
  <p:tag name="KSO_WM_DIAGRAM_USE_COLOR_VALUE" val="{&quot;color_scheme&quot;:1,&quot;color_type&quot;:1,&quot;theme_color_indexes&quot;:[]}"/>
</p:tagLst>
</file>

<file path=ppt/tags/tag5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1790_5*l_h_f*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3.55,&quot;left&quot;:153.5,&quot;top&quot;:112.7,&quot;width&quot;:63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 name="KSO_WM_DIAGRAM_USE_COLOR_VALUE" val="{&quot;color_scheme&quot;:1,&quot;color_type&quot;:1,&quot;theme_color_indexes&quot;:[]}"/>
</p:tagLst>
</file>

<file path=ppt/tags/tag55.xml><?xml version="1.0" encoding="utf-8"?>
<p:tagLst xmlns:p="http://schemas.openxmlformats.org/presentationml/2006/main">
  <p:tag name="KSO_WM_DIAGRAM_VIRTUALLY_FRAME" val="{&quot;height&quot;:193.55,&quot;left&quot;:153.5,&quot;top&quot;:112.7,&quot;width&quot;:634.6}"/>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90_5*l_h_i*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6_1"/>
  <p:tag name="KSO_WM_DIAGRAM_MAX_ITEMCNT" val="6"/>
  <p:tag name="KSO_WM_DIAGRAM_MIN_ITEMCNT" val="2"/>
  <p:tag name="KSO_WM_DIAGRAM_VIRTUALLY_FRAME" val="{&quot;height&quot;:193.55,&quot;left&quot;:153.5,&quot;top&quot;:112.7,&quot;width&quot;:634.6}"/>
  <p:tag name="KSO_WM_DIAGRAM_COLOR_MATCH_VALUE" val="{&quot;shape&quot;:{&quot;fill&quot;:{&quot;solid&quot;:{&quot;brightness&quot;:0.800000011920929,&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DIAGRAM_USE_COLOR_VALUE" val="{&quot;color_scheme&quot;:1,&quot;color_type&quot;:1,&quot;theme_color_indexes&quot;:[]}"/>
</p:tagLst>
</file>

<file path=ppt/tags/tag57.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6_1"/>
  <p:tag name="KSO_WM_TEMPLATE_CATEGORY" val="diagram"/>
  <p:tag name="KSO_WM_TEMPLATE_INDEX" val="20231790"/>
  <p:tag name="KSO_WM_UNIT_LAYERLEVEL" val="1_1_1"/>
  <p:tag name="KSO_WM_TAG_VERSION" val="3.0"/>
  <p:tag name="KSO_WM_UNIT_VALUE" val="10"/>
  <p:tag name="KSO_WM_UNIT_TYPE" val="l_h_a"/>
  <p:tag name="KSO_WM_UNIT_ID" val="diagram20231790_5*l_h_a*1_6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3.55,&quot;left&quot;:153.5,&quot;top&quot;:112.7,&quot;width&quot;:634.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添加标题"/>
  <p:tag name="KSO_WM_DIAGRAM_USE_COLOR_VALUE" val="{&quot;color_scheme&quot;:1,&quot;color_type&quot;:1,&quot;theme_color_indexes&quot;:[]}"/>
</p:tagLst>
</file>

<file path=ppt/tags/tag5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1790_5*l_h_f*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3.55,&quot;left&quot;:153.5,&quot;top&quot;:112.7,&quot;width&quot;:63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 name="KSO_WM_DIAGRAM_USE_COLOR_VALUE" val="{&quot;color_scheme&quot;:1,&quot;color_type&quot;:1,&quot;theme_color_indexes&quot;:[]}"/>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90_5*l_h_i*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6_1"/>
  <p:tag name="KSO_WM_DIAGRAM_MAX_ITEMCNT" val="6"/>
  <p:tag name="KSO_WM_DIAGRAM_MIN_ITEMCNT" val="2"/>
  <p:tag name="KSO_WM_DIAGRAM_VIRTUALLY_FRAME" val="{&quot;height&quot;:193.55,&quot;left&quot;:153.5,&quot;top&quot;:112.7,&quot;width&quot;:634.6}"/>
  <p:tag name="KSO_WM_DIAGRAM_COLOR_MATCH_VALUE" val="{&quot;shape&quot;:{&quot;fill&quot;:{&quot;solid&quot;:{&quot;brightness&quot;:0.800000011920929,&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DIAGRAM_USE_COLOR_VALUE" val="{&quot;color_scheme&quot;:1,&quot;color_type&quot;:1,&quot;theme_color_indexes&quot;:[]}"/>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60.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6_1"/>
  <p:tag name="KSO_WM_TEMPLATE_CATEGORY" val="diagram"/>
  <p:tag name="KSO_WM_TEMPLATE_INDEX" val="20231790"/>
  <p:tag name="KSO_WM_UNIT_LAYERLEVEL" val="1_1_1"/>
  <p:tag name="KSO_WM_TAG_VERSION" val="3.0"/>
  <p:tag name="KSO_WM_UNIT_VALUE" val="10"/>
  <p:tag name="KSO_WM_UNIT_TYPE" val="l_h_a"/>
  <p:tag name="KSO_WM_UNIT_ID" val="diagram20231790_5*l_h_a*1_6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3.55,&quot;left&quot;:153.5,&quot;top&quot;:112.7,&quot;width&quot;:634.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添加标题"/>
  <p:tag name="KSO_WM_DIAGRAM_USE_COLOR_VALUE" val="{&quot;color_scheme&quot;:1,&quot;color_type&quot;:1,&quot;theme_color_indexes&quot;:[]}"/>
</p:tagLst>
</file>

<file path=ppt/tags/tag6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1790_5*l_h_f*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3.55,&quot;left&quot;:153.5,&quot;top&quot;:112.7,&quot;width&quot;:63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 name="KSO_WM_DIAGRAM_USE_COLOR_VALUE" val="{&quot;color_scheme&quot;:1,&quot;color_type&quot;:1,&quot;theme_color_indexes&quot;:[]}"/>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90_5*l_h_i*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6_1"/>
  <p:tag name="KSO_WM_DIAGRAM_MAX_ITEMCNT" val="6"/>
  <p:tag name="KSO_WM_DIAGRAM_MIN_ITEMCNT" val="2"/>
  <p:tag name="KSO_WM_DIAGRAM_VIRTUALLY_FRAME" val="{&quot;height&quot;:193.55,&quot;left&quot;:153.5,&quot;top&quot;:112.7,&quot;width&quot;:634.6}"/>
  <p:tag name="KSO_WM_DIAGRAM_COLOR_MATCH_VALUE" val="{&quot;shape&quot;:{&quot;fill&quot;:{&quot;solid&quot;:{&quot;brightness&quot;:0.800000011920929,&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DIAGRAM_USE_COLOR_VALUE" val="{&quot;color_scheme&quot;:1,&quot;color_type&quot;:1,&quot;theme_color_indexes&quot;:[]}"/>
</p:tagLst>
</file>

<file path=ppt/tags/tag63.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6_1"/>
  <p:tag name="KSO_WM_TEMPLATE_CATEGORY" val="diagram"/>
  <p:tag name="KSO_WM_TEMPLATE_INDEX" val="20231790"/>
  <p:tag name="KSO_WM_UNIT_LAYERLEVEL" val="1_1_1"/>
  <p:tag name="KSO_WM_TAG_VERSION" val="3.0"/>
  <p:tag name="KSO_WM_UNIT_VALUE" val="10"/>
  <p:tag name="KSO_WM_UNIT_TYPE" val="l_h_a"/>
  <p:tag name="KSO_WM_UNIT_ID" val="diagram20231790_5*l_h_a*1_6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3.55,&quot;left&quot;:153.5,&quot;top&quot;:112.7,&quot;width&quot;:634.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添加标题"/>
  <p:tag name="KSO_WM_DIAGRAM_USE_COLOR_VALUE" val="{&quot;color_scheme&quot;:1,&quot;color_type&quot;:1,&quot;theme_color_indexes&quot;:[]}"/>
</p:tagLst>
</file>

<file path=ppt/tags/tag6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1790_5*l_h_f*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3.55,&quot;left&quot;:153.5,&quot;top&quot;:112.7,&quot;width&quot;:63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 name="KSO_WM_DIAGRAM_USE_COLOR_VALUE" val="{&quot;color_scheme&quot;:1,&quot;color_type&quot;:1,&quot;theme_color_indexes&quot;:[]}"/>
</p:tagLst>
</file>

<file path=ppt/tags/tag65.xml><?xml version="1.0" encoding="utf-8"?>
<p:tagLst xmlns:p="http://schemas.openxmlformats.org/presentationml/2006/main">
  <p:tag name="KSO_WM_DIAGRAM_VIRTUALLY_FRAME" val="{&quot;height&quot;:193.55,&quot;left&quot;:153.5,&quot;top&quot;:112.7,&quot;width&quot;:634.6}"/>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90_5*l_h_i*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6_1"/>
  <p:tag name="KSO_WM_DIAGRAM_MAX_ITEMCNT" val="6"/>
  <p:tag name="KSO_WM_DIAGRAM_MIN_ITEMCNT" val="2"/>
  <p:tag name="KSO_WM_DIAGRAM_VIRTUALLY_FRAME" val="{&quot;height&quot;:193.55,&quot;left&quot;:153.5,&quot;top&quot;:112.7,&quot;width&quot;:634.6}"/>
  <p:tag name="KSO_WM_DIAGRAM_COLOR_MATCH_VALUE" val="{&quot;shape&quot;:{&quot;fill&quot;:{&quot;solid&quot;:{&quot;brightness&quot;:0.800000011920929,&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DIAGRAM_USE_COLOR_VALUE" val="{&quot;color_scheme&quot;:1,&quot;color_type&quot;:1,&quot;theme_color_indexes&quot;:[]}"/>
</p:tagLst>
</file>

<file path=ppt/tags/tag67.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6_1"/>
  <p:tag name="KSO_WM_TEMPLATE_CATEGORY" val="diagram"/>
  <p:tag name="KSO_WM_TEMPLATE_INDEX" val="20231790"/>
  <p:tag name="KSO_WM_UNIT_LAYERLEVEL" val="1_1_1"/>
  <p:tag name="KSO_WM_TAG_VERSION" val="3.0"/>
  <p:tag name="KSO_WM_UNIT_VALUE" val="10"/>
  <p:tag name="KSO_WM_UNIT_TYPE" val="l_h_a"/>
  <p:tag name="KSO_WM_UNIT_ID" val="diagram20231790_5*l_h_a*1_6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3.55,&quot;left&quot;:153.5,&quot;top&quot;:112.7,&quot;width&quot;:634.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添加标题"/>
  <p:tag name="KSO_WM_DIAGRAM_USE_COLOR_VALUE" val="{&quot;color_scheme&quot;:1,&quot;color_type&quot;:1,&quot;theme_color_indexes&quot;:[]}"/>
</p:tagLst>
</file>

<file path=ppt/tags/tag6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1790_5*l_h_f*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3.55,&quot;left&quot;:153.5,&quot;top&quot;:112.7,&quot;width&quot;:63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 name="KSO_WM_DIAGRAM_USE_COLOR_VALUE" val="{&quot;color_scheme&quot;:1,&quot;color_type&quot;:1,&quot;theme_color_indexes&quot;:[]}"/>
</p:tagLst>
</file>

<file path=ppt/tags/tag69.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6_1"/>
  <p:tag name="KSO_WM_TEMPLATE_CATEGORY" val="diagram"/>
  <p:tag name="KSO_WM_TEMPLATE_INDEX" val="20231790"/>
  <p:tag name="KSO_WM_UNIT_LAYERLEVEL" val="1_1_1"/>
  <p:tag name="KSO_WM_TAG_VERSION" val="3.0"/>
  <p:tag name="KSO_WM_UNIT_VALUE" val="10"/>
  <p:tag name="KSO_WM_UNIT_TYPE" val="l_h_a"/>
  <p:tag name="KSO_WM_UNIT_ID" val="diagram20231790_5*l_h_a*1_6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3.55,&quot;left&quot;:153.5,&quot;top&quot;:112.7,&quot;width&quot;:634.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添加标题"/>
  <p:tag name="KSO_WM_DIAGRAM_USE_COLOR_VALUE" val="{&quot;color_scheme&quot;:1,&quot;color_type&quot;:1,&quot;theme_color_indexes&quot;:[]}"/>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7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1790_5*l_h_f*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3.55,&quot;left&quot;:153.5,&quot;top&quot;:112.7,&quot;width&quot;:63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 name="KSO_WM_DIAGRAM_USE_COLOR_VALUE" val="{&quot;color_scheme&quot;:1,&quot;color_type&quot;:1,&quot;theme_color_indexes&quot;:[]}"/>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90_5*l_h_i*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6_1"/>
  <p:tag name="KSO_WM_DIAGRAM_MAX_ITEMCNT" val="6"/>
  <p:tag name="KSO_WM_DIAGRAM_MIN_ITEMCNT" val="2"/>
  <p:tag name="KSO_WM_DIAGRAM_VIRTUALLY_FRAME" val="{&quot;height&quot;:193.55,&quot;left&quot;:153.5,&quot;top&quot;:112.7,&quot;width&quot;:634.6}"/>
  <p:tag name="KSO_WM_DIAGRAM_COLOR_MATCH_VALUE" val="{&quot;shape&quot;:{&quot;fill&quot;:{&quot;solid&quot;:{&quot;brightness&quot;:0.800000011920929,&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DIAGRAM_USE_COLOR_VALUE" val="{&quot;color_scheme&quot;:1,&quot;color_type&quot;:1,&quot;theme_color_indexes&quot;:[]}"/>
</p:tagLst>
</file>

<file path=ppt/tags/tag7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6_1"/>
  <p:tag name="KSO_WM_TEMPLATE_CATEGORY" val="diagram"/>
  <p:tag name="KSO_WM_TEMPLATE_INDEX" val="20231790"/>
  <p:tag name="KSO_WM_UNIT_LAYERLEVEL" val="1_1_1"/>
  <p:tag name="KSO_WM_TAG_VERSION" val="3.0"/>
  <p:tag name="KSO_WM_UNIT_VALUE" val="10"/>
  <p:tag name="KSO_WM_UNIT_TYPE" val="l_h_a"/>
  <p:tag name="KSO_WM_UNIT_ID" val="diagram20231790_5*l_h_a*1_6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3.55,&quot;left&quot;:153.5,&quot;top&quot;:112.7,&quot;width&quot;:634.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添加标题"/>
  <p:tag name="KSO_WM_DIAGRAM_USE_COLOR_VALUE" val="{&quot;color_scheme&quot;:1,&quot;color_type&quot;:1,&quot;theme_color_indexes&quot;:[]}"/>
</p:tagLst>
</file>

<file path=ppt/tags/tag7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1790_5*l_h_f*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3.55,&quot;left&quot;:153.5,&quot;top&quot;:112.7,&quot;width&quot;:63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 name="KSO_WM_DIAGRAM_USE_COLOR_VALUE" val="{&quot;color_scheme&quot;:1,&quot;color_type&quot;:1,&quot;theme_color_indexes&quot;:[]}"/>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90_5*l_h_i*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6_1"/>
  <p:tag name="KSO_WM_DIAGRAM_MAX_ITEMCNT" val="6"/>
  <p:tag name="KSO_WM_DIAGRAM_MIN_ITEMCNT" val="2"/>
  <p:tag name="KSO_WM_DIAGRAM_VIRTUALLY_FRAME" val="{&quot;height&quot;:193.55,&quot;left&quot;:153.5,&quot;top&quot;:112.7,&quot;width&quot;:634.6}"/>
  <p:tag name="KSO_WM_DIAGRAM_COLOR_MATCH_VALUE" val="{&quot;shape&quot;:{&quot;fill&quot;:{&quot;solid&quot;:{&quot;brightness&quot;:0.800000011920929,&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DIAGRAM_USE_COLOR_VALUE" val="{&quot;color_scheme&quot;:1,&quot;color_type&quot;:1,&quot;theme_color_indexes&quot;:[]}"/>
</p:tagLst>
</file>

<file path=ppt/tags/tag7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6_1"/>
  <p:tag name="KSO_WM_TEMPLATE_CATEGORY" val="diagram"/>
  <p:tag name="KSO_WM_TEMPLATE_INDEX" val="20231790"/>
  <p:tag name="KSO_WM_UNIT_LAYERLEVEL" val="1_1_1"/>
  <p:tag name="KSO_WM_TAG_VERSION" val="3.0"/>
  <p:tag name="KSO_WM_UNIT_VALUE" val="10"/>
  <p:tag name="KSO_WM_UNIT_TYPE" val="l_h_a"/>
  <p:tag name="KSO_WM_UNIT_ID" val="diagram20231790_5*l_h_a*1_6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3.55,&quot;left&quot;:153.5,&quot;top&quot;:112.7,&quot;width&quot;:634.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添加标题"/>
  <p:tag name="KSO_WM_DIAGRAM_USE_COLOR_VALUE" val="{&quot;color_scheme&quot;:1,&quot;color_type&quot;:1,&quot;theme_color_indexes&quot;:[]}"/>
</p:tagLst>
</file>

<file path=ppt/tags/tag7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1790_5*l_h_f*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3.55,&quot;left&quot;:153.5,&quot;top&quot;:112.7,&quot;width&quot;:63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 name="KSO_WM_DIAGRAM_USE_COLOR_VALUE" val="{&quot;color_scheme&quot;:1,&quot;color_type&quot;:1,&quot;theme_color_indexes&quot;:[]}"/>
</p:tagLst>
</file>

<file path=ppt/tags/tag7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1790_5*l_h_f*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1.7,&quot;left&quot;:153.5,&quot;top&quot;:114.55,&quot;width&quot;:63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 name="KSO_WM_DIAGRAM_USE_COLOR_VALUE" val="{&quot;color_scheme&quot;:1,&quot;color_type&quot;:1,&quot;theme_color_indexes&quot;:[]}"/>
</p:tagLst>
</file>

<file path=ppt/tags/tag78.xml><?xml version="1.0" encoding="utf-8"?>
<p:tagLst xmlns:p="http://schemas.openxmlformats.org/presentationml/2006/main">
  <p:tag name="KSO_WM_UNIT_PLACING_PICTURE_USER_VIEWPORT" val="{&quot;height&quot;:3202.499212598425,&quot;width&quot;:4800}"/>
</p:tagLst>
</file>

<file path=ppt/tags/tag7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1790_5*l_h_f*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1.7,&quot;left&quot;:153.5,&quot;top&quot;:114.55,&quot;width&quot;:63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 name="KSO_WM_DIAGRAM_USE_COLOR_VALUE" val="{&quot;color_scheme&quot;:1,&quot;color_type&quot;:1,&quot;theme_color_indexes&quot;:[]}"/>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8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1790_5*l_h_f*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1.7,&quot;left&quot;:153.5,&quot;top&quot;:114.55,&quot;width&quot;:63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 name="KSO_WM_DIAGRAM_USE_COLOR_VALUE" val="{&quot;color_scheme&quot;:1,&quot;color_type&quot;:1,&quot;theme_color_indexes&quot;:[]}"/>
</p:tagLst>
</file>

<file path=ppt/tags/tag8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1790_5*l_h_f*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1.7,&quot;left&quot;:153.5,&quot;top&quot;:114.55,&quot;width&quot;:63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 name="KSO_WM_DIAGRAM_USE_COLOR_VALUE" val="{&quot;color_scheme&quot;:1,&quot;color_type&quot;:1,&quot;theme_color_indexes&quot;:[]}"/>
</p:tagLst>
</file>

<file path=ppt/tags/tag8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1790_5*l_h_f*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1.7,&quot;left&quot;:153.5,&quot;top&quot;:114.55,&quot;width&quot;:63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 name="KSO_WM_DIAGRAM_USE_COLOR_VALUE" val="{&quot;color_scheme&quot;:1,&quot;color_type&quot;:1,&quot;theme_color_indexes&quot;:[]}"/>
</p:tagLst>
</file>

<file path=ppt/tags/tag8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1790_5*l_h_f*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1.7,&quot;left&quot;:153.5,&quot;top&quot;:114.55,&quot;width&quot;:63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 name="KSO_WM_DIAGRAM_USE_COLOR_VALUE" val="{&quot;color_scheme&quot;:1,&quot;color_type&quot;:1,&quot;theme_color_indexes&quot;:[]}"/>
</p:tagLst>
</file>

<file path=ppt/tags/tag8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1790_5*l_h_f*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1.7,&quot;left&quot;:153.5,&quot;top&quot;:114.55,&quot;width&quot;:63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 name="KSO_WM_DIAGRAM_USE_COLOR_VALUE" val="{&quot;color_scheme&quot;:1,&quot;color_type&quot;:1,&quot;theme_color_indexes&quot;:[]}"/>
</p:tagLst>
</file>

<file path=ppt/tags/tag8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1790_5*l_h_f*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1.7,&quot;left&quot;:153.5,&quot;top&quot;:114.55,&quot;width&quot;:63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 name="KSO_WM_DIAGRAM_USE_COLOR_VALUE" val="{&quot;color_scheme&quot;:1,&quot;color_type&quot;:1,&quot;theme_color_indexes&quot;:[]}"/>
</p:tagLst>
</file>

<file path=ppt/tags/tag8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1790_5*l_h_f*1_6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191.7,&quot;left&quot;:153.5,&quot;top&quot;:114.55,&quot;width&quot;:634.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 name="KSO_WM_DIAGRAM_USE_COLOR_VALUE" val="{&quot;color_scheme&quot;:1,&quot;color_type&quot;:1,&quot;theme_color_indexes&quot;:[]}"/>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231091_2*q_h_i*1_2_2"/>
  <p:tag name="KSO_WM_TEMPLATE_CATEGORY" val="diagram"/>
  <p:tag name="KSO_WM_TEMPLATE_INDEX" val="20231091"/>
  <p:tag name="KSO_WM_UNIT_LAYERLEVEL" val="1_1_1"/>
  <p:tag name="KSO_WM_TAG_VERSION" val="3.0"/>
  <p:tag name="KSO_WM_BEAUTIFY_FLAG" val="#wm#"/>
  <p:tag name="KSO_WM_DIAGRAM_VERSION" val="3"/>
  <p:tag name="KSO_WM_DIAGRAM_COLOR_TRICK" val="4"/>
  <p:tag name="KSO_WM_DIAGRAM_COLOR_TEXT_CAN_REMOVE" val="n"/>
  <p:tag name="KSO_WM_UNIT_SUBTYPE" val="d"/>
  <p:tag name="KSO_WM_UNIT_TYPE" val="q_h_i"/>
  <p:tag name="KSO_WM_UNIT_INDEX" val="1_2_2"/>
  <p:tag name="KSO_WM_DIAGRAM_MAX_ITEMCNT" val="6"/>
  <p:tag name="KSO_WM_DIAGRAM_MIN_ITEMCNT" val="3"/>
  <p:tag name="KSO_WM_DIAGRAM_VIRTUALLY_FRAME" val="{&quot;height&quot;:149.45,&quot;left&quot;:51.85,&quot;top&quot;:122.4,&quot;width&quot;:480.1423689137857}"/>
  <p:tag name="KSO_WM_DIAGRAM_COLOR_MATCH_VALUE" val="{&quot;shape&quot;:{&quot;fill&quot;:{&quot;gradient&quot;:[{&quot;brightness&quot;:0,&quot;colorType&quot;:1,&quot;foreColorIndex&quot;:6,&quot;pos&quot;:0,&quot;transparency&quot;:0},{&quot;brightness&quot;:0.4000000059604645,&quot;colorType&quot;:1,&quot;foreColorIndex&quot;:6,&quot;pos&quot;:0.999989986419677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FILL_TYPE" val="3"/>
  <p:tag name="KSO_WM_DIAGRAM_USE_COLOR_VALUE" val="{&quot;color_scheme&quot;:1,&quot;color_type&quot;:1,&quot;theme_color_indexes&quot;:[]}"/>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231091_2*q_h_i*1_3_2"/>
  <p:tag name="KSO_WM_TEMPLATE_CATEGORY" val="diagram"/>
  <p:tag name="KSO_WM_TEMPLATE_INDEX" val="20231091"/>
  <p:tag name="KSO_WM_UNIT_LAYERLEVEL" val="1_1_1"/>
  <p:tag name="KSO_WM_TAG_VERSION" val="3.0"/>
  <p:tag name="KSO_WM_BEAUTIFY_FLAG" val="#wm#"/>
  <p:tag name="KSO_WM_DIAGRAM_VERSION" val="3"/>
  <p:tag name="KSO_WM_DIAGRAM_COLOR_TRICK" val="4"/>
  <p:tag name="KSO_WM_DIAGRAM_COLOR_TEXT_CAN_REMOVE" val="n"/>
  <p:tag name="KSO_WM_UNIT_SUBTYPE" val="d"/>
  <p:tag name="KSO_WM_UNIT_TYPE" val="q_h_i"/>
  <p:tag name="KSO_WM_UNIT_INDEX" val="1_3_2"/>
  <p:tag name="KSO_WM_DIAGRAM_MAX_ITEMCNT" val="6"/>
  <p:tag name="KSO_WM_DIAGRAM_MIN_ITEMCNT" val="3"/>
  <p:tag name="KSO_WM_DIAGRAM_VIRTUALLY_FRAME" val="{&quot;height&quot;:149.45,&quot;left&quot;:51.85,&quot;top&quot;:122.4,&quot;width&quot;:480.1423689137857}"/>
  <p:tag name="KSO_WM_DIAGRAM_COLOR_MATCH_VALUE" val="{&quot;shape&quot;:{&quot;fill&quot;:{&quot;gradient&quot;:[{&quot;brightness&quot;:0,&quot;colorType&quot;:1,&quot;foreColorIndex&quot;:7,&quot;pos&quot;:0,&quot;transparency&quot;:0},{&quot;brightness&quot;:0.4000000059604645,&quot;colorType&quot;:1,&quot;foreColorIndex&quot;:7,&quot;pos&quot;:0.999989986419677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3"/>
  <p:tag name="KSO_WM_UNIT_FILL_TYPE" val="3"/>
  <p:tag name="KSO_WM_DIAGRAM_USE_COLOR_VALUE" val="{&quot;color_scheme&quot;:1,&quot;color_type&quot;:1,&quot;theme_color_indexes&quot;:[]}"/>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231091_2*q_h_i*1_4_2"/>
  <p:tag name="KSO_WM_TEMPLATE_CATEGORY" val="diagram"/>
  <p:tag name="KSO_WM_TEMPLATE_INDEX" val="20231091"/>
  <p:tag name="KSO_WM_UNIT_LAYERLEVEL" val="1_1_1"/>
  <p:tag name="KSO_WM_TAG_VERSION" val="3.0"/>
  <p:tag name="KSO_WM_BEAUTIFY_FLAG" val="#wm#"/>
  <p:tag name="KSO_WM_DIAGRAM_VERSION" val="3"/>
  <p:tag name="KSO_WM_DIAGRAM_COLOR_TRICK" val="4"/>
  <p:tag name="KSO_WM_DIAGRAM_COLOR_TEXT_CAN_REMOVE" val="n"/>
  <p:tag name="KSO_WM_UNIT_SUBTYPE" val="d"/>
  <p:tag name="KSO_WM_UNIT_TYPE" val="q_h_i"/>
  <p:tag name="KSO_WM_UNIT_INDEX" val="1_4_2"/>
  <p:tag name="KSO_WM_DIAGRAM_MAX_ITEMCNT" val="6"/>
  <p:tag name="KSO_WM_DIAGRAM_MIN_ITEMCNT" val="3"/>
  <p:tag name="KSO_WM_DIAGRAM_VIRTUALLY_FRAME" val="{&quot;height&quot;:149.45,&quot;left&quot;:51.85,&quot;top&quot;:122.4,&quot;width&quot;:480.1423689137857}"/>
  <p:tag name="KSO_WM_DIAGRAM_COLOR_MATCH_VALUE" val="{&quot;shape&quot;:{&quot;fill&quot;:{&quot;gradient&quot;:[{&quot;brightness&quot;:0,&quot;colorType&quot;:1,&quot;foreColorIndex&quot;:8,&quot;pos&quot;:0,&quot;transparency&quot;:0},{&quot;brightness&quot;:0.4000000059604645,&quot;colorType&quot;:1,&quot;foreColorIndex&quot;:8,&quot;pos&quot;:0.999989986419677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4"/>
  <p:tag name="KSO_WM_UNIT_FILL_TYPE" val="3"/>
  <p:tag name="KSO_WM_DIAGRAM_USE_COLOR_VALUE" val="{&quot;color_scheme&quot;:1,&quot;color_type&quot;:1,&quot;theme_color_indexes&quot;:[]}"/>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231091_2*q_h_i*1_1_2"/>
  <p:tag name="KSO_WM_TEMPLATE_CATEGORY" val="diagram"/>
  <p:tag name="KSO_WM_TEMPLATE_INDEX" val="20231091"/>
  <p:tag name="KSO_WM_UNIT_LAYERLEVEL" val="1_1_1"/>
  <p:tag name="KSO_WM_TAG_VERSION" val="3.0"/>
  <p:tag name="KSO_WM_BEAUTIFY_FLAG" val="#wm#"/>
  <p:tag name="KSO_WM_DIAGRAM_VERSION" val="3"/>
  <p:tag name="KSO_WM_DIAGRAM_COLOR_TRICK" val="4"/>
  <p:tag name="KSO_WM_DIAGRAM_COLOR_TEXT_CAN_REMOVE" val="n"/>
  <p:tag name="KSO_WM_UNIT_SUBTYPE" val="d"/>
  <p:tag name="KSO_WM_UNIT_TYPE" val="q_h_i"/>
  <p:tag name="KSO_WM_UNIT_INDEX" val="1_1_2"/>
  <p:tag name="KSO_WM_DIAGRAM_MAX_ITEMCNT" val="6"/>
  <p:tag name="KSO_WM_DIAGRAM_MIN_ITEMCNT" val="3"/>
  <p:tag name="KSO_WM_DIAGRAM_VIRTUALLY_FRAME" val="{&quot;height&quot;:149.45,&quot;left&quot;:51.85,&quot;top&quot;:122.4,&quot;width&quot;:480.1423689137857}"/>
  <p:tag name="KSO_WM_DIAGRAM_COLOR_MATCH_VALUE" val="{&quot;shape&quot;:{&quot;fill&quot;:{&quot;gradient&quot;:[{&quot;brightness&quot;:0,&quot;colorType&quot;:1,&quot;foreColorIndex&quot;:5,&quot;pos&quot;:0,&quot;transparency&quot;:0},{&quot;brightness&quot;:0.4000000059604645,&quot;colorType&quot;:1,&quot;foreColorIndex&quot;:5,&quot;pos&quot;:0.999989986419677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FILL_TYPE" val="3"/>
  <p:tag name="KSO_WM_DIAGRAM_USE_COLOR_VALUE" val="{&quot;color_scheme&quot;:1,&quot;color_type&quot;:1,&quot;theme_color_indexes&quot;:[]}"/>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231091_2*q_h_i*1_3_1"/>
  <p:tag name="KSO_WM_TEMPLATE_CATEGORY" val="diagram"/>
  <p:tag name="KSO_WM_TEMPLATE_INDEX" val="20231091"/>
  <p:tag name="KSO_WM_UNIT_LAYERLEVEL" val="1_1_1"/>
  <p:tag name="KSO_WM_TAG_VERSION" val="3.0"/>
  <p:tag name="KSO_WM_BEAUTIFY_FLAG" val="#wm#"/>
  <p:tag name="KSO_WM_DIAGRAM_VERSION" val="3"/>
  <p:tag name="KSO_WM_DIAGRAM_COLOR_TRICK" val="4"/>
  <p:tag name="KSO_WM_DIAGRAM_COLOR_TEXT_CAN_REMOVE" val="n"/>
  <p:tag name="KSO_WM_UNIT_TYPE" val="q_h_i"/>
  <p:tag name="KSO_WM_UNIT_INDEX" val="1_3_1"/>
  <p:tag name="KSO_WM_DIAGRAM_MAX_ITEMCNT" val="6"/>
  <p:tag name="KSO_WM_DIAGRAM_MIN_ITEMCNT" val="3"/>
  <p:tag name="KSO_WM_DIAGRAM_VIRTUALLY_FRAME" val="{&quot;height&quot;:149.45,&quot;left&quot;:51.85,&quot;top&quot;:122.4,&quot;width&quot;:480.1423689137857}"/>
  <p:tag name="KSO_WM_DIAGRAM_COLOR_MATCH_VALUE" val="{&quot;shape&quot;:{&quot;fill&quot;:{&quot;gradient&quot;:[{&quot;brightness&quot;:0,&quot;colorType&quot;:1,&quot;foreColorIndex&quot;:7,&quot;pos&quot;:0.009999999776482582,&quot;transparency&quot;:0},{&quot;brightness&quot;:-0.25,&quot;colorType&quot;:1,&quot;foreColorIndex&quot;:7,&quot;pos&quot;:0.999989986419677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231091_2*q_h_i*1_4_1"/>
  <p:tag name="KSO_WM_TEMPLATE_CATEGORY" val="diagram"/>
  <p:tag name="KSO_WM_TEMPLATE_INDEX" val="20231091"/>
  <p:tag name="KSO_WM_UNIT_LAYERLEVEL" val="1_1_1"/>
  <p:tag name="KSO_WM_TAG_VERSION" val="3.0"/>
  <p:tag name="KSO_WM_BEAUTIFY_FLAG" val="#wm#"/>
  <p:tag name="KSO_WM_DIAGRAM_VERSION" val="3"/>
  <p:tag name="KSO_WM_DIAGRAM_COLOR_TRICK" val="4"/>
  <p:tag name="KSO_WM_DIAGRAM_COLOR_TEXT_CAN_REMOVE" val="n"/>
  <p:tag name="KSO_WM_UNIT_TYPE" val="q_h_i"/>
  <p:tag name="KSO_WM_UNIT_INDEX" val="1_4_1"/>
  <p:tag name="KSO_WM_DIAGRAM_MAX_ITEMCNT" val="6"/>
  <p:tag name="KSO_WM_DIAGRAM_MIN_ITEMCNT" val="3"/>
  <p:tag name="KSO_WM_DIAGRAM_VIRTUALLY_FRAME" val="{&quot;height&quot;:149.45,&quot;left&quot;:51.85,&quot;top&quot;:122.4,&quot;width&quot;:480.1423689137857}"/>
  <p:tag name="KSO_WM_DIAGRAM_COLOR_MATCH_VALUE" val="{&quot;shape&quot;:{&quot;fill&quot;:{&quot;gradient&quot;:[{&quot;brightness&quot;:0,&quot;colorType&quot;:1,&quot;foreColorIndex&quot;:8,&quot;pos&quot;:0.009999999776482582,&quot;transparency&quot;:0},{&quot;brightness&quot;:-0.25,&quot;colorType&quot;:1,&quot;foreColorIndex&quot;:8,&quot;pos&quot;:0.999989986419677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231091_2*q_h_i*1_2_1"/>
  <p:tag name="KSO_WM_TEMPLATE_CATEGORY" val="diagram"/>
  <p:tag name="KSO_WM_TEMPLATE_INDEX" val="20231091"/>
  <p:tag name="KSO_WM_UNIT_LAYERLEVEL" val="1_1_1"/>
  <p:tag name="KSO_WM_TAG_VERSION" val="3.0"/>
  <p:tag name="KSO_WM_BEAUTIFY_FLAG" val="#wm#"/>
  <p:tag name="KSO_WM_DIAGRAM_VERSION" val="3"/>
  <p:tag name="KSO_WM_DIAGRAM_COLOR_TRICK" val="4"/>
  <p:tag name="KSO_WM_DIAGRAM_COLOR_TEXT_CAN_REMOVE" val="n"/>
  <p:tag name="KSO_WM_UNIT_TYPE" val="q_h_i"/>
  <p:tag name="KSO_WM_UNIT_INDEX" val="1_2_1"/>
  <p:tag name="KSO_WM_DIAGRAM_MAX_ITEMCNT" val="6"/>
  <p:tag name="KSO_WM_DIAGRAM_MIN_ITEMCNT" val="3"/>
  <p:tag name="KSO_WM_DIAGRAM_VIRTUALLY_FRAME" val="{&quot;height&quot;:149.45,&quot;left&quot;:51.85,&quot;top&quot;:122.4,&quot;width&quot;:480.1423689137857}"/>
  <p:tag name="KSO_WM_DIAGRAM_COLOR_MATCH_VALUE" val="{&quot;shape&quot;:{&quot;fill&quot;:{&quot;gradient&quot;:[{&quot;brightness&quot;:0,&quot;colorType&quot;:1,&quot;foreColorIndex&quot;:6,&quot;pos&quot;:0.009999999776482582,&quot;transparency&quot;:0},{&quot;brightness&quot;:-0.25,&quot;colorType&quot;:1,&quot;foreColorIndex&quot;:6,&quot;pos&quot;:0.999989986419677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231091_2*q_h_i*1_1_1"/>
  <p:tag name="KSO_WM_TEMPLATE_CATEGORY" val="diagram"/>
  <p:tag name="KSO_WM_TEMPLATE_INDEX" val="20231091"/>
  <p:tag name="KSO_WM_UNIT_LAYERLEVEL" val="1_1_1"/>
  <p:tag name="KSO_WM_TAG_VERSION" val="3.0"/>
  <p:tag name="KSO_WM_BEAUTIFY_FLAG" val="#wm#"/>
  <p:tag name="KSO_WM_DIAGRAM_VERSION" val="3"/>
  <p:tag name="KSO_WM_DIAGRAM_COLOR_TRICK" val="4"/>
  <p:tag name="KSO_WM_DIAGRAM_COLOR_TEXT_CAN_REMOVE" val="n"/>
  <p:tag name="KSO_WM_UNIT_TYPE" val="q_h_i"/>
  <p:tag name="KSO_WM_UNIT_INDEX" val="1_1_1"/>
  <p:tag name="KSO_WM_DIAGRAM_MAX_ITEMCNT" val="6"/>
  <p:tag name="KSO_WM_DIAGRAM_MIN_ITEMCNT" val="3"/>
  <p:tag name="KSO_WM_DIAGRAM_VIRTUALLY_FRAME" val="{&quot;height&quot;:149.45,&quot;left&quot;:51.85,&quot;top&quot;:122.4,&quot;width&quot;:480.1423689137857}"/>
  <p:tag name="KSO_WM_DIAGRAM_COLOR_MATCH_VALUE" val="{&quot;shape&quot;:{&quot;fill&quot;:{&quot;gradient&quot;:[{&quot;brightness&quot;:0,&quot;colorType&quot;:1,&quot;foreColorIndex&quot;:5,&quot;pos&quot;:0.009999999776482582,&quot;transparency&quot;:0},{&quot;brightness&quot;:-0.25,&quot;colorType&quot;:1,&quot;foreColorIndex&quot;:5,&quot;pos&quot;:0.999989986419677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9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q1-1"/>
  <p:tag name="KSO_WM_UNIT_TYPE" val="q_h_a"/>
  <p:tag name="KSO_WM_UNIT_INDEX" val="1_1_1"/>
  <p:tag name="KSO_WM_UNIT_ID" val="diagram20231091_2*q_h_a*1_1_1"/>
  <p:tag name="KSO_WM_TEMPLATE_CATEGORY" val="diagram"/>
  <p:tag name="KSO_WM_TEMPLATE_INDEX" val="20231091"/>
  <p:tag name="KSO_WM_UNIT_LAYERLEVEL" val="1_1_1"/>
  <p:tag name="KSO_WM_TAG_VERSION" val="3.0"/>
  <p:tag name="KSO_WM_BEAUTIFY_FLAG" val="#wm#"/>
  <p:tag name="KSO_WM_UNIT_PLACING_PICTURE_USER_VIEWPORT" val="{&quot;height&quot;:1133.8582677165355,&quot;width&quot;:4423}"/>
  <p:tag name="KSO_WM_DIAGRAM_VERSION" val="3"/>
  <p:tag name="KSO_WM_DIAGRAM_COLOR_TRICK" val="4"/>
  <p:tag name="KSO_WM_DIAGRAM_COLOR_TEXT_CAN_REMOVE" val="n"/>
  <p:tag name="KSO_WM_UNIT_VALUE" val="13"/>
  <p:tag name="KSO_WM_DIAGRAM_MAX_ITEMCNT" val="6"/>
  <p:tag name="KSO_WM_DIAGRAM_MIN_ITEMCNT" val="3"/>
  <p:tag name="KSO_WM_DIAGRAM_VIRTUALLY_FRAME" val="{&quot;height&quot;:149.45,&quot;left&quot;:51.85,&quot;top&quot;:122.4,&quot;width&quot;:480.142368913785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DIAGRAM_USE_COLOR_VALUE" val="{&quot;color_scheme&quot;:1,&quot;color_type&quot;:1,&quot;theme_color_indexes&quot;:[]}"/>
</p:tagLst>
</file>

<file path=ppt/tags/tag9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1_1"/>
  <p:tag name="KSO_WM_UNIT_ID" val="diagram20231091_2*q_h_f*1_1_1"/>
  <p:tag name="KSO_WM_TEMPLATE_CATEGORY" val="diagram"/>
  <p:tag name="KSO_WM_TEMPLATE_INDEX" val="20231091"/>
  <p:tag name="KSO_WM_UNIT_LAYERLEVEL" val="1_1_1"/>
  <p:tag name="KSO_WM_TAG_VERSION" val="3.0"/>
  <p:tag name="KSO_WM_BEAUTIFY_FLAG" val="#wm#"/>
  <p:tag name="KSO_WM_UNIT_PLACING_PICTURE_USER_VIEWPORT" val="{&quot;height&quot;:1417,&quot;width&quot;:4423}"/>
  <p:tag name="KSO_WM_DIAGRAM_VERSION" val="3"/>
  <p:tag name="KSO_WM_DIAGRAM_COLOR_TRICK" val="4"/>
  <p:tag name="KSO_WM_DIAGRAM_COLOR_TEXT_CAN_REMOVE" val="n"/>
  <p:tag name="KSO_WM_UNIT_VALUE" val="40"/>
  <p:tag name="KSO_WM_DIAGRAM_MAX_ITEMCNT" val="6"/>
  <p:tag name="KSO_WM_DIAGRAM_MIN_ITEMCNT" val="3"/>
  <p:tag name="KSO_WM_DIAGRAM_VIRTUALLY_FRAME" val="{&quot;height&quot;:149.45,&quot;left&quot;:51.85,&quot;top&quot;:122.4,&quot;width&quot;:480.142368913785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10;文字是您思想的提炼"/>
  <p:tag name="KSO_WM_UNIT_TEXT_FILL_FORE_SCHEMECOLOR_INDEX" val="1"/>
  <p:tag name="KSO_WM_UNIT_TEXT_FILL_TYPE" val="1"/>
  <p:tag name="KSO_WM_DIAGRAM_USE_COLOR_VALUE" val="{&quot;color_scheme&quot;:1,&quot;color_type&quot;:1,&quot;theme_color_indexes&quot;:[]}"/>
</p:tagLst>
</file>

<file path=ppt/tags/tag97.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q1-1"/>
  <p:tag name="KSO_WM_UNIT_TYPE" val="q_h_a"/>
  <p:tag name="KSO_WM_UNIT_INDEX" val="1_3_1"/>
  <p:tag name="KSO_WM_UNIT_ID" val="diagram20231091_2*q_h_a*1_3_1"/>
  <p:tag name="KSO_WM_TEMPLATE_CATEGORY" val="diagram"/>
  <p:tag name="KSO_WM_TEMPLATE_INDEX" val="20231091"/>
  <p:tag name="KSO_WM_UNIT_LAYERLEVEL" val="1_1_1"/>
  <p:tag name="KSO_WM_TAG_VERSION" val="3.0"/>
  <p:tag name="KSO_WM_BEAUTIFY_FLAG" val="#wm#"/>
  <p:tag name="KSO_WM_UNIT_PLACING_PICTURE_USER_VIEWPORT" val="{&quot;height&quot;:1133.8582677165355,&quot;width&quot;:4423}"/>
  <p:tag name="KSO_WM_DIAGRAM_VERSION" val="3"/>
  <p:tag name="KSO_WM_DIAGRAM_COLOR_TRICK" val="4"/>
  <p:tag name="KSO_WM_DIAGRAM_COLOR_TEXT_CAN_REMOVE" val="n"/>
  <p:tag name="KSO_WM_UNIT_VALUE" val="12"/>
  <p:tag name="KSO_WM_DIAGRAM_MAX_ITEMCNT" val="6"/>
  <p:tag name="KSO_WM_DIAGRAM_MIN_ITEMCNT" val="3"/>
  <p:tag name="KSO_WM_DIAGRAM_VIRTUALLY_FRAME" val="{&quot;height&quot;:149.45,&quot;left&quot;:51.85,&quot;top&quot;:122.4,&quot;width&quot;:480.142368913785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DIAGRAM_USE_COLOR_VALUE" val="{&quot;color_scheme&quot;:1,&quot;color_type&quot;:1,&quot;theme_color_indexes&quot;:[]}"/>
</p:tagLst>
</file>

<file path=ppt/tags/tag9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3_1"/>
  <p:tag name="KSO_WM_UNIT_ID" val="diagram20231091_2*q_h_f*1_3_1"/>
  <p:tag name="KSO_WM_TEMPLATE_CATEGORY" val="diagram"/>
  <p:tag name="KSO_WM_TEMPLATE_INDEX" val="20231091"/>
  <p:tag name="KSO_WM_UNIT_LAYERLEVEL" val="1_1_1"/>
  <p:tag name="KSO_WM_TAG_VERSION" val="3.0"/>
  <p:tag name="KSO_WM_BEAUTIFY_FLAG" val="#wm#"/>
  <p:tag name="KSO_WM_UNIT_PLACING_PICTURE_USER_VIEWPORT" val="{&quot;height&quot;:1417,&quot;width&quot;:4423}"/>
  <p:tag name="KSO_WM_DIAGRAM_VERSION" val="3"/>
  <p:tag name="KSO_WM_DIAGRAM_COLOR_TRICK" val="4"/>
  <p:tag name="KSO_WM_DIAGRAM_COLOR_TEXT_CAN_REMOVE" val="n"/>
  <p:tag name="KSO_WM_UNIT_VALUE" val="36"/>
  <p:tag name="KSO_WM_DIAGRAM_MAX_ITEMCNT" val="6"/>
  <p:tag name="KSO_WM_DIAGRAM_MIN_ITEMCNT" val="3"/>
  <p:tag name="KSO_WM_DIAGRAM_VIRTUALLY_FRAME" val="{&quot;height&quot;:149.45,&quot;left&quot;:51.85,&quot;top&quot;:122.4,&quot;width&quot;:480.142368913785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10;文字是您思想的提炼"/>
  <p:tag name="KSO_WM_UNIT_TEXT_FILL_FORE_SCHEMECOLOR_INDEX" val="1"/>
  <p:tag name="KSO_WM_UNIT_TEXT_FILL_TYPE" val="1"/>
  <p:tag name="KSO_WM_DIAGRAM_USE_COLOR_VALUE" val="{&quot;color_scheme&quot;:1,&quot;color_type&quot;:1,&quot;theme_color_indexes&quot;:[]}"/>
</p:tagLst>
</file>

<file path=ppt/tags/tag9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q_h_a"/>
  <p:tag name="KSO_WM_UNIT_INDEX" val="1_4_1"/>
  <p:tag name="KSO_WM_UNIT_ID" val="diagram20231091_2*q_h_a*1_4_1"/>
  <p:tag name="KSO_WM_TEMPLATE_CATEGORY" val="diagram"/>
  <p:tag name="KSO_WM_TEMPLATE_INDEX" val="20231091"/>
  <p:tag name="KSO_WM_UNIT_LAYERLEVEL" val="1_1_1"/>
  <p:tag name="KSO_WM_TAG_VERSION" val="3.0"/>
  <p:tag name="KSO_WM_BEAUTIFY_FLAG" val="#wm#"/>
  <p:tag name="KSO_WM_DIAGRAM_GROUP_CODE" val="q1-1"/>
  <p:tag name="KSO_WM_DIAGRAM_VERSION" val="3"/>
  <p:tag name="KSO_WM_DIAGRAM_COLOR_TRICK" val="4"/>
  <p:tag name="KSO_WM_DIAGRAM_COLOR_TEXT_CAN_REMOVE" val="n"/>
  <p:tag name="KSO_WM_DIAGRAM_MAX_ITEMCNT" val="6"/>
  <p:tag name="KSO_WM_DIAGRAM_MIN_ITEMCNT" val="3"/>
  <p:tag name="KSO_WM_DIAGRAM_VIRTUALLY_FRAME" val="{&quot;height&quot;:149.45,&quot;left&quot;:51.85,&quot;top&quot;:122.4,&quot;width&quot;:480.142368913785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DIAGRAM_USE_COLOR_VALUE" val="{&quot;color_scheme&quot;:1,&quot;color_type&quot;:1,&quot;theme_color_indexes&qu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4330</Words>
  <Application>WPS 演示</Application>
  <PresentationFormat>On-screen Show (4:3)</PresentationFormat>
  <Paragraphs>467</Paragraphs>
  <Slides>29</Slides>
  <Notes>0</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29</vt:i4>
      </vt:variant>
    </vt:vector>
  </HeadingPairs>
  <TitlesOfParts>
    <vt:vector size="45" baseType="lpstr">
      <vt:lpstr>Arial</vt:lpstr>
      <vt:lpstr>宋体</vt:lpstr>
      <vt:lpstr>Wingdings</vt:lpstr>
      <vt:lpstr>微软雅黑</vt:lpstr>
      <vt:lpstr>微软雅黑 Light</vt:lpstr>
      <vt:lpstr>黑体</vt:lpstr>
      <vt:lpstr>Times New Roman</vt:lpstr>
      <vt:lpstr>Calibri Light</vt:lpstr>
      <vt:lpstr>Impact</vt:lpstr>
      <vt:lpstr>江城圆体 400W</vt:lpstr>
      <vt:lpstr>Microsoft YaHei UI</vt:lpstr>
      <vt:lpstr>Calibri</vt:lpstr>
      <vt:lpstr>Arial Unicode MS</vt:lpstr>
      <vt:lpstr>仓耳小丸子</vt:lpstr>
      <vt:lpstr>汉仪粗圆简</vt:lpstr>
      <vt:lpstr>Office Theme</vt:lpstr>
      <vt:lpstr>PowerPoint 演示文稿</vt:lpstr>
      <vt:lpstr>C O N T E N T 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【作业目标】</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Wang</cp:lastModifiedBy>
  <cp:revision>431</cp:revision>
  <dcterms:created xsi:type="dcterms:W3CDTF">2024-02-27T01:37:00Z</dcterms:created>
  <dcterms:modified xsi:type="dcterms:W3CDTF">2024-06-05T08:51:30Z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2024-03-07T16:00:00Z</vt:filetime>
  </property>
  <property fmtid="{D5CDD505-2E9C-101B-9397-08002B2CF9AE}" pid="3" name="Creator">
    <vt:lpwstr>Adobe Acrobat 22.0</vt:lpwstr>
  </property>
  <property fmtid="{D5CDD505-2E9C-101B-9397-08002B2CF9AE}" pid="4" name="LastSaved">
    <vt:filetime>2024-03-07T16:00:00Z</vt:filetime>
  </property>
  <property fmtid="{D5CDD505-2E9C-101B-9397-08002B2CF9AE}" pid="5" name="ICV">
    <vt:lpwstr>9A1E159F8A6D483A9E523C81083DDADA_13</vt:lpwstr>
  </property>
  <property fmtid="{D5CDD505-2E9C-101B-9397-08002B2CF9AE}" pid="6" name="KSOProductBuildVer">
    <vt:lpwstr>2052-12.1.0.16929</vt:lpwstr>
  </property>
</Properties>
</file>