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82" r:id="rId10"/>
    <p:sldId id="3972" r:id="rId11"/>
    <p:sldId id="3970" r:id="rId12"/>
    <p:sldId id="3976" r:id="rId13"/>
    <p:sldId id="3936" r:id="rId14"/>
    <p:sldId id="3983" r:id="rId15"/>
    <p:sldId id="3975" r:id="rId16"/>
    <p:sldId id="3913" r:id="rId17"/>
    <p:sldId id="499" r:id="rId18"/>
  </p:sldIdLst>
  <p:sldSz cx="7556500" cy="4254500"/>
  <p:notesSz cx="7556500" cy="4254500"/>
  <p:embeddedFontLst>
    <p:embeddedFont>
      <p:font typeface="微软雅黑" panose="020B0503020204020204" charset="-122"/>
      <p:regular r:id="rId25"/>
    </p:embeddedFont>
    <p:embeddedFont>
      <p:font typeface="微软雅黑 Light" panose="020B0502040204020203" charset="-122"/>
      <p:regular r:id="rId26"/>
    </p:embeddedFont>
    <p:embeddedFont>
      <p:font typeface="黑体" panose="02010609060101010101" charset="-122"/>
      <p:regular r:id="rId27"/>
    </p:embeddedFont>
    <p:embeddedFont>
      <p:font typeface="Calibri Light" panose="020F0302020204030204"/>
      <p:regular r:id="rId28"/>
      <p:italic r:id="rId29"/>
    </p:embeddedFont>
    <p:embeddedFont>
      <p:font typeface="Impact" panose="020B0806030902050204"/>
      <p:regular r:id="rId30"/>
    </p:embeddedFont>
    <p:embeddedFont>
      <p:font typeface="Microsoft YaHei UI" panose="020B0503020204020204" charset="-122"/>
      <p:regular r:id="rId31"/>
    </p:embeddedFont>
    <p:embeddedFont>
      <p:font typeface="仿宋_GB2312" panose="02010609030101010101" charset="-122"/>
      <p:regular r:id="rId32"/>
    </p:embeddedFont>
    <p:embeddedFont>
      <p:font typeface="仿宋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48.xml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3475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108712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sz="1400">
                <a:ea typeface="宋体" panose="02010600030101010101" pitchFamily="2" charset="-122"/>
              </a:rPr>
              <a:t>巩固提升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92250" y="1817370"/>
            <a:ext cx="4204335" cy="9715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492250" y="1996440"/>
            <a:ext cx="4187825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学生画出零点餐台一位客人面前的餐位图，并标明标准距离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9171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49730" y="1129665"/>
          <a:ext cx="4876800" cy="2811780"/>
        </p:xfrm>
        <a:graphic>
          <a:graphicData uri="http://schemas.openxmlformats.org/drawingml/2006/table">
            <a:tbl>
              <a:tblPr/>
              <a:tblGrid>
                <a:gridCol w="1219200"/>
                <a:gridCol w="836930"/>
                <a:gridCol w="1964690"/>
                <a:gridCol w="855980"/>
              </a:tblGrid>
              <a:tr h="2540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台布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餐碟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汤碗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汤勺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筷架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78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筷子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双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折叠餐巾花专用盘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菜单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花瓶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水杯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牙签筒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调味瓶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桌号牌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净手巾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条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8473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97421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准确布置四人中餐零点餐台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任务要求：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做到台面整体美观、便于使用、具有艺术美感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做到操作过程中动作规范、娴熟、敏捷、声轻，姿态优美，体现岗位气质。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0877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分小组比赛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四人中餐零点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餐台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摆台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33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20694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1.教师根据学生操作过程的熟练度、卫生度及仪表仪态进行过程性评价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2.师生根据考评表共同打分和互评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3.根据综合评价情况评选出优胜小组。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lang="zh-CN" sz="1200" dirty="0">
                <a:solidFill>
                  <a:srgbClr val="252525"/>
                </a:solidFill>
              </a:rPr>
              <a:t>布置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418415"/>
            <a:ext cx="5607050" cy="80073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课后进行中餐厅六人零点餐台布置的练习并拍摄操作视频</a:t>
            </a:r>
            <a:r>
              <a:rPr lang="zh-CN" altLang="en-US" sz="1100" b="0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。</a:t>
            </a:r>
            <a:endParaRPr sz="1100" b="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212850"/>
            <a:ext cx="2854325" cy="12922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4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endParaRPr lang="zh-CN" altLang="en-US" sz="225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>
                <a:solidFill>
                  <a:schemeClr val="bg1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摆台技能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223774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4535" y="1670050"/>
            <a:ext cx="2588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走进中餐实训室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认找中餐常用餐具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33095" y="1670050"/>
            <a:ext cx="2679700" cy="65024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r="11301"/>
        </p:blipFill>
        <p:spPr>
          <a:xfrm rot="5400000">
            <a:off x="3790315" y="1123950"/>
            <a:ext cx="2895600" cy="23107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193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63334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认找中餐零点餐台摆台物品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885950"/>
            <a:ext cx="2833370" cy="11188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/>
          <p:nvPr/>
        </p:nvPicPr>
        <p:blipFill>
          <a:blip r:embed="rId1"/>
        </p:blipFill>
        <p:spPr>
          <a:xfrm>
            <a:off x="3930650" y="1746250"/>
            <a:ext cx="3184525" cy="18999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05840" y="1998980"/>
            <a:ext cx="2587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从个人餐具和公共用具两个方面列举中餐零点摆台所需物品，并介绍其用途。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8028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中餐零点餐台摆台流程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64310" y="1854200"/>
            <a:ext cx="3943985" cy="20015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6530" y="2082800"/>
            <a:ext cx="3961765" cy="145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179578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</a:rPr>
              <a:t>3.</a:t>
            </a:r>
            <a:r>
              <a:rPr lang="zh-CN" altLang="en-US" sz="1400">
                <a:ea typeface="宋体" panose="02010600030101010101" pitchFamily="2" charset="-122"/>
              </a:rPr>
              <a:t>餐具摆放具体</a:t>
            </a:r>
            <a:r>
              <a:rPr lang="zh-CN" altLang="en-US" sz="1400">
                <a:ea typeface="宋体" panose="02010600030101010101" pitchFamily="2" charset="-122"/>
              </a:rPr>
              <a:t>要求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1511300" y="1631950"/>
          <a:ext cx="5542915" cy="2492375"/>
        </p:xfrm>
        <a:graphic>
          <a:graphicData uri="http://schemas.openxmlformats.org/drawingml/2006/table">
            <a:tbl>
              <a:tblPr/>
              <a:tblGrid>
                <a:gridCol w="1130935"/>
                <a:gridCol w="4411980"/>
              </a:tblGrid>
              <a:tr h="361950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台布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台布正面朝上，铺在装饰布上，定位准确，一次成形，中心线凸缝向上，且对准正副主人位。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50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餐碟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餐碟摆放间距相等，相对餐碟与餐桌中心点三点一线；餐碟边距桌沿 1.5 cm,拿碟手法正确 (手拿餐碟边缘部分) 、卫生、无碰撞。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235"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餐具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汤碗摆放在餐碟左上方 1 cm处</a:t>
                      </a: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汤勺放置汤碗中，勺把朝左</a:t>
                      </a: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950">
                <a:tc vMerge="1"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筷架摆在味碟右前侧，其横中线与汤碗横中线在同一条直线上；筷架左侧纵向延长线与餐碟右侧相切；筷子搁摆在筷架上，筷套正面朝上，筷尾的右尾端距桌沿 1.5 cm。</a:t>
                      </a:r>
                      <a:endParaRPr 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6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餐巾花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折四个盘花，巾花挺拔、造型美观、花型逼真；操作手法卫生，不用口咬、下巴按、筷子穿；将餐巾花依次放置于骨碟中，巾花观赏面向客人。</a:t>
                      </a:r>
                      <a:endParaRPr 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97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杯具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水杯摆放在骨碟正前方3 cm；摆杯手法正确 (手拿杯柄或中下部) 、卫生。</a:t>
                      </a:r>
                      <a:endParaRPr 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公共用具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将插有鲜花的花瓶放在台面正中；桌号牌放于花瓶前面向餐厅大门；调味瓶、牙签筒放于花瓶左侧。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436*138"/>
  <p:tag name="TABLE_ENDDRAG_RECT" val="123*131*436*138"/>
</p:tagLst>
</file>

<file path=ppt/tags/tag47.xml><?xml version="1.0" encoding="utf-8"?>
<p:tagLst xmlns:p="http://schemas.openxmlformats.org/presentationml/2006/main">
  <p:tag name="TABLE_ENDDRAG_ORIGIN_RECT" val="384*232"/>
  <p:tag name="TABLE_ENDDRAG_RECT" val="129*82*384*232"/>
</p:tagLst>
</file>

<file path=ppt/tags/tag48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1626</Words>
  <Application>WPS 演示</Application>
  <PresentationFormat>On-screen Show (4:3)</PresentationFormat>
  <Paragraphs>272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仿宋_GB2312</vt:lpstr>
      <vt:lpstr>仿宋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【布置作业】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424</cp:revision>
  <dcterms:created xsi:type="dcterms:W3CDTF">2024-02-27T01:37:00Z</dcterms:created>
  <dcterms:modified xsi:type="dcterms:W3CDTF">2024-08-24T07:45:45Z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