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68" r:id="rId9"/>
    <p:sldId id="3986" r:id="rId10"/>
    <p:sldId id="3987" r:id="rId11"/>
    <p:sldId id="3936" r:id="rId12"/>
    <p:sldId id="3980" r:id="rId13"/>
    <p:sldId id="3913" r:id="rId14"/>
  </p:sldIdLst>
  <p:sldSz cx="7556500" cy="4254500"/>
  <p:notesSz cx="7556500" cy="4254500"/>
  <p:embeddedFontLst>
    <p:embeddedFont>
      <p:font typeface="微软雅黑" panose="020B0503020204020204" charset="-122"/>
      <p:regular r:id="rId21"/>
    </p:embeddedFont>
    <p:embeddedFont>
      <p:font typeface="微软雅黑 Light" panose="020B0502040204020203" charset="-122"/>
      <p:regular r:id="rId22"/>
    </p:embeddedFont>
    <p:embeddedFont>
      <p:font typeface="黑体" panose="02010609060101010101" charset="-122"/>
      <p:regular r:id="rId23"/>
    </p:embeddedFont>
    <p:embeddedFont>
      <p:font typeface="Calibri Light" panose="020F0302020204030204"/>
      <p:regular r:id="rId24"/>
      <p:italic r:id="rId25"/>
    </p:embeddedFont>
    <p:embeddedFont>
      <p:font typeface="Impact" panose="020B0806030902050204"/>
      <p:regular r:id="rId26"/>
    </p:embeddedFont>
    <p:embeddedFont>
      <p:font typeface="Microsoft YaHei UI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46.xml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10540"/>
            <a:ext cx="205041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132330" cy="11626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69465" y="1136650"/>
            <a:ext cx="1920875" cy="960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转盘式分菜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旁桌式分菜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3.服务叉、勺派菜</a:t>
            </a:r>
            <a:endParaRPr lang="en-US" altLang="zh-CN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778250" y="2584450"/>
            <a:ext cx="2372360" cy="11696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65245" y="266065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在中餐实训室完成实训 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工作台、圆形餐桌、餐车、餐具、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250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克凉拌土豆丝、分菜工具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073744300" name="组合 124"/>
          <p:cNvGrpSpPr/>
          <p:nvPr/>
        </p:nvGrpSpPr>
        <p:grpSpPr>
          <a:xfrm>
            <a:off x="334645" y="2778125"/>
            <a:ext cx="2882265" cy="873125"/>
            <a:chOff x="3646" y="918220"/>
            <a:chExt cx="8957" cy="2154"/>
          </a:xfrm>
        </p:grpSpPr>
        <p:pic>
          <p:nvPicPr>
            <p:cNvPr id="1073744301" name="图片 164" descr="DSC00009"/>
            <p:cNvPicPr>
              <a:picLocks noChangeAspect="1"/>
            </p:cNvPicPr>
            <p:nvPr/>
          </p:nvPicPr>
          <p:blipFill>
            <a:blip r:embed="rId1">
              <a:lum bright="6000"/>
            </a:blip>
            <a:srcRect l="15331" t="4147"/>
            <a:stretch>
              <a:fillRect/>
            </a:stretch>
          </p:blipFill>
          <p:spPr>
            <a:xfrm>
              <a:off x="3646" y="918220"/>
              <a:ext cx="3076" cy="21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4302" name="图片 166" descr="DSC0001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28" y="918220"/>
              <a:ext cx="2835" cy="21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4303" name="图片 167" descr="DSC000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769" y="918220"/>
              <a:ext cx="2835" cy="21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10540"/>
            <a:ext cx="20288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16789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4125595" cy="208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教师讲解分菜的基础知识。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教师示范</a:t>
            </a:r>
            <a:r>
              <a:rPr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转盘式分菜</a:t>
            </a:r>
            <a:r>
              <a:rPr lang="zh-CN" altLang="en-US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旁桌式分菜</a:t>
            </a:r>
            <a:r>
              <a:rPr lang="zh-CN" altLang="en-US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服务叉、勺派菜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讲解操作要领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学生以小组为单位，在组长的指导下进行练习，教师巡视和指导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对学生的技能掌握情况进行测试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625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能够熟练操作旁桌式分菜、转盘式分菜、服务叉、勺派菜法。</a:t>
            </a:r>
            <a:endParaRPr lang="zh-CN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反复练习三种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分菜方法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70710" y="1746250"/>
            <a:ext cx="325818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6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实训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分菜的三种方法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27050"/>
            <a:ext cx="20085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6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分菜技能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分菜的基本方法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员小陈正在服务的是一桌商务宴，半小时后桌上菜品都已上齐，扒鸡、糖醋鱼、海鲜疙瘩汤……一大桌子菜丰盛至极，这时，主人提出把糖醋鱼分一下，小陈一下子有点懵，怎么分鱼？这时领班过来解了围，熟练的剔除鱼骨后将鱼肉整理成形，恢复原样浇上原汁，重新上桌。小陈露出了佩服的眼神并暗暗下了决心……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175" descr="IMG_5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5450" y="1974850"/>
            <a:ext cx="2428240" cy="1367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2600" y="510540"/>
            <a:ext cx="200850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1.转盘式分菜服务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（1）提前将与客人人数相等的餐碟有秩序地摆放在转台上，并将分菜用具放在相应位置；核对菜名，双手将菜奉上，示菜并报菜名。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（2）用长柄勺、筷子或服务叉、勺分派；全部分完后，将分菜用具放在空菜盘里。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（3）迅速撤身，取托盘，从主宾右侧开始，按顺时针方向绕台进行，撤下前一道菜的餐碟后，从转盘上取菜端给客人。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（4）分派完成后，将空盘和分菜用具一同撤下。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9771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2.旁桌式分菜服务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（1）在客人餐桌旁放一辆服务车或服务桌，准备好干净的餐盘和分菜用具。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（2）核对菜名，双手将菜端到餐桌，示菜、报菜名并做介绍；将菜取下放在服务车或服务桌上分菜。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（3）菜分好后，用托盘，从主宾右侧开始，按顺时针方向将餐盘送上。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（4）在旁桌上分菜时应面对客人，以便客人欣赏。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2027555"/>
            <a:ext cx="1658620" cy="12439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510540"/>
            <a:ext cx="207835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3.服务叉、勺派菜法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（1）核对菜品，双手将菜肴端至转盘上，示菜并报菜名；然后将菜取下，左手用餐巾托垫菜盘，右手拿服务叉、勺。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（2）从主宾右侧开始，按顺时针方向绕台进行，动作姿态为右腿在前，上身微前倾，呼吸均匀。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（3）分菜时做到一勺准、数量均匀，可以一次性将菜肴全部分完，但有些地区要求分完后盘子略有剩余，并放置在转盘上。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1611</Words>
  <Application>WPS 演示</Application>
  <PresentationFormat>On-screen Show (4:3)</PresentationFormat>
  <Paragraphs>154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424</cp:revision>
  <dcterms:created xsi:type="dcterms:W3CDTF">2024-02-27T01:37:00Z</dcterms:created>
  <dcterms:modified xsi:type="dcterms:W3CDTF">2024-05-23T07:46:40Z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2052-12.1.0.16929</vt:lpwstr>
  </property>
</Properties>
</file>