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68" r:id="rId9"/>
    <p:sldId id="3991" r:id="rId10"/>
    <p:sldId id="3992" r:id="rId11"/>
    <p:sldId id="3994" r:id="rId12"/>
    <p:sldId id="3993" r:id="rId13"/>
    <p:sldId id="3995" r:id="rId14"/>
    <p:sldId id="3936" r:id="rId15"/>
    <p:sldId id="3980" r:id="rId16"/>
    <p:sldId id="3913" r:id="rId17"/>
  </p:sldIdLst>
  <p:sldSz cx="7556500" cy="4254500"/>
  <p:notesSz cx="7556500" cy="4254500"/>
  <p:embeddedFontLst>
    <p:embeddedFont>
      <p:font typeface="微软雅黑" panose="020B0503020204020204" charset="-122"/>
      <p:regular r:id="rId24"/>
    </p:embeddedFont>
    <p:embeddedFont>
      <p:font typeface="微软雅黑 Light" panose="020B0502040204020203" charset="-122"/>
      <p:regular r:id="rId25"/>
    </p:embeddedFont>
    <p:embeddedFont>
      <p:font typeface="黑体" panose="02010609060101010101" charset="-122"/>
      <p:regular r:id="rId26"/>
    </p:embeddedFont>
    <p:embeddedFont>
      <p:font typeface="Calibri Light" panose="020F0302020204030204"/>
      <p:regular r:id="rId27"/>
      <p:italic r:id="rId28"/>
    </p:embeddedFont>
    <p:embeddedFont>
      <p:font typeface="Impact" panose="020B0806030902050204"/>
      <p:regular r:id="rId29"/>
    </p:embeddedFont>
    <p:embeddedFont>
      <p:font typeface="Microsoft YaHei UI" panose="020B0503020204020204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46.xml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40.png"/><Relationship Id="rId1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450" y="510540"/>
            <a:ext cx="22574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分菜技能-特殊菜品的分菜方法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345055" y="1137920"/>
            <a:ext cx="3491230" cy="250380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173480"/>
            <a:ext cx="3286760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分汤服务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1.分汤的工具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大汤勺、筷子、餐刀、餐叉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0" y="2203450"/>
            <a:ext cx="1534795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450" y="510540"/>
            <a:ext cx="22574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分菜技能-特殊菜品的分菜方法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17348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分汤服务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2.分汤的方法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（1）当汤与原料有明显区分时：先将盛器内的汤分进客人的碗内，然后再将汤中的原料均匀地分入客人的汤碗中；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（2）当汤与原料有明显区分时：先将盛器里原料均匀地分到汤碗中，再将汤分到汤碗中。以上两种方法各有所长，视不同的汤类而定；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（3）第三种是汤与原料没有明显区分时，一次性将汤分到汤碗即可。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450" y="510540"/>
            <a:ext cx="22574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分菜技能-特殊菜品的分菜方法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3631565" cy="250126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95550" y="1212850"/>
            <a:ext cx="306006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分汤服务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3.分汤注意事项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（1）从主宾位开始分汤，站在客人的左侧，再按顺时针方向依次为客人分让；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（2）如果原料为整体的，入整鸡、整鸭等，可以在餐桌，也可以在服务台，先将其分割好，再进行分汤；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（3）一般分盛至汤碗的8分处。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9250" y="527050"/>
            <a:ext cx="22783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分菜技能-特殊菜品的分菜方法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2132330" cy="116268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69465" y="1136650"/>
            <a:ext cx="1920875" cy="960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实训目标：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 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熟练操作分鱼的方法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 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熟练操作分汤的方法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</a:t>
            </a:r>
            <a:endParaRPr lang="en-US" altLang="zh-CN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387850" y="2355850"/>
            <a:ext cx="2374265" cy="127254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540250" y="2432050"/>
            <a:ext cx="219900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实训条件：</a:t>
            </a:r>
            <a:endParaRPr lang="zh-CN" altLang="en-US" sz="1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在中餐实训室完成实训 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工作台、圆形餐桌、餐车、餐具、清蒸鲤鱼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份、银耳汤</a:t>
            </a: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分，分菜工具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2" name="图片 1" descr="IMG_5075"/>
          <p:cNvPicPr>
            <a:picLocks noChangeAspect="1"/>
          </p:cNvPicPr>
          <p:nvPr/>
        </p:nvPicPr>
        <p:blipFill>
          <a:blip r:embed="rId1"/>
          <a:srcRect r="1701" b="1720"/>
          <a:stretch>
            <a:fillRect/>
          </a:stretch>
        </p:blipFill>
        <p:spPr>
          <a:xfrm>
            <a:off x="312420" y="2510790"/>
            <a:ext cx="1547495" cy="871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75" descr="IMG_50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2510790"/>
            <a:ext cx="1593215" cy="8978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450" y="510540"/>
            <a:ext cx="228663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分菜技能-特殊菜品的分菜方法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4201795" cy="167894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4125595" cy="2081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实训步骤：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成立中餐技能小组，下午第三节课进行技能训练，课上担任小组长。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教师讲解分菜的基础知识。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3.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教师示范</a:t>
            </a:r>
            <a:r>
              <a:rPr lang="zh-CN" altLang="en-US" sz="1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分鱼、分汤的操作流程，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讲解操作要领。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4.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学生以小组为单位，在组长的指导下进行练习，教师巡视和指导。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5.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对学生的技能掌握情况进行测试。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6256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能够规范的对客人提供分鱼、分汤服务。</a:t>
            </a:r>
            <a:endParaRPr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反复练习分鱼、分汤的步骤，熟练掌握</a:t>
            </a:r>
            <a:r>
              <a:rPr lang="zh-CN" altLang="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操作要领。</a:t>
            </a:r>
            <a:endParaRPr lang="zh-CN" altLang="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70710" y="1746250"/>
            <a:ext cx="325818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6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实训</a:t>
            </a:r>
            <a:r>
              <a:rPr lang="en-US" altLang="zh-CN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-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特殊菜品的分菜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方法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450" y="527050"/>
            <a:ext cx="225742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6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分菜技能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特殊菜品的分菜方法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员小陈正在服务的是一桌商务宴，半小时后桌上菜品都已上齐，扒鸡、糖醋鱼、海鲜疙瘩汤……一大桌子菜丰盛至极，这时，主人提出把糖醋鱼分一下，小陈一下子有点懵，怎么分鱼？这时领班过来解了围，熟练的剔除鱼骨后将鱼肉整理成形，恢复原样浇上原汁，重新上桌。小陈露出了佩服的眼神并暗暗下了决心……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22586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175" descr="IMG_50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5450" y="1974850"/>
            <a:ext cx="2428240" cy="1367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450" y="510540"/>
            <a:ext cx="22574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分菜技能-特殊菜品的分菜方法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17348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分鱼服务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1.分鱼用具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 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鱼配用的餐具应根据鱼的烹调方法而定，如分糖醋整鱼时，因其焦酥，可带鱼骨分用，故而应配用餐叉、餐勺；分干烧整鱼、红烧整鱼、清蒸整鱼时，要将鱼骨、鱼肉分离，故而应配用餐刀剔出鱼骨刺及切割鱼肉，配以餐叉、餐勺用于分鱼装碟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83" name="图片 12" descr="IMG_256"/>
          <p:cNvPicPr/>
          <p:nvPr/>
        </p:nvPicPr>
        <p:blipFill>
          <a:blip r:embed="rId1"/>
          <a:stretch>
            <a:fillRect/>
          </a:stretch>
        </p:blipFill>
        <p:spPr>
          <a:xfrm>
            <a:off x="3625850" y="2733040"/>
            <a:ext cx="1306830" cy="111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450" y="510540"/>
            <a:ext cx="22574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分菜技能-特殊菜品的分菜方法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17348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分鱼服务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2.分鱼要求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 分鱼操作前，应先备好餐碟、刀、叉、勺，并将要拆分的整形鱼向客人进行展示。展示的方法有两种，一种为端托式展示，即餐厅服务员用托盘将盛鱼的盘子托至客人面前，向客人介绍菜肴，在介绍的过程中向客人进行菜肴的展示；另一种为桌展，即将烹制好的鱼放在餐台上，然后餐厅服务员向客人介绍菜肴，在介绍的过程中，客人也观察到了鱼的形状。待餐厅服务员向客人将鱼展示完毕，方可进行分鱼服务。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450" y="510540"/>
            <a:ext cx="22574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分菜技能-特殊菜品的分菜方法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17348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分鱼服务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3.糖醋整鱼的分鱼步骤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  分糖醋整鱼时，左手握餐勺压在鱼头处，右手拿餐叉从鱼腹两侧将鱼肉切离鱼骨。由于糖醋鱼较焦脆，因此在操作时要用力得当，待鱼肉切开后，将鱼块分装餐碟中，并用餐勺盛糖醋汁浇于鱼块上，便可分送给客人食用。分糖醋鱼时，要速度快，因为它属火候菜，如时间间隔过长，往往直接影响菜肴的质量。</a:t>
            </a:r>
            <a:endParaRPr kumimoji="0" lang="en-US" altLang="zh-CN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commondata" val="eyJoZGlkIjoiMTliYmY3OGRlNDQ2Nzc3MTJmOGM0ZWUzNDE2YmFjNT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1998</Words>
  <Application>WPS 演示</Application>
  <PresentationFormat>On-screen Show (4:3)</PresentationFormat>
  <Paragraphs>180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丫丫</cp:lastModifiedBy>
  <cp:revision>428</cp:revision>
  <dcterms:created xsi:type="dcterms:W3CDTF">2024-02-27T01:37:00Z</dcterms:created>
  <dcterms:modified xsi:type="dcterms:W3CDTF">2024-05-20T11:49:08Z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2052-12.1.0.16729</vt:lpwstr>
  </property>
</Properties>
</file>