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9"/>
  </p:handoutMasterIdLst>
  <p:sldIdLst>
    <p:sldId id="3938" r:id="rId3"/>
    <p:sldId id="3907" r:id="rId4"/>
    <p:sldId id="3908" r:id="rId5"/>
    <p:sldId id="3909" r:id="rId6"/>
    <p:sldId id="3910" r:id="rId7"/>
    <p:sldId id="3968" r:id="rId8"/>
    <p:sldId id="4016" r:id="rId9"/>
    <p:sldId id="4072" r:id="rId10"/>
    <p:sldId id="4017" r:id="rId11"/>
    <p:sldId id="4018" r:id="rId12"/>
    <p:sldId id="4044" r:id="rId13"/>
    <p:sldId id="4045" r:id="rId15"/>
    <p:sldId id="3973" r:id="rId16"/>
    <p:sldId id="3970" r:id="rId17"/>
    <p:sldId id="499" r:id="rId18"/>
  </p:sldIdLst>
  <p:sldSz cx="7556500" cy="4254500"/>
  <p:notesSz cx="7556500" cy="4254500"/>
  <p:embeddedFontLst>
    <p:embeddedFont>
      <p:font typeface="微软雅黑" panose="020B0503020204020204" charset="-122"/>
      <p:regular r:id="rId24"/>
    </p:embeddedFont>
    <p:embeddedFont>
      <p:font typeface="微软雅黑 Light" panose="020B0502040204020203" charset="-122"/>
      <p:regular r:id="rId25"/>
    </p:embeddedFont>
    <p:embeddedFont>
      <p:font typeface="黑体" panose="02010609060101010101" charset="-122"/>
      <p:regular r:id="rId26"/>
    </p:embeddedFont>
    <p:embeddedFont>
      <p:font typeface="Calibri Light" panose="020F0302020204030204"/>
      <p:regular r:id="rId27"/>
      <p:italic r:id="rId28"/>
    </p:embeddedFont>
    <p:embeddedFont>
      <p:font typeface="Impact" panose="020B0806030902050204"/>
      <p:regular r:id="rId29"/>
    </p:embeddedFont>
    <p:embeddedFont>
      <p:font typeface="Microsoft YaHei UI" panose="020B0503020204020204" charset="-122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95B3D7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98.xml"/><Relationship Id="rId38" Type="http://schemas.openxmlformats.org/officeDocument/2006/relationships/font" Target="fonts/font15.fntdata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8050" name="Rectangle 3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hangingPunct="1"/>
            <a:fld id="{BB962C8B-B14F-4D97-AF65-F5344CB8AC3E}" type="datetime1">
              <a:rPr lang="zh-CN" altLang="en-US" sz="1200" dirty="0">
                <a:solidFill>
                  <a:srgbClr val="000000"/>
                </a:solidFill>
              </a:rPr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  <p:sp>
        <p:nvSpPr>
          <p:cNvPr id="258051" name="Rectangle 6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solidFill>
                  <a:srgbClr val="000000"/>
                </a:solidFill>
              </a:rPr>
              <a:t>puiLuis  ug  个好还有居个</a:t>
            </a:r>
            <a:endParaRPr lang="en-US" altLang="zh-CN" sz="1200" dirty="0">
              <a:solidFill>
                <a:srgbClr val="000000"/>
              </a:solidFill>
            </a:endParaRPr>
          </a:p>
        </p:txBody>
      </p:sp>
      <p:sp>
        <p:nvSpPr>
          <p:cNvPr id="25805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</a:rPr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  <p:sp>
        <p:nvSpPr>
          <p:cNvPr id="258053" name="Rectangle 2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805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>
              <a:spcBef>
                <a:spcPct val="0"/>
              </a:spcBef>
            </a:pPr>
            <a:r>
              <a:rPr lang="zh-CN" altLang="en-US" dirty="0"/>
              <a:t>资料来源于实地调研，访谈长沙矿研专家、衡阳力达总工程师等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5600546" y="175028"/>
            <a:ext cx="1692275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4864516" y="175028"/>
            <a:ext cx="242316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图表大全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563" y="696281"/>
            <a:ext cx="5667375" cy="1481196"/>
          </a:xfrm>
        </p:spPr>
        <p:txBody>
          <a:bodyPr anchor="b"/>
          <a:lstStyle>
            <a:lvl1pPr algn="ctr">
              <a:defRPr sz="27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4563" y="2234598"/>
            <a:ext cx="5667375" cy="1027186"/>
          </a:xfrm>
        </p:spPr>
        <p:txBody>
          <a:bodyPr/>
          <a:lstStyle>
            <a:lvl1pPr marL="0" indent="0" algn="ctr">
              <a:buNone/>
              <a:defRPr sz="1115"/>
            </a:lvl1pPr>
            <a:lvl2pPr marL="212725" indent="0" algn="ctr">
              <a:buNone/>
              <a:defRPr sz="930"/>
            </a:lvl2pPr>
            <a:lvl3pPr marL="425450" indent="0" algn="ctr">
              <a:buNone/>
              <a:defRPr sz="840"/>
            </a:lvl3pPr>
            <a:lvl4pPr marL="638175" indent="0" algn="ctr">
              <a:buNone/>
              <a:defRPr sz="745"/>
            </a:lvl4pPr>
            <a:lvl5pPr marL="850900" indent="0" algn="ctr">
              <a:buNone/>
              <a:defRPr sz="745"/>
            </a:lvl5pPr>
            <a:lvl6pPr marL="1063625" indent="0" algn="ctr">
              <a:buNone/>
              <a:defRPr sz="745"/>
            </a:lvl6pPr>
            <a:lvl7pPr marL="1276350" indent="0" algn="ctr">
              <a:buNone/>
              <a:defRPr sz="745"/>
            </a:lvl7pPr>
            <a:lvl8pPr marL="1489075" indent="0" algn="ctr">
              <a:buNone/>
              <a:defRPr sz="745"/>
            </a:lvl8pPr>
            <a:lvl9pPr marL="1701800" indent="0" algn="ctr">
              <a:buNone/>
              <a:defRPr sz="74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>
              <a:sym typeface="微软雅黑" panose="020B050302020402020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52916" y="216665"/>
            <a:ext cx="338477" cy="2265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35" b="1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23938609-6F40-41D7-AE69-6FF7D2FFB66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12.pn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1.e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2.emf"/><Relationship Id="rId1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3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 29"/>
          <p:cNvSpPr>
            <a:spLocks noChangeShapeType="1"/>
          </p:cNvSpPr>
          <p:nvPr/>
        </p:nvSpPr>
        <p:spPr bwMode="gray">
          <a:xfrm flipH="1">
            <a:off x="1011193" y="3860778"/>
            <a:ext cx="1747441" cy="141684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0" name="Line 30"/>
          <p:cNvSpPr>
            <a:spLocks noChangeShapeType="1"/>
          </p:cNvSpPr>
          <p:nvPr/>
        </p:nvSpPr>
        <p:spPr bwMode="gray">
          <a:xfrm flipH="1">
            <a:off x="1011193" y="2349478"/>
            <a:ext cx="377825" cy="1652984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1" name="AutoShape 31"/>
          <p:cNvSpPr>
            <a:spLocks noChangeArrowheads="1"/>
          </p:cNvSpPr>
          <p:nvPr/>
        </p:nvSpPr>
        <p:spPr bwMode="gray">
          <a:xfrm>
            <a:off x="2011839" y="2089723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72941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2" name="AutoShape 3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493" y="2538390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54118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23" name="AutoShape 3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813733" y="3197616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19216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24" name="Line 34"/>
          <p:cNvSpPr>
            <a:spLocks noChangeShapeType="1"/>
          </p:cNvSpPr>
          <p:nvPr/>
        </p:nvSpPr>
        <p:spPr bwMode="gray">
          <a:xfrm flipH="1">
            <a:off x="1011193" y="2218617"/>
            <a:ext cx="1032132" cy="1783845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5" name="Line 35"/>
          <p:cNvSpPr>
            <a:spLocks noChangeShapeType="1"/>
          </p:cNvSpPr>
          <p:nvPr/>
        </p:nvSpPr>
        <p:spPr bwMode="gray">
          <a:xfrm flipH="1">
            <a:off x="1011193" y="3291089"/>
            <a:ext cx="1794669" cy="711373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6" name="Line 36"/>
          <p:cNvSpPr>
            <a:spLocks noChangeShapeType="1"/>
          </p:cNvSpPr>
          <p:nvPr/>
        </p:nvSpPr>
        <p:spPr bwMode="gray">
          <a:xfrm flipH="1">
            <a:off x="1011193" y="1283893"/>
            <a:ext cx="1157089" cy="2718569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7" name="Line 37"/>
          <p:cNvSpPr>
            <a:spLocks noChangeShapeType="1"/>
          </p:cNvSpPr>
          <p:nvPr/>
        </p:nvSpPr>
        <p:spPr bwMode="gray">
          <a:xfrm flipH="1">
            <a:off x="1011193" y="2106450"/>
            <a:ext cx="1431603" cy="189601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8" name="Line 38"/>
          <p:cNvSpPr>
            <a:spLocks noChangeShapeType="1"/>
          </p:cNvSpPr>
          <p:nvPr/>
        </p:nvSpPr>
        <p:spPr bwMode="gray">
          <a:xfrm flipH="1">
            <a:off x="1011193" y="2891618"/>
            <a:ext cx="1764168" cy="1110845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9" name="Line 39"/>
          <p:cNvSpPr>
            <a:spLocks noChangeShapeType="1"/>
          </p:cNvSpPr>
          <p:nvPr/>
        </p:nvSpPr>
        <p:spPr bwMode="gray">
          <a:xfrm flipH="1">
            <a:off x="1011193" y="3540020"/>
            <a:ext cx="2396827" cy="46244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grpSp>
        <p:nvGrpSpPr>
          <p:cNvPr id="130" name="Group 40"/>
          <p:cNvGrpSpPr/>
          <p:nvPr/>
        </p:nvGrpSpPr>
        <p:grpSpPr bwMode="auto">
          <a:xfrm>
            <a:off x="1011193" y="2680074"/>
            <a:ext cx="1558528" cy="1464072"/>
            <a:chOff x="0" y="2654"/>
            <a:chExt cx="1592" cy="1522"/>
          </a:xfrm>
        </p:grpSpPr>
        <p:sp>
          <p:nvSpPr>
            <p:cNvPr id="131" name="Arc 41"/>
            <p:cNvSpPr/>
            <p:nvPr/>
          </p:nvSpPr>
          <p:spPr bwMode="gray">
            <a:xfrm>
              <a:off x="0" y="2733"/>
              <a:ext cx="1440" cy="144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Line 42"/>
            <p:cNvSpPr>
              <a:spLocks noChangeShapeType="1"/>
            </p:cNvSpPr>
            <p:nvPr/>
          </p:nvSpPr>
          <p:spPr bwMode="gray">
            <a:xfrm flipH="1">
              <a:off x="0" y="2654"/>
              <a:ext cx="1592" cy="1522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rc 43"/>
            <p:cNvSpPr/>
            <p:nvPr/>
          </p:nvSpPr>
          <p:spPr bwMode="gray">
            <a:xfrm>
              <a:off x="0" y="2796"/>
              <a:ext cx="1382" cy="13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CBBC63">
                    <a:gamma/>
                    <a:shade val="72941"/>
                    <a:invGamma/>
                  </a:srgbClr>
                </a:gs>
                <a:gs pos="100000">
                  <a:srgbClr val="CBBC63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rc 44"/>
            <p:cNvSpPr/>
            <p:nvPr/>
          </p:nvSpPr>
          <p:spPr bwMode="gray">
            <a:xfrm>
              <a:off x="14" y="2817"/>
              <a:ext cx="1347" cy="13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2A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Text Box 45"/>
            <p:cNvSpPr txBox="1">
              <a:spLocks noChangeArrowheads="1"/>
            </p:cNvSpPr>
            <p:nvPr/>
          </p:nvSpPr>
          <p:spPr bwMode="gray">
            <a:xfrm>
              <a:off x="46" y="3267"/>
              <a:ext cx="103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srgbClr val="080808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班前例会</a:t>
              </a:r>
              <a:endParaRPr lang="zh-CN" altLang="en-US" sz="2400" b="1" ker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37" name="Text Box 4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2813685" y="1010285"/>
            <a:ext cx="323405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ker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2.仪容仪表</a:t>
            </a: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8" name="Text Box 4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3321050" y="2018030"/>
            <a:ext cx="190944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4.客情预定</a:t>
            </a: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9" name="Text Box 4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4169410" y="3070225"/>
            <a:ext cx="188531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6.注意事项</a:t>
            </a: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0" name="AutoShape 5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382439" y="3297976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C85414"/>
              </a:gs>
              <a:gs pos="100000">
                <a:srgbClr val="C85414">
                  <a:gamma/>
                  <a:shade val="50980"/>
                  <a:invGamma/>
                </a:srgbClr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41" name="Text Box 51"/>
          <p:cNvSpPr txBox="1">
            <a:spLocks noChangeArrowheads="1"/>
          </p:cNvSpPr>
          <p:nvPr/>
        </p:nvSpPr>
        <p:spPr bwMode="black">
          <a:xfrm>
            <a:off x="2522168" y="540392"/>
            <a:ext cx="2472589" cy="67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kumimoji="0" lang="en-US" altLang="zh-CN" sz="2000" b="1" i="0" u="none" strike="noStrike" kern="0" cap="none" spc="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ea"/>
                <a:sym typeface="+mn-ea"/>
              </a:rPr>
              <a:t>1.记录考勤</a:t>
            </a:r>
            <a:endParaRPr kumimoji="0" lang="en-US" altLang="zh-CN" sz="2000" b="1" i="0" u="none" strike="noStrike" kern="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  <a:cs typeface="+mn-ea"/>
            </a:endParaRPr>
          </a:p>
          <a:p>
            <a:pPr eaLnBrk="0" hangingPunct="0"/>
            <a:r>
              <a:rPr lang="en-US" altLang="zh-CN" sz="1800">
                <a:solidFill>
                  <a:schemeClr val="tx1"/>
                </a:solidFill>
                <a:sym typeface="+mn-ea"/>
              </a:rPr>
              <a:t>      </a:t>
            </a:r>
            <a:endParaRPr lang="en-US" altLang="zh-CN" sz="1800" dirty="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2" name="Text Box 5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black">
          <a:xfrm>
            <a:off x="3194851" y="1523311"/>
            <a:ext cx="2472589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ker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3.当餐菜情</a:t>
            </a:r>
            <a:endParaRPr lang="en-US" altLang="zh-CN" sz="18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1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3" name="Text Box 5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3854450" y="2538730"/>
            <a:ext cx="1539875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5.工作安排</a:t>
            </a:r>
            <a:endParaRPr lang="en-US" altLang="zh-CN" sz="18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1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4" name="Text Box 5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black">
          <a:xfrm>
            <a:off x="4311843" y="3756145"/>
            <a:ext cx="247258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7.员工激励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5" name="AutoShape 55"/>
          <p:cNvSpPr>
            <a:spLocks noChangeArrowheads="1"/>
          </p:cNvSpPr>
          <p:nvPr/>
        </p:nvSpPr>
        <p:spPr bwMode="gray">
          <a:xfrm>
            <a:off x="2062019" y="951329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A6C701">
                  <a:gamma/>
                  <a:tint val="20000"/>
                  <a:invGamma/>
                </a:srgbClr>
              </a:gs>
              <a:gs pos="100000">
                <a:srgbClr val="A6C701"/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46" name="AutoShape 56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363098" y="1797500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>
                  <a:gamma/>
                  <a:tint val="28627"/>
                  <a:invGamma/>
                </a:srgbClr>
              </a:gs>
              <a:gs pos="100000">
                <a:srgbClr val="66B1CC"/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47" name="AutoShape 57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2732068" y="2610217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7D94F7"/>
              </a:gs>
              <a:gs pos="100000">
                <a:srgbClr val="7D94F7">
                  <a:gamma/>
                  <a:shade val="79216"/>
                  <a:invGamma/>
                </a:srgbClr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48" name="AutoShape 58"/>
          <p:cNvSpPr>
            <a:spLocks noChangeArrowheads="1"/>
          </p:cNvSpPr>
          <p:nvPr/>
        </p:nvSpPr>
        <p:spPr bwMode="gray">
          <a:xfrm>
            <a:off x="1342774" y="2206810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72941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49" name="AutoShape 59"/>
          <p:cNvSpPr>
            <a:spLocks noChangeArrowheads="1"/>
          </p:cNvSpPr>
          <p:nvPr/>
        </p:nvSpPr>
        <p:spPr bwMode="gray">
          <a:xfrm>
            <a:off x="2773392" y="3797807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19216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1254" name="Rectangle 6"/>
          <p:cNvSpPr/>
          <p:nvPr/>
        </p:nvSpPr>
        <p:spPr>
          <a:xfrm>
            <a:off x="4738467" y="2551715"/>
            <a:ext cx="108332" cy="1063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de-DE" altLang="zh-CN" sz="68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de-DE" altLang="zh-CN" sz="68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1258" name="Freeform 10"/>
          <p:cNvSpPr/>
          <p:nvPr/>
        </p:nvSpPr>
        <p:spPr>
          <a:xfrm>
            <a:off x="2820988" y="1077413"/>
            <a:ext cx="1296047" cy="76915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56133" y="1239838"/>
              </a:cxn>
              <a:cxn ang="0">
                <a:pos x="2089150" y="1239838"/>
              </a:cxn>
            </a:cxnLst>
            <a:pathLst>
              <a:path w="1311" h="756">
                <a:moveTo>
                  <a:pt x="0" y="0"/>
                </a:moveTo>
                <a:lnTo>
                  <a:pt x="600" y="756"/>
                </a:lnTo>
                <a:lnTo>
                  <a:pt x="1311" y="756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81259" name="Freeform 11"/>
          <p:cNvSpPr/>
          <p:nvPr/>
        </p:nvSpPr>
        <p:spPr>
          <a:xfrm rot="10800000">
            <a:off x="3406966" y="2944666"/>
            <a:ext cx="1296047" cy="7681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56133" y="1238250"/>
              </a:cxn>
              <a:cxn ang="0">
                <a:pos x="2089150" y="1238250"/>
              </a:cxn>
            </a:cxnLst>
            <a:pathLst>
              <a:path w="1311" h="756">
                <a:moveTo>
                  <a:pt x="0" y="0"/>
                </a:moveTo>
                <a:lnTo>
                  <a:pt x="600" y="756"/>
                </a:lnTo>
                <a:lnTo>
                  <a:pt x="1311" y="756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81260" name="Freeform 12"/>
          <p:cNvSpPr/>
          <p:nvPr/>
        </p:nvSpPr>
        <p:spPr>
          <a:xfrm>
            <a:off x="1789862" y="1904677"/>
            <a:ext cx="1530438" cy="463859"/>
          </a:xfrm>
          <a:custGeom>
            <a:avLst/>
            <a:gdLst/>
            <a:ahLst/>
            <a:cxnLst>
              <a:cxn ang="0">
                <a:pos x="0" y="747713"/>
              </a:cxn>
              <a:cxn ang="0">
                <a:pos x="1947444" y="747713"/>
              </a:cxn>
              <a:cxn ang="0">
                <a:pos x="2466975" y="0"/>
              </a:cxn>
            </a:cxnLst>
            <a:pathLst>
              <a:path w="1548" h="452">
                <a:moveTo>
                  <a:pt x="0" y="452"/>
                </a:moveTo>
                <a:lnTo>
                  <a:pt x="1222" y="452"/>
                </a:lnTo>
                <a:lnTo>
                  <a:pt x="1548" y="0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81261" name="Freeform 13"/>
          <p:cNvSpPr/>
          <p:nvPr/>
        </p:nvSpPr>
        <p:spPr>
          <a:xfrm rot="10800000">
            <a:off x="4190897" y="2372475"/>
            <a:ext cx="1530438" cy="463858"/>
          </a:xfrm>
          <a:custGeom>
            <a:avLst/>
            <a:gdLst/>
            <a:ahLst/>
            <a:cxnLst>
              <a:cxn ang="0">
                <a:pos x="0" y="747712"/>
              </a:cxn>
              <a:cxn ang="0">
                <a:pos x="1947444" y="747712"/>
              </a:cxn>
              <a:cxn ang="0">
                <a:pos x="2466975" y="0"/>
              </a:cxn>
            </a:cxnLst>
            <a:pathLst>
              <a:path w="1548" h="452">
                <a:moveTo>
                  <a:pt x="0" y="452"/>
                </a:moveTo>
                <a:lnTo>
                  <a:pt x="1222" y="452"/>
                </a:lnTo>
                <a:lnTo>
                  <a:pt x="1548" y="0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81262" name="Freeform 14"/>
          <p:cNvSpPr/>
          <p:nvPr/>
        </p:nvSpPr>
        <p:spPr>
          <a:xfrm>
            <a:off x="4188928" y="1084307"/>
            <a:ext cx="607645" cy="1255668"/>
          </a:xfrm>
          <a:custGeom>
            <a:avLst/>
            <a:gdLst/>
            <a:ahLst/>
            <a:cxnLst>
              <a:cxn ang="0">
                <a:pos x="979487" y="0"/>
              </a:cxn>
              <a:cxn ang="0">
                <a:pos x="0" y="1262763"/>
              </a:cxn>
              <a:cxn ang="0">
                <a:pos x="519208" y="2024062"/>
              </a:cxn>
            </a:cxnLst>
            <a:pathLst>
              <a:path w="615" h="1223">
                <a:moveTo>
                  <a:pt x="615" y="0"/>
                </a:moveTo>
                <a:lnTo>
                  <a:pt x="0" y="763"/>
                </a:lnTo>
                <a:lnTo>
                  <a:pt x="326" y="1223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81263" name="Freeform 15"/>
          <p:cNvSpPr/>
          <p:nvPr/>
        </p:nvSpPr>
        <p:spPr>
          <a:xfrm rot="10800000">
            <a:off x="2718564" y="2449292"/>
            <a:ext cx="607645" cy="1255668"/>
          </a:xfrm>
          <a:custGeom>
            <a:avLst/>
            <a:gdLst/>
            <a:ahLst/>
            <a:cxnLst>
              <a:cxn ang="0">
                <a:pos x="979488" y="0"/>
              </a:cxn>
              <a:cxn ang="0">
                <a:pos x="0" y="1262763"/>
              </a:cxn>
              <a:cxn ang="0">
                <a:pos x="519208" y="2024062"/>
              </a:cxn>
            </a:cxnLst>
            <a:pathLst>
              <a:path w="615" h="1223">
                <a:moveTo>
                  <a:pt x="615" y="0"/>
                </a:moveTo>
                <a:lnTo>
                  <a:pt x="0" y="763"/>
                </a:lnTo>
                <a:lnTo>
                  <a:pt x="326" y="1223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81264" name="Rectangle 16"/>
          <p:cNvSpPr/>
          <p:nvPr/>
        </p:nvSpPr>
        <p:spPr>
          <a:xfrm>
            <a:off x="3397250" y="1619250"/>
            <a:ext cx="309880" cy="1416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de-DE" altLang="zh-CN" sz="18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endParaRPr lang="de-DE" altLang="zh-CN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1268" name="Rectangle 20"/>
          <p:cNvSpPr/>
          <p:nvPr/>
        </p:nvSpPr>
        <p:spPr>
          <a:xfrm>
            <a:off x="3168650" y="2073910"/>
            <a:ext cx="1096010" cy="5848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55833" tIns="29033" rIns="55833" bIns="29033" anchor="ctr" anchorCtr="0"/>
          <a:p>
            <a:pPr marL="342900" indent="-342900" algn="ctr">
              <a:spcBef>
                <a:spcPct val="200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环境卫生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1269" name="Text Box 21"/>
          <p:cNvSpPr txBox="1"/>
          <p:nvPr/>
        </p:nvSpPr>
        <p:spPr>
          <a:xfrm>
            <a:off x="4692650" y="1812290"/>
            <a:ext cx="1744980" cy="342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noAutofit/>
          </a:bodyPr>
          <a:p>
            <a:pPr>
              <a:spcBef>
                <a:spcPct val="20000"/>
              </a:spcBef>
            </a:pPr>
            <a:r>
              <a:rPr kumimoji="0" lang="zh-CN" altLang="en-US" sz="1800" b="0" i="0" u="none" strike="noStrike" kern="0" cap="none" spc="0" normalizeH="0" baseline="0" noProof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餐桌椅及服务台</a:t>
            </a:r>
            <a:endParaRPr kumimoji="0" lang="zh-CN" altLang="en-US" sz="1800" b="0" i="0" u="none" strike="noStrike" kern="0" cap="none" spc="0" normalizeH="0" baseline="0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>
              <a:spcBef>
                <a:spcPct val="20000"/>
              </a:spcBef>
            </a:pPr>
            <a:endParaRPr kumimoji="0" lang="zh-CN" altLang="en-US" sz="3200" b="0" i="0" u="none" strike="noStrike" kern="0" cap="none" spc="0" normalizeH="0" baseline="0" noProof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3100" y="902335"/>
            <a:ext cx="1590675" cy="403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门窗地面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2655" y="2660015"/>
            <a:ext cx="251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Bef>
                <a:spcPct val="20000"/>
              </a:spcBef>
            </a:pPr>
            <a:r>
              <a:rPr lang="zh-CN" altLang="en-US">
                <a:sym typeface="+mn-ea"/>
              </a:rPr>
              <a:t>布件棉织品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213100" y="3324860"/>
            <a:ext cx="251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Bef>
                <a:spcPct val="20000"/>
              </a:spcBef>
            </a:pPr>
            <a:r>
              <a:rPr lang="zh-CN" altLang="en-US">
                <a:sym typeface="+mn-ea"/>
              </a:rPr>
              <a:t>家具家电</a:t>
            </a:r>
            <a:endParaRPr lang="zh-CN" altLang="en-US"/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68450" y="2889250"/>
            <a:ext cx="1677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Bef>
                <a:spcPct val="20000"/>
              </a:spcBef>
            </a:pPr>
            <a:r>
              <a:rPr lang="zh-CN" altLang="en-US">
                <a:sym typeface="+mn-ea"/>
              </a:rPr>
              <a:t>植物花草</a:t>
            </a:r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20850" y="1670050"/>
            <a:ext cx="251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空气清新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zh-CN" altLang="en-US"/>
          </a:p>
        </p:txBody>
      </p:sp>
      <p:sp>
        <p:nvSpPr>
          <p:cNvPr id="7" name="Rectangle 16"/>
          <p:cNvSpPr/>
          <p:nvPr/>
        </p:nvSpPr>
        <p:spPr>
          <a:xfrm>
            <a:off x="2681605" y="2127250"/>
            <a:ext cx="309880" cy="1416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en-US" altLang="de-DE" sz="1800" b="1" dirty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endParaRPr lang="en-US" altLang="de-DE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/>
          <p:nvPr/>
        </p:nvSpPr>
        <p:spPr>
          <a:xfrm>
            <a:off x="2903220" y="2943860"/>
            <a:ext cx="309880" cy="1416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en-US" altLang="de-DE" sz="18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altLang="de-DE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/>
          <p:nvPr/>
        </p:nvSpPr>
        <p:spPr>
          <a:xfrm>
            <a:off x="3807460" y="3041650"/>
            <a:ext cx="309880" cy="1416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en-US" altLang="de-DE" sz="180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endParaRPr lang="en-US" altLang="de-DE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4486910" y="2498725"/>
            <a:ext cx="309880" cy="1416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en-US" altLang="de-DE" sz="18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  <a:endParaRPr lang="en-US" altLang="de-DE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6"/>
          <p:cNvSpPr/>
          <p:nvPr/>
        </p:nvSpPr>
        <p:spPr>
          <a:xfrm>
            <a:off x="4311650" y="1768475"/>
            <a:ext cx="309880" cy="1416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wrap="none" lIns="0" tIns="0" rIns="0" bIns="0" anchor="ctr" anchorCtr="0"/>
          <a:p>
            <a:pPr algn="ctr" eaLnBrk="0" hangingPunct="0"/>
            <a:r>
              <a:rPr lang="en-US" altLang="de-DE" sz="18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de-DE" sz="1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83" name="Freeform 3"/>
          <p:cNvSpPr/>
          <p:nvPr>
            <p:custDataLst>
              <p:tags r:id="rId1"/>
            </p:custDataLst>
          </p:nvPr>
        </p:nvSpPr>
        <p:spPr>
          <a:xfrm>
            <a:off x="1720850" y="1898650"/>
            <a:ext cx="2629535" cy="1372870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64884" name="Freeform 4"/>
          <p:cNvSpPr/>
          <p:nvPr>
            <p:custDataLst>
              <p:tags r:id="rId2"/>
            </p:custDataLst>
          </p:nvPr>
        </p:nvSpPr>
        <p:spPr>
          <a:xfrm flipH="1" flipV="1">
            <a:off x="3204210" y="1898650"/>
            <a:ext cx="2629535" cy="1372870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00"/>
          </a:p>
        </p:txBody>
      </p:sp>
      <p:sp>
        <p:nvSpPr>
          <p:cNvPr id="164867" name="Rectangle 5"/>
          <p:cNvSpPr/>
          <p:nvPr>
            <p:custDataLst>
              <p:tags r:id="rId3"/>
            </p:custDataLst>
          </p:nvPr>
        </p:nvSpPr>
        <p:spPr>
          <a:xfrm rot="-2700000">
            <a:off x="2052879" y="2257407"/>
            <a:ext cx="658857" cy="6588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wrap="none" lIns="0" tIns="0" rIns="0" bIns="0" anchor="ctr" anchorCtr="0"/>
          <a:p>
            <a:pPr algn="ctr" eaLnBrk="0" hangingPunct="0"/>
            <a:endParaRPr lang="zh-CN" altLang="en-US" sz="805" b="1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4868" name="Rectangle 6"/>
          <p:cNvSpPr/>
          <p:nvPr>
            <p:custDataLst>
              <p:tags r:id="rId4"/>
            </p:custDataLst>
          </p:nvPr>
        </p:nvSpPr>
        <p:spPr>
          <a:xfrm rot="-2700000">
            <a:off x="3444455" y="2257407"/>
            <a:ext cx="658856" cy="6588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wrap="none" lIns="0" tIns="0" rIns="0" bIns="0" anchor="ctr" anchorCtr="0"/>
          <a:p>
            <a:pPr algn="ctr" eaLnBrk="0" hangingPunct="0"/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69" name="Rectangle 7"/>
          <p:cNvSpPr/>
          <p:nvPr>
            <p:custDataLst>
              <p:tags r:id="rId5"/>
            </p:custDataLst>
          </p:nvPr>
        </p:nvSpPr>
        <p:spPr>
          <a:xfrm rot="-2700000">
            <a:off x="4823228" y="2257407"/>
            <a:ext cx="658856" cy="658857"/>
          </a:xfrm>
          <a:prstGeom prst="rect">
            <a:avLst/>
          </a:prstGeom>
          <a:solidFill>
            <a:srgbClr val="95B3D7"/>
          </a:solidFill>
          <a:ln w="6350">
            <a:noFill/>
          </a:ln>
        </p:spPr>
        <p:txBody>
          <a:bodyPr wrap="none" lIns="0" tIns="0" rIns="0" bIns="0" anchor="ctr" anchorCtr="0"/>
          <a:p>
            <a:pPr algn="ctr" eaLnBrk="0" hangingPunct="0"/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0" name="Rectangle 8"/>
          <p:cNvSpPr/>
          <p:nvPr>
            <p:custDataLst>
              <p:tags r:id="rId6"/>
            </p:custDataLst>
          </p:nvPr>
        </p:nvSpPr>
        <p:spPr>
          <a:xfrm rot="-2700000">
            <a:off x="2317800" y="2220969"/>
            <a:ext cx="124090" cy="12409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0" tIns="0" rIns="0" bIns="0" anchor="ctr" anchorCtr="0"/>
          <a:p>
            <a:pPr algn="ctr" eaLnBrk="0" hangingPunct="0"/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1" name="Rectangle 9"/>
          <p:cNvSpPr/>
          <p:nvPr>
            <p:custDataLst>
              <p:tags r:id="rId7"/>
            </p:custDataLst>
          </p:nvPr>
        </p:nvSpPr>
        <p:spPr>
          <a:xfrm rot="-2700000">
            <a:off x="3709376" y="2220969"/>
            <a:ext cx="124090" cy="12409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0" tIns="0" rIns="0" bIns="0" anchor="ctr" anchorCtr="0"/>
          <a:p>
            <a:pPr algn="ctr" eaLnBrk="0" hangingPunct="0"/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2" name="Rectangle 10"/>
          <p:cNvSpPr/>
          <p:nvPr>
            <p:custDataLst>
              <p:tags r:id="rId8"/>
            </p:custDataLst>
          </p:nvPr>
        </p:nvSpPr>
        <p:spPr>
          <a:xfrm rot="-2700000">
            <a:off x="5088149" y="2220969"/>
            <a:ext cx="124090" cy="12409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0" tIns="0" rIns="0" bIns="0" anchor="ctr" anchorCtr="0"/>
          <a:p>
            <a:pPr algn="ctr" eaLnBrk="0" hangingPunct="0"/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3" name="Text Box 11"/>
          <p:cNvSpPr txBox="1"/>
          <p:nvPr>
            <p:custDataLst>
              <p:tags r:id="rId9"/>
            </p:custDataLst>
          </p:nvPr>
        </p:nvSpPr>
        <p:spPr>
          <a:xfrm>
            <a:off x="2104390" y="2371090"/>
            <a:ext cx="556260" cy="491490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noAutofit/>
          </a:bodyPr>
          <a:p>
            <a:pPr algn="ctr" eaLnBrk="0" hangingPunct="0"/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餐酒用具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4" name="Text Box 12"/>
          <p:cNvSpPr txBox="1"/>
          <p:nvPr>
            <p:custDataLst>
              <p:tags r:id="rId10"/>
            </p:custDataLst>
          </p:nvPr>
        </p:nvSpPr>
        <p:spPr>
          <a:xfrm>
            <a:off x="3496945" y="2392680"/>
            <a:ext cx="556260" cy="469900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noAutofit/>
          </a:bodyPr>
          <a:p>
            <a:pPr algn="ctr" eaLnBrk="0" hangingPunct="0"/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服务用具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5" name="Text Box 13"/>
          <p:cNvSpPr txBox="1"/>
          <p:nvPr>
            <p:custDataLst>
              <p:tags r:id="rId11"/>
            </p:custDataLst>
          </p:nvPr>
        </p:nvSpPr>
        <p:spPr>
          <a:xfrm>
            <a:off x="4884420" y="2392680"/>
            <a:ext cx="556260" cy="445770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noAutofit/>
          </a:bodyPr>
          <a:p>
            <a:pPr algn="ctr" eaLnBrk="0" hangingPunct="0"/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其他用具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6" name="Text Box 14"/>
          <p:cNvSpPr txBox="1"/>
          <p:nvPr>
            <p:custDataLst>
              <p:tags r:id="rId12"/>
            </p:custDataLst>
          </p:nvPr>
        </p:nvSpPr>
        <p:spPr>
          <a:xfrm>
            <a:off x="2343391" y="2222578"/>
            <a:ext cx="57150" cy="123825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anchor="ctr" anchorCtr="0">
            <a:spAutoFit/>
          </a:bodyPr>
          <a:p>
            <a:pPr algn="ctr" eaLnBrk="0" hangingPunct="0"/>
            <a:r>
              <a:rPr lang="zh-CN" altLang="en-US" sz="805" b="1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7" name="Text Box 15"/>
          <p:cNvSpPr txBox="1"/>
          <p:nvPr>
            <p:custDataLst>
              <p:tags r:id="rId13"/>
            </p:custDataLst>
          </p:nvPr>
        </p:nvSpPr>
        <p:spPr>
          <a:xfrm>
            <a:off x="3735952" y="2222578"/>
            <a:ext cx="57150" cy="123825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anchor="ctr" anchorCtr="0">
            <a:spAutoFit/>
          </a:bodyPr>
          <a:p>
            <a:pPr algn="ctr" eaLnBrk="0" hangingPunct="0"/>
            <a:r>
              <a:rPr lang="zh-CN" altLang="en-US" sz="805" b="1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78" name="Text Box 16"/>
          <p:cNvSpPr txBox="1"/>
          <p:nvPr>
            <p:custDataLst>
              <p:tags r:id="rId14"/>
            </p:custDataLst>
          </p:nvPr>
        </p:nvSpPr>
        <p:spPr>
          <a:xfrm>
            <a:off x="5118665" y="2222578"/>
            <a:ext cx="57150" cy="123825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anchor="ctr" anchorCtr="0">
            <a:spAutoFit/>
          </a:bodyPr>
          <a:p>
            <a:pPr algn="ctr" eaLnBrk="0" hangingPunct="0"/>
            <a:r>
              <a:rPr lang="zh-CN" altLang="en-US" sz="805" b="1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zh-CN" altLang="en-US" sz="805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882" name="Rectangle 21"/>
          <p:cNvSpPr>
            <a:spLocks noGrp="1"/>
          </p:cNvSpPr>
          <p:nvPr>
            <p:ph type="title" idx="4294967295"/>
          </p:nvPr>
        </p:nvSpPr>
        <p:spPr>
          <a:xfrm>
            <a:off x="2940050" y="1060450"/>
            <a:ext cx="1631315" cy="380365"/>
          </a:xfrm>
        </p:spPr>
        <p:txBody>
          <a:bodyPr vert="horz" wrap="square" lIns="56726" tIns="28363" rIns="56726" bIns="28363" anchor="ctr" anchorCtr="0">
            <a:noAutofit/>
          </a:bodyPr>
          <a:p>
            <a:pPr eaLnBrk="1" hangingPunct="1"/>
            <a:r>
              <a:rPr lang="en-US" altLang="zh-CN" sz="2400" dirty="0"/>
              <a:t> </a:t>
            </a:r>
            <a:r>
              <a:rPr lang="zh-CN" altLang="en-US" sz="2400" dirty="0">
                <a:solidFill>
                  <a:srgbClr val="D2AD8D"/>
                </a:solidFill>
              </a:rPr>
              <a:t>物品用具</a:t>
            </a:r>
            <a:endParaRPr lang="zh-CN" altLang="en-US" sz="2400" dirty="0">
              <a:solidFill>
                <a:srgbClr val="D2AD8D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76855" y="984250"/>
            <a:ext cx="1845310" cy="5467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48690" y="1605280"/>
            <a:ext cx="5416550" cy="227139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16050" y="1501775"/>
            <a:ext cx="9994265" cy="2526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  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分组分角色扮演餐厅经理和服务员，模拟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餐前服务的工作流程。</a:t>
            </a:r>
            <a:r>
              <a:rPr lang="en-US" altLang="zh-CN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</a:t>
            </a:r>
            <a:endParaRPr lang="zh-CN" altLang="en-US" sz="1600">
              <a:sym typeface="+mn-ea"/>
            </a:endParaRPr>
          </a:p>
        </p:txBody>
      </p:sp>
      <p:graphicFrame>
        <p:nvGraphicFramePr>
          <p:cNvPr id="253957" name="Object 4"/>
          <p:cNvGraphicFramePr>
            <a:graphicFrameLocks noChangeAspect="1"/>
          </p:cNvGraphicFramePr>
          <p:nvPr/>
        </p:nvGraphicFramePr>
        <p:xfrm>
          <a:off x="44450" y="3194050"/>
          <a:ext cx="1865313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" r:id="rId1" imgW="2472055" imgH="1376680" progId="CorelDRAW.Graphic.9">
                  <p:embed/>
                </p:oleObj>
              </mc:Choice>
              <mc:Fallback>
                <p:oleObj name="" r:id="rId1" imgW="2472055" imgH="1376680" progId="CorelDRAW.Graphic.9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50" y="3194050"/>
                        <a:ext cx="1865313" cy="10334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77010" y="1570990"/>
            <a:ext cx="4506595" cy="192976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9720" y="1746250"/>
            <a:ext cx="4144010" cy="1729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  </a:t>
            </a:r>
            <a:r>
              <a:rPr lang="zh-CN" altLang="en-US"/>
              <a:t>好的准备是成功的一半，餐前准备工作该如何细致入微的提供良好的服务呢？根据客人的需求，可以查看客史档案，了解客人的个性特点，以便我们有针对性的提供服务。</a:t>
            </a:r>
            <a:endParaRPr lang="zh-CN" altLang="en-US"/>
          </a:p>
        </p:txBody>
      </p:sp>
      <p:graphicFrame>
        <p:nvGraphicFramePr>
          <p:cNvPr id="254981" name="Object 4"/>
          <p:cNvGraphicFramePr>
            <a:graphicFrameLocks noChangeAspect="1"/>
          </p:cNvGraphicFramePr>
          <p:nvPr/>
        </p:nvGraphicFramePr>
        <p:xfrm>
          <a:off x="5638800" y="2732405"/>
          <a:ext cx="1524000" cy="143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" r:id="rId1" imgW="2552065" imgH="2411730" progId="CorelDRAW.Graphic.9">
                  <p:embed/>
                </p:oleObj>
              </mc:Choice>
              <mc:Fallback>
                <p:oleObj name="" r:id="rId1" imgW="2552065" imgH="2411730" progId="CorelDRAW.Graphic.9">
                  <p:embed/>
                  <p:pic>
                    <p:nvPicPr>
                      <p:cNvPr id="0" name="图片 31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38800" y="2732405"/>
                        <a:ext cx="1524000" cy="1436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有效的管理者在用人所长的同时，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必须容忍人之所短。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The effectiveness executive knows that to get strength one has to put up with weakness.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76864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主题二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670050"/>
            <a:ext cx="2422525" cy="1143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768475"/>
            <a:ext cx="1948180" cy="113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认识中国菜系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中餐服务流程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团队用餐服务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中餐服务流程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650" y="1593850"/>
            <a:ext cx="335089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五星级酒店的中餐零点厅里，实习生小温刚给几位客人点完菜，就被另外一桌生气的客人叫了过去，原来客人点的菜，过了半个小时还没有上菜，客人要求结账退菜。小温赶紧跑到厨房询问原由，原来，还有一桌后来的客人也点了同样的菜，传菜员先传到那一桌去了，这桌客人的菜还没开始做。小温抱歉的对客人说，“这个菜品还要稍等一会儿，要不您再等等？”客人摇摇头，小温只好给客人退了菜，客人带着一肚子气结账离开了。小温望着离去的客人，心中有一些愧疚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231005" y="908050"/>
            <a:ext cx="1144905" cy="4654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25450" y="1556385"/>
            <a:ext cx="3456940" cy="231457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33850" y="1898650"/>
            <a:ext cx="2406650" cy="31686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r>
              <a:rPr kumimoji="0" lang="zh-CN" altLang="en-US" sz="16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小温为什么会愧疚？</a:t>
            </a:r>
            <a:endParaRPr kumimoji="0" lang="zh-CN" altLang="en-US" sz="16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83050" y="2884805"/>
            <a:ext cx="3133090" cy="4076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r>
              <a:rPr lang="zh-CN" altLang="en-US" sz="1600">
                <a:ea typeface="宋体" panose="02010600030101010101" pitchFamily="2" charset="-122"/>
              </a:rPr>
              <a:t>中餐服务生要做好哪些服务工作？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57700" y="984250"/>
            <a:ext cx="691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分析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940050" y="548640"/>
            <a:ext cx="2277745" cy="59118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92450" y="67945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2"/>
                </a:solidFill>
              </a:rPr>
              <a:t>中餐服务流程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sp>
        <p:nvSpPr>
          <p:cNvPr id="31" name="AutoShape 6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rot="16200000" flipV="1">
            <a:off x="3469482" y="36140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5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AutoShape 6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16200000" flipV="1">
            <a:off x="3469482" y="33092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4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AutoShape 6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16200000" flipV="1">
            <a:off x="5915820" y="36140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5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AutoShape 6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16200000" flipV="1">
            <a:off x="5915820" y="33092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4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AutoShape 6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 rot="16200000" flipV="1">
            <a:off x="3469482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AutoShape 6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 rot="16200000" flipV="1">
            <a:off x="5915820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AutoShape 69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 rot="16200000" flipV="1">
            <a:off x="8398670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AutoShape 69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 rot="16200000" flipV="1">
            <a:off x="5915820" y="26996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1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5050" y="1746250"/>
            <a:ext cx="1430020" cy="2283460"/>
            <a:chOff x="1630" y="2750"/>
            <a:chExt cx="2252" cy="3596"/>
          </a:xfrm>
        </p:grpSpPr>
        <p:sp>
          <p:nvSpPr>
            <p:cNvPr id="21" name="上箭头 20"/>
            <p:cNvSpPr/>
            <p:nvPr>
              <p:custDataLst>
                <p:tags r:id="rId9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0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1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11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餐前服务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44850" y="1441450"/>
            <a:ext cx="1430020" cy="2283460"/>
            <a:chOff x="1630" y="2750"/>
            <a:chExt cx="2252" cy="3596"/>
          </a:xfrm>
        </p:grpSpPr>
        <p:sp>
          <p:nvSpPr>
            <p:cNvPr id="15" name="上箭头 14"/>
            <p:cNvSpPr/>
            <p:nvPr>
              <p:custDataLst>
                <p:tags r:id="rId12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3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2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就餐服务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62575" y="1118235"/>
            <a:ext cx="1430020" cy="2283460"/>
            <a:chOff x="1630" y="2750"/>
            <a:chExt cx="2252" cy="3596"/>
          </a:xfrm>
        </p:grpSpPr>
        <p:sp>
          <p:nvSpPr>
            <p:cNvPr id="19" name="上箭头 18"/>
            <p:cNvSpPr/>
            <p:nvPr>
              <p:custDataLst>
                <p:tags r:id="rId15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6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3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7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餐后服务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2035" name="Group 3"/>
          <p:cNvGrpSpPr/>
          <p:nvPr/>
        </p:nvGrpSpPr>
        <p:grpSpPr>
          <a:xfrm>
            <a:off x="2823942" y="1395516"/>
            <a:ext cx="1886950" cy="1885965"/>
            <a:chOff x="3469" y="1604"/>
            <a:chExt cx="1916" cy="1915"/>
          </a:xfrm>
        </p:grpSpPr>
        <p:sp>
          <p:nvSpPr>
            <p:cNvPr id="172041" name="AutoShape 4"/>
            <p:cNvSpPr/>
            <p:nvPr/>
          </p:nvSpPr>
          <p:spPr>
            <a:xfrm>
              <a:off x="3725" y="2468"/>
              <a:ext cx="1404" cy="189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22225" cap="flat" cmpd="sng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spAutoFit/>
            </a:bodyPr>
            <a:p>
              <a:pPr>
                <a:spcBef>
                  <a:spcPct val="50000"/>
                </a:spcBef>
              </a:pPr>
              <a:endParaRPr lang="zh-CN" altLang="en-US" sz="87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2042" name="Group 5"/>
            <p:cNvGrpSpPr/>
            <p:nvPr/>
          </p:nvGrpSpPr>
          <p:grpSpPr>
            <a:xfrm>
              <a:off x="3469" y="2299"/>
              <a:ext cx="1916" cy="526"/>
              <a:chOff x="877" y="2299"/>
              <a:chExt cx="1916" cy="526"/>
            </a:xfrm>
          </p:grpSpPr>
          <p:sp>
            <p:nvSpPr>
              <p:cNvPr id="172048" name="AutoShape 6"/>
              <p:cNvSpPr/>
              <p:nvPr/>
            </p:nvSpPr>
            <p:spPr>
              <a:xfrm rot="-5400000">
                <a:off x="240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9" name="AutoShape 7"/>
              <p:cNvSpPr/>
              <p:nvPr/>
            </p:nvSpPr>
            <p:spPr>
              <a:xfrm rot="-5400000">
                <a:off x="2410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50" name="AutoShape 8"/>
              <p:cNvSpPr/>
              <p:nvPr/>
            </p:nvSpPr>
            <p:spPr>
              <a:xfrm rot="5400000">
                <a:off x="74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51" name="AutoShape 9"/>
              <p:cNvSpPr/>
              <p:nvPr/>
            </p:nvSpPr>
            <p:spPr>
              <a:xfrm rot="5400000">
                <a:off x="734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2043" name="Group 10"/>
            <p:cNvGrpSpPr/>
            <p:nvPr/>
          </p:nvGrpSpPr>
          <p:grpSpPr>
            <a:xfrm rot="5400000">
              <a:off x="3470" y="2299"/>
              <a:ext cx="1915" cy="526"/>
              <a:chOff x="877" y="2299"/>
              <a:chExt cx="1915" cy="526"/>
            </a:xfrm>
          </p:grpSpPr>
          <p:sp>
            <p:nvSpPr>
              <p:cNvPr id="172044" name="AutoShape 11"/>
              <p:cNvSpPr/>
              <p:nvPr/>
            </p:nvSpPr>
            <p:spPr>
              <a:xfrm rot="-5400000">
                <a:off x="240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5" name="AutoShape 12"/>
              <p:cNvSpPr/>
              <p:nvPr/>
            </p:nvSpPr>
            <p:spPr>
              <a:xfrm rot="-5400000">
                <a:off x="2268" y="2301"/>
                <a:ext cx="526" cy="522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no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6" name="AutoShape 13"/>
              <p:cNvSpPr/>
              <p:nvPr/>
            </p:nvSpPr>
            <p:spPr>
              <a:xfrm rot="5400000">
                <a:off x="74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7" name="AutoShape 14"/>
              <p:cNvSpPr/>
              <p:nvPr/>
            </p:nvSpPr>
            <p:spPr>
              <a:xfrm rot="5400000">
                <a:off x="734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2039" name="Rectangle 18"/>
          <p:cNvSpPr/>
          <p:nvPr/>
        </p:nvSpPr>
        <p:spPr>
          <a:xfrm>
            <a:off x="3168650" y="1810385"/>
            <a:ext cx="1089025" cy="59944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餐前服务</a:t>
            </a:r>
            <a:endParaRPr lang="zh-CN" altLang="en-US" sz="2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8375" y="679450"/>
            <a:ext cx="816610" cy="556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1</a:t>
            </a:r>
            <a:endParaRPr lang="en-US" altLang="zh-CN" sz="44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grpSp>
        <p:nvGrpSpPr>
          <p:cNvPr id="251918" name="Group 26"/>
          <p:cNvGrpSpPr/>
          <p:nvPr/>
        </p:nvGrpSpPr>
        <p:grpSpPr>
          <a:xfrm>
            <a:off x="6292850" y="2873693"/>
            <a:ext cx="671513" cy="955675"/>
            <a:chOff x="5171" y="2672"/>
            <a:chExt cx="511" cy="669"/>
          </a:xfrm>
        </p:grpSpPr>
        <p:sp>
          <p:nvSpPr>
            <p:cNvPr id="251949" name="Freeform 27"/>
            <p:cNvSpPr/>
            <p:nvPr/>
          </p:nvSpPr>
          <p:spPr>
            <a:xfrm>
              <a:off x="5241" y="3314"/>
              <a:ext cx="217" cy="2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4" y="6"/>
                </a:cxn>
                <a:cxn ang="0">
                  <a:pos x="29" y="5"/>
                </a:cxn>
                <a:cxn ang="0">
                  <a:pos x="40" y="4"/>
                </a:cxn>
                <a:cxn ang="0">
                  <a:pos x="41" y="3"/>
                </a:cxn>
                <a:cxn ang="0">
                  <a:pos x="36" y="1"/>
                </a:cxn>
                <a:cxn ang="0">
                  <a:pos x="41" y="1"/>
                </a:cxn>
                <a:cxn ang="0">
                  <a:pos x="66" y="1"/>
                </a:cxn>
                <a:cxn ang="0">
                  <a:pos x="95" y="2"/>
                </a:cxn>
                <a:cxn ang="0">
                  <a:pos x="117" y="2"/>
                </a:cxn>
                <a:cxn ang="0">
                  <a:pos x="124" y="2"/>
                </a:cxn>
                <a:cxn ang="0">
                  <a:pos x="129" y="1"/>
                </a:cxn>
                <a:cxn ang="0">
                  <a:pos x="136" y="0"/>
                </a:cxn>
                <a:cxn ang="0">
                  <a:pos x="144" y="0"/>
                </a:cxn>
                <a:cxn ang="0">
                  <a:pos x="146" y="1"/>
                </a:cxn>
                <a:cxn ang="0">
                  <a:pos x="145" y="2"/>
                </a:cxn>
                <a:cxn ang="0">
                  <a:pos x="147" y="3"/>
                </a:cxn>
                <a:cxn ang="0">
                  <a:pos x="152" y="5"/>
                </a:cxn>
                <a:cxn ang="0">
                  <a:pos x="155" y="5"/>
                </a:cxn>
                <a:cxn ang="0">
                  <a:pos x="163" y="6"/>
                </a:cxn>
                <a:cxn ang="0">
                  <a:pos x="175" y="6"/>
                </a:cxn>
                <a:cxn ang="0">
                  <a:pos x="186" y="8"/>
                </a:cxn>
                <a:cxn ang="0">
                  <a:pos x="194" y="9"/>
                </a:cxn>
                <a:cxn ang="0">
                  <a:pos x="202" y="10"/>
                </a:cxn>
                <a:cxn ang="0">
                  <a:pos x="211" y="12"/>
                </a:cxn>
                <a:cxn ang="0">
                  <a:pos x="216" y="13"/>
                </a:cxn>
                <a:cxn ang="0">
                  <a:pos x="217" y="14"/>
                </a:cxn>
                <a:cxn ang="0">
                  <a:pos x="212" y="16"/>
                </a:cxn>
                <a:cxn ang="0">
                  <a:pos x="205" y="17"/>
                </a:cxn>
                <a:cxn ang="0">
                  <a:pos x="199" y="18"/>
                </a:cxn>
                <a:cxn ang="0">
                  <a:pos x="194" y="18"/>
                </a:cxn>
                <a:cxn ang="0">
                  <a:pos x="187" y="18"/>
                </a:cxn>
                <a:cxn ang="0">
                  <a:pos x="178" y="18"/>
                </a:cxn>
                <a:cxn ang="0">
                  <a:pos x="170" y="18"/>
                </a:cxn>
                <a:cxn ang="0">
                  <a:pos x="166" y="19"/>
                </a:cxn>
                <a:cxn ang="0">
                  <a:pos x="158" y="19"/>
                </a:cxn>
                <a:cxn ang="0">
                  <a:pos x="148" y="20"/>
                </a:cxn>
                <a:cxn ang="0">
                  <a:pos x="140" y="19"/>
                </a:cxn>
                <a:cxn ang="0">
                  <a:pos x="134" y="18"/>
                </a:cxn>
                <a:cxn ang="0">
                  <a:pos x="126" y="18"/>
                </a:cxn>
                <a:cxn ang="0">
                  <a:pos x="117" y="19"/>
                </a:cxn>
                <a:cxn ang="0">
                  <a:pos x="109" y="20"/>
                </a:cxn>
                <a:cxn ang="0">
                  <a:pos x="105" y="20"/>
                </a:cxn>
                <a:cxn ang="0">
                  <a:pos x="97" y="21"/>
                </a:cxn>
                <a:cxn ang="0">
                  <a:pos x="88" y="21"/>
                </a:cxn>
                <a:cxn ang="0">
                  <a:pos x="80" y="21"/>
                </a:cxn>
                <a:cxn ang="0">
                  <a:pos x="77" y="21"/>
                </a:cxn>
                <a:cxn ang="0">
                  <a:pos x="70" y="21"/>
                </a:cxn>
                <a:cxn ang="0">
                  <a:pos x="61" y="21"/>
                </a:cxn>
                <a:cxn ang="0">
                  <a:pos x="53" y="21"/>
                </a:cxn>
                <a:cxn ang="0">
                  <a:pos x="46" y="20"/>
                </a:cxn>
                <a:cxn ang="0">
                  <a:pos x="40" y="19"/>
                </a:cxn>
                <a:cxn ang="0">
                  <a:pos x="34" y="18"/>
                </a:cxn>
                <a:cxn ang="0">
                  <a:pos x="25" y="16"/>
                </a:cxn>
                <a:cxn ang="0">
                  <a:pos x="19" y="14"/>
                </a:cxn>
                <a:cxn ang="0">
                  <a:pos x="12" y="12"/>
                </a:cxn>
                <a:cxn ang="0">
                  <a:pos x="7" y="12"/>
                </a:cxn>
                <a:cxn ang="0">
                  <a:pos x="2" y="9"/>
                </a:cxn>
              </a:cxnLst>
              <a:pathLst>
                <a:path w="434" h="42">
                  <a:moveTo>
                    <a:pt x="0" y="15"/>
                  </a:moveTo>
                  <a:lnTo>
                    <a:pt x="6" y="13"/>
                  </a:lnTo>
                  <a:lnTo>
                    <a:pt x="15" y="12"/>
                  </a:lnTo>
                  <a:lnTo>
                    <a:pt x="28" y="11"/>
                  </a:lnTo>
                  <a:lnTo>
                    <a:pt x="43" y="10"/>
                  </a:lnTo>
                  <a:lnTo>
                    <a:pt x="57" y="9"/>
                  </a:lnTo>
                  <a:lnTo>
                    <a:pt x="69" y="8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81" y="5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82" y="1"/>
                  </a:lnTo>
                  <a:lnTo>
                    <a:pt x="105" y="1"/>
                  </a:lnTo>
                  <a:lnTo>
                    <a:pt x="131" y="1"/>
                  </a:lnTo>
                  <a:lnTo>
                    <a:pt x="161" y="2"/>
                  </a:lnTo>
                  <a:lnTo>
                    <a:pt x="189" y="3"/>
                  </a:lnTo>
                  <a:lnTo>
                    <a:pt x="214" y="4"/>
                  </a:lnTo>
                  <a:lnTo>
                    <a:pt x="233" y="4"/>
                  </a:lnTo>
                  <a:lnTo>
                    <a:pt x="243" y="3"/>
                  </a:lnTo>
                  <a:lnTo>
                    <a:pt x="247" y="3"/>
                  </a:lnTo>
                  <a:lnTo>
                    <a:pt x="251" y="2"/>
                  </a:lnTo>
                  <a:lnTo>
                    <a:pt x="258" y="1"/>
                  </a:lnTo>
                  <a:lnTo>
                    <a:pt x="265" y="0"/>
                  </a:lnTo>
                  <a:lnTo>
                    <a:pt x="272" y="0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93" y="1"/>
                  </a:lnTo>
                  <a:lnTo>
                    <a:pt x="291" y="2"/>
                  </a:lnTo>
                  <a:lnTo>
                    <a:pt x="290" y="2"/>
                  </a:lnTo>
                  <a:lnTo>
                    <a:pt x="289" y="3"/>
                  </a:lnTo>
                  <a:lnTo>
                    <a:pt x="288" y="4"/>
                  </a:lnTo>
                  <a:lnTo>
                    <a:pt x="293" y="5"/>
                  </a:lnTo>
                  <a:lnTo>
                    <a:pt x="298" y="8"/>
                  </a:lnTo>
                  <a:lnTo>
                    <a:pt x="303" y="9"/>
                  </a:lnTo>
                  <a:lnTo>
                    <a:pt x="306" y="10"/>
                  </a:lnTo>
                  <a:lnTo>
                    <a:pt x="310" y="10"/>
                  </a:lnTo>
                  <a:lnTo>
                    <a:pt x="317" y="10"/>
                  </a:lnTo>
                  <a:lnTo>
                    <a:pt x="326" y="11"/>
                  </a:lnTo>
                  <a:lnTo>
                    <a:pt x="337" y="11"/>
                  </a:lnTo>
                  <a:lnTo>
                    <a:pt x="349" y="12"/>
                  </a:lnTo>
                  <a:lnTo>
                    <a:pt x="360" y="13"/>
                  </a:lnTo>
                  <a:lnTo>
                    <a:pt x="371" y="15"/>
                  </a:lnTo>
                  <a:lnTo>
                    <a:pt x="379" y="16"/>
                  </a:lnTo>
                  <a:lnTo>
                    <a:pt x="387" y="17"/>
                  </a:lnTo>
                  <a:lnTo>
                    <a:pt x="396" y="19"/>
                  </a:lnTo>
                  <a:lnTo>
                    <a:pt x="404" y="20"/>
                  </a:lnTo>
                  <a:lnTo>
                    <a:pt x="413" y="21"/>
                  </a:lnTo>
                  <a:lnTo>
                    <a:pt x="421" y="23"/>
                  </a:lnTo>
                  <a:lnTo>
                    <a:pt x="427" y="24"/>
                  </a:lnTo>
                  <a:lnTo>
                    <a:pt x="432" y="25"/>
                  </a:lnTo>
                  <a:lnTo>
                    <a:pt x="434" y="26"/>
                  </a:lnTo>
                  <a:lnTo>
                    <a:pt x="433" y="27"/>
                  </a:lnTo>
                  <a:lnTo>
                    <a:pt x="430" y="30"/>
                  </a:lnTo>
                  <a:lnTo>
                    <a:pt x="424" y="31"/>
                  </a:lnTo>
                  <a:lnTo>
                    <a:pt x="417" y="32"/>
                  </a:lnTo>
                  <a:lnTo>
                    <a:pt x="410" y="34"/>
                  </a:lnTo>
                  <a:lnTo>
                    <a:pt x="403" y="34"/>
                  </a:lnTo>
                  <a:lnTo>
                    <a:pt x="397" y="35"/>
                  </a:lnTo>
                  <a:lnTo>
                    <a:pt x="393" y="35"/>
                  </a:lnTo>
                  <a:lnTo>
                    <a:pt x="388" y="35"/>
                  </a:lnTo>
                  <a:lnTo>
                    <a:pt x="382" y="35"/>
                  </a:lnTo>
                  <a:lnTo>
                    <a:pt x="374" y="35"/>
                  </a:lnTo>
                  <a:lnTo>
                    <a:pt x="365" y="35"/>
                  </a:lnTo>
                  <a:lnTo>
                    <a:pt x="356" y="35"/>
                  </a:lnTo>
                  <a:lnTo>
                    <a:pt x="348" y="35"/>
                  </a:lnTo>
                  <a:lnTo>
                    <a:pt x="340" y="36"/>
                  </a:lnTo>
                  <a:lnTo>
                    <a:pt x="335" y="36"/>
                  </a:lnTo>
                  <a:lnTo>
                    <a:pt x="331" y="38"/>
                  </a:lnTo>
                  <a:lnTo>
                    <a:pt x="324" y="38"/>
                  </a:lnTo>
                  <a:lnTo>
                    <a:pt x="316" y="38"/>
                  </a:lnTo>
                  <a:lnTo>
                    <a:pt x="306" y="39"/>
                  </a:lnTo>
                  <a:lnTo>
                    <a:pt x="296" y="39"/>
                  </a:lnTo>
                  <a:lnTo>
                    <a:pt x="288" y="39"/>
                  </a:lnTo>
                  <a:lnTo>
                    <a:pt x="280" y="38"/>
                  </a:lnTo>
                  <a:lnTo>
                    <a:pt x="274" y="38"/>
                  </a:lnTo>
                  <a:lnTo>
                    <a:pt x="268" y="36"/>
                  </a:lnTo>
                  <a:lnTo>
                    <a:pt x="260" y="36"/>
                  </a:lnTo>
                  <a:lnTo>
                    <a:pt x="251" y="36"/>
                  </a:lnTo>
                  <a:lnTo>
                    <a:pt x="242" y="38"/>
                  </a:lnTo>
                  <a:lnTo>
                    <a:pt x="233" y="38"/>
                  </a:lnTo>
                  <a:lnTo>
                    <a:pt x="225" y="39"/>
                  </a:lnTo>
                  <a:lnTo>
                    <a:pt x="218" y="40"/>
                  </a:lnTo>
                  <a:lnTo>
                    <a:pt x="214" y="40"/>
                  </a:lnTo>
                  <a:lnTo>
                    <a:pt x="210" y="40"/>
                  </a:lnTo>
                  <a:lnTo>
                    <a:pt x="203" y="40"/>
                  </a:lnTo>
                  <a:lnTo>
                    <a:pt x="194" y="41"/>
                  </a:lnTo>
                  <a:lnTo>
                    <a:pt x="184" y="41"/>
                  </a:lnTo>
                  <a:lnTo>
                    <a:pt x="175" y="42"/>
                  </a:lnTo>
                  <a:lnTo>
                    <a:pt x="167" y="42"/>
                  </a:lnTo>
                  <a:lnTo>
                    <a:pt x="160" y="42"/>
                  </a:lnTo>
                  <a:lnTo>
                    <a:pt x="157" y="41"/>
                  </a:lnTo>
                  <a:lnTo>
                    <a:pt x="153" y="41"/>
                  </a:lnTo>
                  <a:lnTo>
                    <a:pt x="148" y="41"/>
                  </a:lnTo>
                  <a:lnTo>
                    <a:pt x="140" y="41"/>
                  </a:lnTo>
                  <a:lnTo>
                    <a:pt x="130" y="42"/>
                  </a:lnTo>
                  <a:lnTo>
                    <a:pt x="121" y="42"/>
                  </a:lnTo>
                  <a:lnTo>
                    <a:pt x="113" y="42"/>
                  </a:lnTo>
                  <a:lnTo>
                    <a:pt x="105" y="42"/>
                  </a:lnTo>
                  <a:lnTo>
                    <a:pt x="99" y="41"/>
                  </a:lnTo>
                  <a:lnTo>
                    <a:pt x="91" y="39"/>
                  </a:lnTo>
                  <a:lnTo>
                    <a:pt x="84" y="38"/>
                  </a:lnTo>
                  <a:lnTo>
                    <a:pt x="80" y="38"/>
                  </a:lnTo>
                  <a:lnTo>
                    <a:pt x="75" y="38"/>
                  </a:lnTo>
                  <a:lnTo>
                    <a:pt x="68" y="36"/>
                  </a:lnTo>
                  <a:lnTo>
                    <a:pt x="59" y="35"/>
                  </a:lnTo>
                  <a:lnTo>
                    <a:pt x="50" y="32"/>
                  </a:lnTo>
                  <a:lnTo>
                    <a:pt x="44" y="30"/>
                  </a:lnTo>
                  <a:lnTo>
                    <a:pt x="38" y="27"/>
                  </a:lnTo>
                  <a:lnTo>
                    <a:pt x="31" y="26"/>
                  </a:lnTo>
                  <a:lnTo>
                    <a:pt x="23" y="24"/>
                  </a:lnTo>
                  <a:lnTo>
                    <a:pt x="19" y="24"/>
                  </a:lnTo>
                  <a:lnTo>
                    <a:pt x="14" y="23"/>
                  </a:lnTo>
                  <a:lnTo>
                    <a:pt x="8" y="20"/>
                  </a:lnTo>
                  <a:lnTo>
                    <a:pt x="3" y="17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0" name="Freeform 28"/>
            <p:cNvSpPr/>
            <p:nvPr/>
          </p:nvSpPr>
          <p:spPr>
            <a:xfrm>
              <a:off x="5223" y="2947"/>
              <a:ext cx="55" cy="76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4" y="17"/>
                </a:cxn>
                <a:cxn ang="0">
                  <a:pos x="51" y="34"/>
                </a:cxn>
                <a:cxn ang="0">
                  <a:pos x="47" y="51"/>
                </a:cxn>
                <a:cxn ang="0">
                  <a:pos x="41" y="67"/>
                </a:cxn>
                <a:cxn ang="0">
                  <a:pos x="39" y="71"/>
                </a:cxn>
                <a:cxn ang="0">
                  <a:pos x="38" y="74"/>
                </a:cxn>
                <a:cxn ang="0">
                  <a:pos x="36" y="75"/>
                </a:cxn>
                <a:cxn ang="0">
                  <a:pos x="32" y="76"/>
                </a:cxn>
                <a:cxn ang="0">
                  <a:pos x="30" y="76"/>
                </a:cxn>
                <a:cxn ang="0">
                  <a:pos x="27" y="76"/>
                </a:cxn>
                <a:cxn ang="0">
                  <a:pos x="23" y="76"/>
                </a:cxn>
                <a:cxn ang="0">
                  <a:pos x="19" y="75"/>
                </a:cxn>
                <a:cxn ang="0">
                  <a:pos x="14" y="75"/>
                </a:cxn>
                <a:cxn ang="0">
                  <a:pos x="9" y="75"/>
                </a:cxn>
                <a:cxn ang="0">
                  <a:pos x="5" y="75"/>
                </a:cxn>
                <a:cxn ang="0">
                  <a:pos x="0" y="75"/>
                </a:cxn>
                <a:cxn ang="0">
                  <a:pos x="13" y="74"/>
                </a:cxn>
                <a:cxn ang="0">
                  <a:pos x="23" y="71"/>
                </a:cxn>
                <a:cxn ang="0">
                  <a:pos x="31" y="66"/>
                </a:cxn>
                <a:cxn ang="0">
                  <a:pos x="37" y="59"/>
                </a:cxn>
                <a:cxn ang="0">
                  <a:pos x="41" y="50"/>
                </a:cxn>
                <a:cxn ang="0">
                  <a:pos x="46" y="37"/>
                </a:cxn>
                <a:cxn ang="0">
                  <a:pos x="50" y="21"/>
                </a:cxn>
                <a:cxn ang="0">
                  <a:pos x="55" y="0"/>
                </a:cxn>
              </a:cxnLst>
              <a:pathLst>
                <a:path w="110" h="151">
                  <a:moveTo>
                    <a:pt x="110" y="0"/>
                  </a:moveTo>
                  <a:lnTo>
                    <a:pt x="107" y="34"/>
                  </a:lnTo>
                  <a:lnTo>
                    <a:pt x="102" y="67"/>
                  </a:lnTo>
                  <a:lnTo>
                    <a:pt x="94" y="102"/>
                  </a:lnTo>
                  <a:lnTo>
                    <a:pt x="81" y="134"/>
                  </a:lnTo>
                  <a:lnTo>
                    <a:pt x="78" y="141"/>
                  </a:lnTo>
                  <a:lnTo>
                    <a:pt x="76" y="147"/>
                  </a:lnTo>
                  <a:lnTo>
                    <a:pt x="71" y="150"/>
                  </a:lnTo>
                  <a:lnTo>
                    <a:pt x="64" y="151"/>
                  </a:lnTo>
                  <a:lnTo>
                    <a:pt x="59" y="151"/>
                  </a:lnTo>
                  <a:lnTo>
                    <a:pt x="54" y="151"/>
                  </a:lnTo>
                  <a:lnTo>
                    <a:pt x="46" y="151"/>
                  </a:lnTo>
                  <a:lnTo>
                    <a:pt x="38" y="150"/>
                  </a:lnTo>
                  <a:lnTo>
                    <a:pt x="28" y="150"/>
                  </a:lnTo>
                  <a:lnTo>
                    <a:pt x="18" y="150"/>
                  </a:lnTo>
                  <a:lnTo>
                    <a:pt x="9" y="150"/>
                  </a:lnTo>
                  <a:lnTo>
                    <a:pt x="0" y="150"/>
                  </a:lnTo>
                  <a:lnTo>
                    <a:pt x="25" y="147"/>
                  </a:lnTo>
                  <a:lnTo>
                    <a:pt x="46" y="141"/>
                  </a:lnTo>
                  <a:lnTo>
                    <a:pt x="61" y="132"/>
                  </a:lnTo>
                  <a:lnTo>
                    <a:pt x="73" y="118"/>
                  </a:lnTo>
                  <a:lnTo>
                    <a:pt x="82" y="99"/>
                  </a:lnTo>
                  <a:lnTo>
                    <a:pt x="92" y="74"/>
                  </a:lnTo>
                  <a:lnTo>
                    <a:pt x="100" y="4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1" name="Freeform 29"/>
            <p:cNvSpPr/>
            <p:nvPr/>
          </p:nvSpPr>
          <p:spPr>
            <a:xfrm>
              <a:off x="5180" y="2799"/>
              <a:ext cx="98" cy="234"/>
            </a:xfrm>
            <a:custGeom>
              <a:avLst/>
              <a:gdLst/>
              <a:ahLst/>
              <a:cxnLst>
                <a:cxn ang="0">
                  <a:pos x="34" y="197"/>
                </a:cxn>
                <a:cxn ang="0">
                  <a:pos x="34" y="183"/>
                </a:cxn>
                <a:cxn ang="0">
                  <a:pos x="36" y="175"/>
                </a:cxn>
                <a:cxn ang="0">
                  <a:pos x="36" y="159"/>
                </a:cxn>
                <a:cxn ang="0">
                  <a:pos x="33" y="168"/>
                </a:cxn>
                <a:cxn ang="0">
                  <a:pos x="34" y="189"/>
                </a:cxn>
                <a:cxn ang="0">
                  <a:pos x="33" y="212"/>
                </a:cxn>
                <a:cxn ang="0">
                  <a:pos x="30" y="229"/>
                </a:cxn>
                <a:cxn ang="0">
                  <a:pos x="26" y="234"/>
                </a:cxn>
                <a:cxn ang="0">
                  <a:pos x="20" y="234"/>
                </a:cxn>
                <a:cxn ang="0">
                  <a:pos x="11" y="234"/>
                </a:cxn>
                <a:cxn ang="0">
                  <a:pos x="4" y="233"/>
                </a:cxn>
                <a:cxn ang="0">
                  <a:pos x="0" y="230"/>
                </a:cxn>
                <a:cxn ang="0">
                  <a:pos x="0" y="221"/>
                </a:cxn>
                <a:cxn ang="0">
                  <a:pos x="0" y="200"/>
                </a:cxn>
                <a:cxn ang="0">
                  <a:pos x="0" y="185"/>
                </a:cxn>
                <a:cxn ang="0">
                  <a:pos x="1" y="170"/>
                </a:cxn>
                <a:cxn ang="0">
                  <a:pos x="2" y="157"/>
                </a:cxn>
                <a:cxn ang="0">
                  <a:pos x="0" y="147"/>
                </a:cxn>
                <a:cxn ang="0">
                  <a:pos x="0" y="131"/>
                </a:cxn>
                <a:cxn ang="0">
                  <a:pos x="6" y="104"/>
                </a:cxn>
                <a:cxn ang="0">
                  <a:pos x="9" y="85"/>
                </a:cxn>
                <a:cxn ang="0">
                  <a:pos x="9" y="66"/>
                </a:cxn>
                <a:cxn ang="0">
                  <a:pos x="11" y="54"/>
                </a:cxn>
                <a:cxn ang="0">
                  <a:pos x="18" y="33"/>
                </a:cxn>
                <a:cxn ang="0">
                  <a:pos x="29" y="11"/>
                </a:cxn>
                <a:cxn ang="0">
                  <a:pos x="44" y="8"/>
                </a:cxn>
                <a:cxn ang="0">
                  <a:pos x="58" y="6"/>
                </a:cxn>
                <a:cxn ang="0">
                  <a:pos x="69" y="3"/>
                </a:cxn>
                <a:cxn ang="0">
                  <a:pos x="76" y="1"/>
                </a:cxn>
                <a:cxn ang="0">
                  <a:pos x="74" y="5"/>
                </a:cxn>
                <a:cxn ang="0">
                  <a:pos x="68" y="23"/>
                </a:cxn>
                <a:cxn ang="0">
                  <a:pos x="70" y="29"/>
                </a:cxn>
                <a:cxn ang="0">
                  <a:pos x="75" y="42"/>
                </a:cxn>
                <a:cxn ang="0">
                  <a:pos x="90" y="87"/>
                </a:cxn>
                <a:cxn ang="0">
                  <a:pos x="97" y="119"/>
                </a:cxn>
                <a:cxn ang="0">
                  <a:pos x="98" y="140"/>
                </a:cxn>
                <a:cxn ang="0">
                  <a:pos x="97" y="165"/>
                </a:cxn>
                <a:cxn ang="0">
                  <a:pos x="84" y="215"/>
                </a:cxn>
                <a:cxn ang="0">
                  <a:pos x="79" y="223"/>
                </a:cxn>
                <a:cxn ang="0">
                  <a:pos x="70" y="223"/>
                </a:cxn>
                <a:cxn ang="0">
                  <a:pos x="57" y="223"/>
                </a:cxn>
                <a:cxn ang="0">
                  <a:pos x="43" y="223"/>
                </a:cxn>
                <a:cxn ang="0">
                  <a:pos x="35" y="223"/>
                </a:cxn>
                <a:cxn ang="0">
                  <a:pos x="33" y="217"/>
                </a:cxn>
              </a:cxnLst>
              <a:pathLst>
                <a:path w="197" h="467">
                  <a:moveTo>
                    <a:pt x="67" y="423"/>
                  </a:moveTo>
                  <a:lnTo>
                    <a:pt x="68" y="412"/>
                  </a:lnTo>
                  <a:lnTo>
                    <a:pt x="68" y="394"/>
                  </a:lnTo>
                  <a:lnTo>
                    <a:pt x="68" y="378"/>
                  </a:lnTo>
                  <a:lnTo>
                    <a:pt x="68" y="367"/>
                  </a:lnTo>
                  <a:lnTo>
                    <a:pt x="68" y="366"/>
                  </a:lnTo>
                  <a:lnTo>
                    <a:pt x="69" y="361"/>
                  </a:lnTo>
                  <a:lnTo>
                    <a:pt x="72" y="356"/>
                  </a:lnTo>
                  <a:lnTo>
                    <a:pt x="73" y="350"/>
                  </a:lnTo>
                  <a:lnTo>
                    <a:pt x="74" y="341"/>
                  </a:lnTo>
                  <a:lnTo>
                    <a:pt x="74" y="329"/>
                  </a:lnTo>
                  <a:lnTo>
                    <a:pt x="73" y="317"/>
                  </a:lnTo>
                  <a:lnTo>
                    <a:pt x="72" y="308"/>
                  </a:lnTo>
                  <a:lnTo>
                    <a:pt x="68" y="318"/>
                  </a:lnTo>
                  <a:lnTo>
                    <a:pt x="67" y="336"/>
                  </a:lnTo>
                  <a:lnTo>
                    <a:pt x="67" y="354"/>
                  </a:lnTo>
                  <a:lnTo>
                    <a:pt x="68" y="367"/>
                  </a:lnTo>
                  <a:lnTo>
                    <a:pt x="68" y="378"/>
                  </a:lnTo>
                  <a:lnTo>
                    <a:pt x="68" y="394"/>
                  </a:lnTo>
                  <a:lnTo>
                    <a:pt x="68" y="412"/>
                  </a:lnTo>
                  <a:lnTo>
                    <a:pt x="67" y="423"/>
                  </a:lnTo>
                  <a:lnTo>
                    <a:pt x="66" y="431"/>
                  </a:lnTo>
                  <a:lnTo>
                    <a:pt x="64" y="444"/>
                  </a:lnTo>
                  <a:lnTo>
                    <a:pt x="61" y="457"/>
                  </a:lnTo>
                  <a:lnTo>
                    <a:pt x="60" y="466"/>
                  </a:lnTo>
                  <a:lnTo>
                    <a:pt x="57" y="467"/>
                  </a:lnTo>
                  <a:lnTo>
                    <a:pt x="53" y="467"/>
                  </a:lnTo>
                  <a:lnTo>
                    <a:pt x="50" y="467"/>
                  </a:lnTo>
                  <a:lnTo>
                    <a:pt x="46" y="467"/>
                  </a:lnTo>
                  <a:lnTo>
                    <a:pt x="41" y="467"/>
                  </a:lnTo>
                  <a:lnTo>
                    <a:pt x="35" y="467"/>
                  </a:lnTo>
                  <a:lnTo>
                    <a:pt x="29" y="467"/>
                  </a:lnTo>
                  <a:lnTo>
                    <a:pt x="23" y="467"/>
                  </a:lnTo>
                  <a:lnTo>
                    <a:pt x="19" y="466"/>
                  </a:lnTo>
                  <a:lnTo>
                    <a:pt x="14" y="466"/>
                  </a:lnTo>
                  <a:lnTo>
                    <a:pt x="9" y="465"/>
                  </a:lnTo>
                  <a:lnTo>
                    <a:pt x="7" y="465"/>
                  </a:lnTo>
                  <a:lnTo>
                    <a:pt x="4" y="462"/>
                  </a:lnTo>
                  <a:lnTo>
                    <a:pt x="1" y="459"/>
                  </a:lnTo>
                  <a:lnTo>
                    <a:pt x="1" y="455"/>
                  </a:lnTo>
                  <a:lnTo>
                    <a:pt x="1" y="451"/>
                  </a:lnTo>
                  <a:lnTo>
                    <a:pt x="1" y="442"/>
                  </a:lnTo>
                  <a:lnTo>
                    <a:pt x="1" y="427"/>
                  </a:lnTo>
                  <a:lnTo>
                    <a:pt x="1" y="411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79"/>
                  </a:lnTo>
                  <a:lnTo>
                    <a:pt x="0" y="369"/>
                  </a:lnTo>
                  <a:lnTo>
                    <a:pt x="0" y="361"/>
                  </a:lnTo>
                  <a:lnTo>
                    <a:pt x="0" y="352"/>
                  </a:lnTo>
                  <a:lnTo>
                    <a:pt x="3" y="340"/>
                  </a:lnTo>
                  <a:lnTo>
                    <a:pt x="4" y="329"/>
                  </a:lnTo>
                  <a:lnTo>
                    <a:pt x="5" y="321"/>
                  </a:lnTo>
                  <a:lnTo>
                    <a:pt x="5" y="314"/>
                  </a:lnTo>
                  <a:lnTo>
                    <a:pt x="4" y="307"/>
                  </a:lnTo>
                  <a:lnTo>
                    <a:pt x="3" y="300"/>
                  </a:lnTo>
                  <a:lnTo>
                    <a:pt x="1" y="294"/>
                  </a:lnTo>
                  <a:lnTo>
                    <a:pt x="0" y="285"/>
                  </a:lnTo>
                  <a:lnTo>
                    <a:pt x="0" y="274"/>
                  </a:lnTo>
                  <a:lnTo>
                    <a:pt x="1" y="261"/>
                  </a:lnTo>
                  <a:lnTo>
                    <a:pt x="4" y="249"/>
                  </a:lnTo>
                  <a:lnTo>
                    <a:pt x="8" y="231"/>
                  </a:lnTo>
                  <a:lnTo>
                    <a:pt x="13" y="208"/>
                  </a:lnTo>
                  <a:lnTo>
                    <a:pt x="16" y="190"/>
                  </a:lnTo>
                  <a:lnTo>
                    <a:pt x="18" y="178"/>
                  </a:lnTo>
                  <a:lnTo>
                    <a:pt x="19" y="169"/>
                  </a:lnTo>
                  <a:lnTo>
                    <a:pt x="19" y="154"/>
                  </a:lnTo>
                  <a:lnTo>
                    <a:pt x="19" y="140"/>
                  </a:lnTo>
                  <a:lnTo>
                    <a:pt x="19" y="131"/>
                  </a:lnTo>
                  <a:lnTo>
                    <a:pt x="20" y="124"/>
                  </a:lnTo>
                  <a:lnTo>
                    <a:pt x="21" y="115"/>
                  </a:lnTo>
                  <a:lnTo>
                    <a:pt x="23" y="107"/>
                  </a:lnTo>
                  <a:lnTo>
                    <a:pt x="24" y="101"/>
                  </a:lnTo>
                  <a:lnTo>
                    <a:pt x="28" y="88"/>
                  </a:lnTo>
                  <a:lnTo>
                    <a:pt x="36" y="65"/>
                  </a:lnTo>
                  <a:lnTo>
                    <a:pt x="44" y="41"/>
                  </a:lnTo>
                  <a:lnTo>
                    <a:pt x="51" y="25"/>
                  </a:lnTo>
                  <a:lnTo>
                    <a:pt x="58" y="22"/>
                  </a:lnTo>
                  <a:lnTo>
                    <a:pt x="67" y="19"/>
                  </a:lnTo>
                  <a:lnTo>
                    <a:pt x="77" y="17"/>
                  </a:lnTo>
                  <a:lnTo>
                    <a:pt x="88" y="15"/>
                  </a:lnTo>
                  <a:lnTo>
                    <a:pt x="99" y="12"/>
                  </a:lnTo>
                  <a:lnTo>
                    <a:pt x="108" y="11"/>
                  </a:lnTo>
                  <a:lnTo>
                    <a:pt x="116" y="11"/>
                  </a:lnTo>
                  <a:lnTo>
                    <a:pt x="121" y="10"/>
                  </a:lnTo>
                  <a:lnTo>
                    <a:pt x="129" y="9"/>
                  </a:lnTo>
                  <a:lnTo>
                    <a:pt x="138" y="5"/>
                  </a:lnTo>
                  <a:lnTo>
                    <a:pt x="148" y="2"/>
                  </a:lnTo>
                  <a:lnTo>
                    <a:pt x="154" y="0"/>
                  </a:lnTo>
                  <a:lnTo>
                    <a:pt x="153" y="2"/>
                  </a:lnTo>
                  <a:lnTo>
                    <a:pt x="151" y="4"/>
                  </a:lnTo>
                  <a:lnTo>
                    <a:pt x="150" y="5"/>
                  </a:lnTo>
                  <a:lnTo>
                    <a:pt x="148" y="9"/>
                  </a:lnTo>
                  <a:lnTo>
                    <a:pt x="145" y="17"/>
                  </a:lnTo>
                  <a:lnTo>
                    <a:pt x="141" y="31"/>
                  </a:lnTo>
                  <a:lnTo>
                    <a:pt x="136" y="45"/>
                  </a:lnTo>
                  <a:lnTo>
                    <a:pt x="133" y="54"/>
                  </a:lnTo>
                  <a:lnTo>
                    <a:pt x="135" y="56"/>
                  </a:lnTo>
                  <a:lnTo>
                    <a:pt x="140" y="58"/>
                  </a:lnTo>
                  <a:lnTo>
                    <a:pt x="144" y="61"/>
                  </a:lnTo>
                  <a:lnTo>
                    <a:pt x="148" y="63"/>
                  </a:lnTo>
                  <a:lnTo>
                    <a:pt x="151" y="83"/>
                  </a:lnTo>
                  <a:lnTo>
                    <a:pt x="161" y="114"/>
                  </a:lnTo>
                  <a:lnTo>
                    <a:pt x="172" y="147"/>
                  </a:lnTo>
                  <a:lnTo>
                    <a:pt x="181" y="173"/>
                  </a:lnTo>
                  <a:lnTo>
                    <a:pt x="187" y="193"/>
                  </a:lnTo>
                  <a:lnTo>
                    <a:pt x="191" y="215"/>
                  </a:lnTo>
                  <a:lnTo>
                    <a:pt x="195" y="238"/>
                  </a:lnTo>
                  <a:lnTo>
                    <a:pt x="196" y="260"/>
                  </a:lnTo>
                  <a:lnTo>
                    <a:pt x="197" y="269"/>
                  </a:lnTo>
                  <a:lnTo>
                    <a:pt x="197" y="279"/>
                  </a:lnTo>
                  <a:lnTo>
                    <a:pt x="197" y="287"/>
                  </a:lnTo>
                  <a:lnTo>
                    <a:pt x="197" y="295"/>
                  </a:lnTo>
                  <a:lnTo>
                    <a:pt x="194" y="329"/>
                  </a:lnTo>
                  <a:lnTo>
                    <a:pt x="189" y="362"/>
                  </a:lnTo>
                  <a:lnTo>
                    <a:pt x="181" y="397"/>
                  </a:lnTo>
                  <a:lnTo>
                    <a:pt x="168" y="429"/>
                  </a:lnTo>
                  <a:lnTo>
                    <a:pt x="165" y="436"/>
                  </a:lnTo>
                  <a:lnTo>
                    <a:pt x="163" y="442"/>
                  </a:lnTo>
                  <a:lnTo>
                    <a:pt x="158" y="445"/>
                  </a:lnTo>
                  <a:lnTo>
                    <a:pt x="151" y="446"/>
                  </a:lnTo>
                  <a:lnTo>
                    <a:pt x="146" y="446"/>
                  </a:lnTo>
                  <a:lnTo>
                    <a:pt x="141" y="446"/>
                  </a:lnTo>
                  <a:lnTo>
                    <a:pt x="133" y="446"/>
                  </a:lnTo>
                  <a:lnTo>
                    <a:pt x="125" y="445"/>
                  </a:lnTo>
                  <a:lnTo>
                    <a:pt x="115" y="445"/>
                  </a:lnTo>
                  <a:lnTo>
                    <a:pt x="105" y="445"/>
                  </a:lnTo>
                  <a:lnTo>
                    <a:pt x="96" y="445"/>
                  </a:lnTo>
                  <a:lnTo>
                    <a:pt x="87" y="445"/>
                  </a:lnTo>
                  <a:lnTo>
                    <a:pt x="81" y="445"/>
                  </a:lnTo>
                  <a:lnTo>
                    <a:pt x="75" y="445"/>
                  </a:lnTo>
                  <a:lnTo>
                    <a:pt x="70" y="445"/>
                  </a:lnTo>
                  <a:lnTo>
                    <a:pt x="66" y="445"/>
                  </a:lnTo>
                  <a:lnTo>
                    <a:pt x="67" y="440"/>
                  </a:lnTo>
                  <a:lnTo>
                    <a:pt x="67" y="434"/>
                  </a:lnTo>
                  <a:lnTo>
                    <a:pt x="67" y="428"/>
                  </a:lnTo>
                  <a:lnTo>
                    <a:pt x="67" y="42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2" name="Freeform 30"/>
            <p:cNvSpPr/>
            <p:nvPr/>
          </p:nvSpPr>
          <p:spPr>
            <a:xfrm>
              <a:off x="5302" y="2805"/>
              <a:ext cx="74" cy="227"/>
            </a:xfrm>
            <a:custGeom>
              <a:avLst/>
              <a:gdLst/>
              <a:ahLst/>
              <a:cxnLst>
                <a:cxn ang="0">
                  <a:pos x="13" y="118"/>
                </a:cxn>
                <a:cxn ang="0">
                  <a:pos x="17" y="111"/>
                </a:cxn>
                <a:cxn ang="0">
                  <a:pos x="17" y="102"/>
                </a:cxn>
                <a:cxn ang="0">
                  <a:pos x="11" y="80"/>
                </a:cxn>
                <a:cxn ang="0">
                  <a:pos x="5" y="55"/>
                </a:cxn>
                <a:cxn ang="0">
                  <a:pos x="1" y="34"/>
                </a:cxn>
                <a:cxn ang="0">
                  <a:pos x="1" y="27"/>
                </a:cxn>
                <a:cxn ang="0">
                  <a:pos x="3" y="25"/>
                </a:cxn>
                <a:cxn ang="0">
                  <a:pos x="5" y="20"/>
                </a:cxn>
                <a:cxn ang="0">
                  <a:pos x="6" y="6"/>
                </a:cxn>
                <a:cxn ang="0">
                  <a:pos x="9" y="1"/>
                </a:cxn>
                <a:cxn ang="0">
                  <a:pos x="12" y="2"/>
                </a:cxn>
                <a:cxn ang="0">
                  <a:pos x="15" y="2"/>
                </a:cxn>
                <a:cxn ang="0">
                  <a:pos x="20" y="2"/>
                </a:cxn>
                <a:cxn ang="0">
                  <a:pos x="25" y="3"/>
                </a:cxn>
                <a:cxn ang="0">
                  <a:pos x="32" y="4"/>
                </a:cxn>
                <a:cxn ang="0">
                  <a:pos x="40" y="7"/>
                </a:cxn>
                <a:cxn ang="0">
                  <a:pos x="47" y="14"/>
                </a:cxn>
                <a:cxn ang="0">
                  <a:pos x="51" y="27"/>
                </a:cxn>
                <a:cxn ang="0">
                  <a:pos x="53" y="45"/>
                </a:cxn>
                <a:cxn ang="0">
                  <a:pos x="55" y="56"/>
                </a:cxn>
                <a:cxn ang="0">
                  <a:pos x="55" y="61"/>
                </a:cxn>
                <a:cxn ang="0">
                  <a:pos x="59" y="75"/>
                </a:cxn>
                <a:cxn ang="0">
                  <a:pos x="66" y="100"/>
                </a:cxn>
                <a:cxn ang="0">
                  <a:pos x="69" y="114"/>
                </a:cxn>
                <a:cxn ang="0">
                  <a:pos x="73" y="130"/>
                </a:cxn>
                <a:cxn ang="0">
                  <a:pos x="74" y="155"/>
                </a:cxn>
                <a:cxn ang="0">
                  <a:pos x="74" y="211"/>
                </a:cxn>
                <a:cxn ang="0">
                  <a:pos x="74" y="226"/>
                </a:cxn>
                <a:cxn ang="0">
                  <a:pos x="71" y="226"/>
                </a:cxn>
                <a:cxn ang="0">
                  <a:pos x="67" y="226"/>
                </a:cxn>
                <a:cxn ang="0">
                  <a:pos x="62" y="224"/>
                </a:cxn>
                <a:cxn ang="0">
                  <a:pos x="56" y="222"/>
                </a:cxn>
                <a:cxn ang="0">
                  <a:pos x="52" y="222"/>
                </a:cxn>
                <a:cxn ang="0">
                  <a:pos x="48" y="224"/>
                </a:cxn>
                <a:cxn ang="0">
                  <a:pos x="46" y="224"/>
                </a:cxn>
                <a:cxn ang="0">
                  <a:pos x="44" y="218"/>
                </a:cxn>
                <a:cxn ang="0">
                  <a:pos x="44" y="209"/>
                </a:cxn>
                <a:cxn ang="0">
                  <a:pos x="43" y="210"/>
                </a:cxn>
                <a:cxn ang="0">
                  <a:pos x="43" y="219"/>
                </a:cxn>
                <a:cxn ang="0">
                  <a:pos x="37" y="220"/>
                </a:cxn>
                <a:cxn ang="0">
                  <a:pos x="29" y="210"/>
                </a:cxn>
                <a:cxn ang="0">
                  <a:pos x="27" y="198"/>
                </a:cxn>
                <a:cxn ang="0">
                  <a:pos x="26" y="183"/>
                </a:cxn>
                <a:cxn ang="0">
                  <a:pos x="25" y="175"/>
                </a:cxn>
                <a:cxn ang="0">
                  <a:pos x="21" y="164"/>
                </a:cxn>
                <a:cxn ang="0">
                  <a:pos x="15" y="153"/>
                </a:cxn>
                <a:cxn ang="0">
                  <a:pos x="8" y="142"/>
                </a:cxn>
                <a:cxn ang="0">
                  <a:pos x="5" y="136"/>
                </a:cxn>
                <a:cxn ang="0">
                  <a:pos x="9" y="126"/>
                </a:cxn>
              </a:cxnLst>
              <a:pathLst>
                <a:path w="149" h="455">
                  <a:moveTo>
                    <a:pt x="23" y="244"/>
                  </a:moveTo>
                  <a:lnTo>
                    <a:pt x="27" y="236"/>
                  </a:lnTo>
                  <a:lnTo>
                    <a:pt x="30" y="228"/>
                  </a:lnTo>
                  <a:lnTo>
                    <a:pt x="34" y="222"/>
                  </a:lnTo>
                  <a:lnTo>
                    <a:pt x="36" y="218"/>
                  </a:lnTo>
                  <a:lnTo>
                    <a:pt x="34" y="204"/>
                  </a:lnTo>
                  <a:lnTo>
                    <a:pt x="28" y="184"/>
                  </a:lnTo>
                  <a:lnTo>
                    <a:pt x="22" y="161"/>
                  </a:lnTo>
                  <a:lnTo>
                    <a:pt x="17" y="136"/>
                  </a:lnTo>
                  <a:lnTo>
                    <a:pt x="11" y="111"/>
                  </a:lnTo>
                  <a:lnTo>
                    <a:pt x="5" y="86"/>
                  </a:lnTo>
                  <a:lnTo>
                    <a:pt x="2" y="68"/>
                  </a:lnTo>
                  <a:lnTo>
                    <a:pt x="0" y="55"/>
                  </a:lnTo>
                  <a:lnTo>
                    <a:pt x="3" y="54"/>
                  </a:lnTo>
                  <a:lnTo>
                    <a:pt x="5" y="52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0" y="40"/>
                  </a:lnTo>
                  <a:lnTo>
                    <a:pt x="12" y="25"/>
                  </a:lnTo>
                  <a:lnTo>
                    <a:pt x="13" y="1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5" y="6"/>
                  </a:lnTo>
                  <a:lnTo>
                    <a:pt x="51" y="6"/>
                  </a:lnTo>
                  <a:lnTo>
                    <a:pt x="58" y="7"/>
                  </a:lnTo>
                  <a:lnTo>
                    <a:pt x="64" y="8"/>
                  </a:lnTo>
                  <a:lnTo>
                    <a:pt x="69" y="10"/>
                  </a:lnTo>
                  <a:lnTo>
                    <a:pt x="80" y="14"/>
                  </a:lnTo>
                  <a:lnTo>
                    <a:pt x="88" y="20"/>
                  </a:lnTo>
                  <a:lnTo>
                    <a:pt x="95" y="28"/>
                  </a:lnTo>
                  <a:lnTo>
                    <a:pt x="98" y="40"/>
                  </a:lnTo>
                  <a:lnTo>
                    <a:pt x="102" y="54"/>
                  </a:lnTo>
                  <a:lnTo>
                    <a:pt x="104" y="73"/>
                  </a:lnTo>
                  <a:lnTo>
                    <a:pt x="107" y="91"/>
                  </a:lnTo>
                  <a:lnTo>
                    <a:pt x="110" y="108"/>
                  </a:lnTo>
                  <a:lnTo>
                    <a:pt x="110" y="113"/>
                  </a:lnTo>
                  <a:lnTo>
                    <a:pt x="111" y="119"/>
                  </a:lnTo>
                  <a:lnTo>
                    <a:pt x="111" y="122"/>
                  </a:lnTo>
                  <a:lnTo>
                    <a:pt x="111" y="125"/>
                  </a:lnTo>
                  <a:lnTo>
                    <a:pt x="118" y="150"/>
                  </a:lnTo>
                  <a:lnTo>
                    <a:pt x="126" y="177"/>
                  </a:lnTo>
                  <a:lnTo>
                    <a:pt x="132" y="201"/>
                  </a:lnTo>
                  <a:lnTo>
                    <a:pt x="135" y="216"/>
                  </a:lnTo>
                  <a:lnTo>
                    <a:pt x="138" y="228"/>
                  </a:lnTo>
                  <a:lnTo>
                    <a:pt x="143" y="243"/>
                  </a:lnTo>
                  <a:lnTo>
                    <a:pt x="147" y="260"/>
                  </a:lnTo>
                  <a:lnTo>
                    <a:pt x="149" y="276"/>
                  </a:lnTo>
                  <a:lnTo>
                    <a:pt x="149" y="311"/>
                  </a:lnTo>
                  <a:lnTo>
                    <a:pt x="149" y="367"/>
                  </a:lnTo>
                  <a:lnTo>
                    <a:pt x="149" y="422"/>
                  </a:lnTo>
                  <a:lnTo>
                    <a:pt x="149" y="451"/>
                  </a:lnTo>
                  <a:lnTo>
                    <a:pt x="148" y="452"/>
                  </a:lnTo>
                  <a:lnTo>
                    <a:pt x="144" y="452"/>
                  </a:lnTo>
                  <a:lnTo>
                    <a:pt x="142" y="453"/>
                  </a:lnTo>
                  <a:lnTo>
                    <a:pt x="140" y="455"/>
                  </a:lnTo>
                  <a:lnTo>
                    <a:pt x="135" y="452"/>
                  </a:lnTo>
                  <a:lnTo>
                    <a:pt x="129" y="450"/>
                  </a:lnTo>
                  <a:lnTo>
                    <a:pt x="124" y="448"/>
                  </a:lnTo>
                  <a:lnTo>
                    <a:pt x="119" y="447"/>
                  </a:lnTo>
                  <a:lnTo>
                    <a:pt x="113" y="445"/>
                  </a:lnTo>
                  <a:lnTo>
                    <a:pt x="109" y="445"/>
                  </a:lnTo>
                  <a:lnTo>
                    <a:pt x="104" y="445"/>
                  </a:lnTo>
                  <a:lnTo>
                    <a:pt x="99" y="447"/>
                  </a:lnTo>
                  <a:lnTo>
                    <a:pt x="97" y="448"/>
                  </a:lnTo>
                  <a:lnTo>
                    <a:pt x="95" y="448"/>
                  </a:lnTo>
                  <a:lnTo>
                    <a:pt x="92" y="448"/>
                  </a:lnTo>
                  <a:lnTo>
                    <a:pt x="89" y="448"/>
                  </a:lnTo>
                  <a:lnTo>
                    <a:pt x="88" y="437"/>
                  </a:lnTo>
                  <a:lnTo>
                    <a:pt x="88" y="427"/>
                  </a:lnTo>
                  <a:lnTo>
                    <a:pt x="88" y="419"/>
                  </a:lnTo>
                  <a:lnTo>
                    <a:pt x="87" y="413"/>
                  </a:lnTo>
                  <a:lnTo>
                    <a:pt x="86" y="420"/>
                  </a:lnTo>
                  <a:lnTo>
                    <a:pt x="86" y="429"/>
                  </a:lnTo>
                  <a:lnTo>
                    <a:pt x="86" y="439"/>
                  </a:lnTo>
                  <a:lnTo>
                    <a:pt x="84" y="447"/>
                  </a:lnTo>
                  <a:lnTo>
                    <a:pt x="75" y="441"/>
                  </a:lnTo>
                  <a:lnTo>
                    <a:pt x="66" y="433"/>
                  </a:lnTo>
                  <a:lnTo>
                    <a:pt x="58" y="421"/>
                  </a:lnTo>
                  <a:lnTo>
                    <a:pt x="54" y="410"/>
                  </a:lnTo>
                  <a:lnTo>
                    <a:pt x="54" y="396"/>
                  </a:lnTo>
                  <a:lnTo>
                    <a:pt x="54" y="381"/>
                  </a:lnTo>
                  <a:lnTo>
                    <a:pt x="53" y="367"/>
                  </a:lnTo>
                  <a:lnTo>
                    <a:pt x="52" y="358"/>
                  </a:lnTo>
                  <a:lnTo>
                    <a:pt x="50" y="350"/>
                  </a:lnTo>
                  <a:lnTo>
                    <a:pt x="48" y="341"/>
                  </a:lnTo>
                  <a:lnTo>
                    <a:pt x="43" y="329"/>
                  </a:lnTo>
                  <a:lnTo>
                    <a:pt x="37" y="318"/>
                  </a:lnTo>
                  <a:lnTo>
                    <a:pt x="31" y="306"/>
                  </a:lnTo>
                  <a:lnTo>
                    <a:pt x="25" y="295"/>
                  </a:lnTo>
                  <a:lnTo>
                    <a:pt x="17" y="285"/>
                  </a:lnTo>
                  <a:lnTo>
                    <a:pt x="8" y="279"/>
                  </a:lnTo>
                  <a:lnTo>
                    <a:pt x="11" y="272"/>
                  </a:lnTo>
                  <a:lnTo>
                    <a:pt x="14" y="262"/>
                  </a:lnTo>
                  <a:lnTo>
                    <a:pt x="19" y="253"/>
                  </a:lnTo>
                  <a:lnTo>
                    <a:pt x="23" y="24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3" name="Freeform 31"/>
            <p:cNvSpPr/>
            <p:nvPr/>
          </p:nvSpPr>
          <p:spPr>
            <a:xfrm>
              <a:off x="5180" y="2872"/>
              <a:ext cx="24" cy="160"/>
            </a:xfrm>
            <a:custGeom>
              <a:avLst/>
              <a:gdLst/>
              <a:ahLst/>
              <a:cxnLst>
                <a:cxn ang="0">
                  <a:pos x="2" y="158"/>
                </a:cxn>
                <a:cxn ang="0">
                  <a:pos x="0" y="155"/>
                </a:cxn>
                <a:cxn ang="0">
                  <a:pos x="0" y="148"/>
                </a:cxn>
                <a:cxn ang="0">
                  <a:pos x="0" y="133"/>
                </a:cxn>
                <a:cxn ang="0">
                  <a:pos x="0" y="123"/>
                </a:cxn>
                <a:cxn ang="0">
                  <a:pos x="0" y="112"/>
                </a:cxn>
                <a:cxn ang="0">
                  <a:pos x="0" y="103"/>
                </a:cxn>
                <a:cxn ang="0">
                  <a:pos x="2" y="92"/>
                </a:cxn>
                <a:cxn ang="0">
                  <a:pos x="2" y="84"/>
                </a:cxn>
                <a:cxn ang="0">
                  <a:pos x="1" y="77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4" y="43"/>
                </a:cxn>
                <a:cxn ang="0">
                  <a:pos x="8" y="22"/>
                </a:cxn>
                <a:cxn ang="0">
                  <a:pos x="12" y="15"/>
                </a:cxn>
                <a:cxn ang="0">
                  <a:pos x="17" y="5"/>
                </a:cxn>
                <a:cxn ang="0">
                  <a:pos x="17" y="8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41"/>
                </a:cxn>
                <a:cxn ang="0">
                  <a:pos x="6" y="49"/>
                </a:cxn>
                <a:cxn ang="0">
                  <a:pos x="4" y="56"/>
                </a:cxn>
                <a:cxn ang="0">
                  <a:pos x="9" y="58"/>
                </a:cxn>
                <a:cxn ang="0">
                  <a:pos x="15" y="55"/>
                </a:cxn>
                <a:cxn ang="0">
                  <a:pos x="20" y="51"/>
                </a:cxn>
                <a:cxn ang="0">
                  <a:pos x="24" y="50"/>
                </a:cxn>
                <a:cxn ang="0">
                  <a:pos x="21" y="55"/>
                </a:cxn>
                <a:cxn ang="0">
                  <a:pos x="15" y="61"/>
                </a:cxn>
                <a:cxn ang="0">
                  <a:pos x="10" y="68"/>
                </a:cxn>
                <a:cxn ang="0">
                  <a:pos x="6" y="73"/>
                </a:cxn>
                <a:cxn ang="0">
                  <a:pos x="7" y="74"/>
                </a:cxn>
                <a:cxn ang="0">
                  <a:pos x="11" y="74"/>
                </a:cxn>
                <a:cxn ang="0">
                  <a:pos x="11" y="75"/>
                </a:cxn>
                <a:cxn ang="0">
                  <a:pos x="9" y="79"/>
                </a:cxn>
                <a:cxn ang="0">
                  <a:pos x="6" y="88"/>
                </a:cxn>
                <a:cxn ang="0">
                  <a:pos x="5" y="104"/>
                </a:cxn>
                <a:cxn ang="0">
                  <a:pos x="6" y="116"/>
                </a:cxn>
                <a:cxn ang="0">
                  <a:pos x="3" y="128"/>
                </a:cxn>
                <a:cxn ang="0">
                  <a:pos x="3" y="141"/>
                </a:cxn>
                <a:cxn ang="0">
                  <a:pos x="3" y="156"/>
                </a:cxn>
              </a:cxnLst>
              <a:pathLst>
                <a:path w="50" h="319">
                  <a:moveTo>
                    <a:pt x="7" y="319"/>
                  </a:moveTo>
                  <a:lnTo>
                    <a:pt x="4" y="316"/>
                  </a:lnTo>
                  <a:lnTo>
                    <a:pt x="1" y="313"/>
                  </a:lnTo>
                  <a:lnTo>
                    <a:pt x="1" y="309"/>
                  </a:lnTo>
                  <a:lnTo>
                    <a:pt x="1" y="305"/>
                  </a:lnTo>
                  <a:lnTo>
                    <a:pt x="1" y="296"/>
                  </a:lnTo>
                  <a:lnTo>
                    <a:pt x="1" y="281"/>
                  </a:lnTo>
                  <a:lnTo>
                    <a:pt x="1" y="265"/>
                  </a:lnTo>
                  <a:lnTo>
                    <a:pt x="0" y="253"/>
                  </a:lnTo>
                  <a:lnTo>
                    <a:pt x="0" y="245"/>
                  </a:lnTo>
                  <a:lnTo>
                    <a:pt x="0" y="233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6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5" y="175"/>
                  </a:lnTo>
                  <a:lnTo>
                    <a:pt x="5" y="168"/>
                  </a:lnTo>
                  <a:lnTo>
                    <a:pt x="4" y="161"/>
                  </a:lnTo>
                  <a:lnTo>
                    <a:pt x="3" y="154"/>
                  </a:lnTo>
                  <a:lnTo>
                    <a:pt x="1" y="148"/>
                  </a:lnTo>
                  <a:lnTo>
                    <a:pt x="0" y="139"/>
                  </a:lnTo>
                  <a:lnTo>
                    <a:pt x="0" y="128"/>
                  </a:lnTo>
                  <a:lnTo>
                    <a:pt x="1" y="115"/>
                  </a:lnTo>
                  <a:lnTo>
                    <a:pt x="4" y="103"/>
                  </a:lnTo>
                  <a:lnTo>
                    <a:pt x="8" y="85"/>
                  </a:lnTo>
                  <a:lnTo>
                    <a:pt x="13" y="62"/>
                  </a:lnTo>
                  <a:lnTo>
                    <a:pt x="16" y="44"/>
                  </a:lnTo>
                  <a:lnTo>
                    <a:pt x="18" y="32"/>
                  </a:lnTo>
                  <a:lnTo>
                    <a:pt x="24" y="29"/>
                  </a:lnTo>
                  <a:lnTo>
                    <a:pt x="30" y="19"/>
                  </a:lnTo>
                  <a:lnTo>
                    <a:pt x="36" y="9"/>
                  </a:lnTo>
                  <a:lnTo>
                    <a:pt x="39" y="0"/>
                  </a:lnTo>
                  <a:lnTo>
                    <a:pt x="35" y="16"/>
                  </a:lnTo>
                  <a:lnTo>
                    <a:pt x="31" y="27"/>
                  </a:lnTo>
                  <a:lnTo>
                    <a:pt x="28" y="36"/>
                  </a:lnTo>
                  <a:lnTo>
                    <a:pt x="24" y="40"/>
                  </a:lnTo>
                  <a:lnTo>
                    <a:pt x="23" y="52"/>
                  </a:lnTo>
                  <a:lnTo>
                    <a:pt x="21" y="68"/>
                  </a:lnTo>
                  <a:lnTo>
                    <a:pt x="19" y="82"/>
                  </a:lnTo>
                  <a:lnTo>
                    <a:pt x="15" y="91"/>
                  </a:lnTo>
                  <a:lnTo>
                    <a:pt x="13" y="97"/>
                  </a:lnTo>
                  <a:lnTo>
                    <a:pt x="11" y="103"/>
                  </a:lnTo>
                  <a:lnTo>
                    <a:pt x="8" y="111"/>
                  </a:lnTo>
                  <a:lnTo>
                    <a:pt x="8" y="116"/>
                  </a:lnTo>
                  <a:lnTo>
                    <a:pt x="19" y="115"/>
                  </a:lnTo>
                  <a:lnTo>
                    <a:pt x="26" y="113"/>
                  </a:lnTo>
                  <a:lnTo>
                    <a:pt x="31" y="110"/>
                  </a:lnTo>
                  <a:lnTo>
                    <a:pt x="35" y="106"/>
                  </a:lnTo>
                  <a:lnTo>
                    <a:pt x="41" y="102"/>
                  </a:lnTo>
                  <a:lnTo>
                    <a:pt x="46" y="100"/>
                  </a:lnTo>
                  <a:lnTo>
                    <a:pt x="50" y="100"/>
                  </a:lnTo>
                  <a:lnTo>
                    <a:pt x="47" y="105"/>
                  </a:lnTo>
                  <a:lnTo>
                    <a:pt x="44" y="109"/>
                  </a:lnTo>
                  <a:lnTo>
                    <a:pt x="38" y="115"/>
                  </a:lnTo>
                  <a:lnTo>
                    <a:pt x="32" y="122"/>
                  </a:lnTo>
                  <a:lnTo>
                    <a:pt x="26" y="129"/>
                  </a:lnTo>
                  <a:lnTo>
                    <a:pt x="20" y="136"/>
                  </a:lnTo>
                  <a:lnTo>
                    <a:pt x="15" y="143"/>
                  </a:lnTo>
                  <a:lnTo>
                    <a:pt x="13" y="146"/>
                  </a:lnTo>
                  <a:lnTo>
                    <a:pt x="13" y="148"/>
                  </a:lnTo>
                  <a:lnTo>
                    <a:pt x="15" y="148"/>
                  </a:lnTo>
                  <a:lnTo>
                    <a:pt x="19" y="147"/>
                  </a:lnTo>
                  <a:lnTo>
                    <a:pt x="22" y="147"/>
                  </a:lnTo>
                  <a:lnTo>
                    <a:pt x="24" y="147"/>
                  </a:lnTo>
                  <a:lnTo>
                    <a:pt x="23" y="149"/>
                  </a:lnTo>
                  <a:lnTo>
                    <a:pt x="21" y="152"/>
                  </a:lnTo>
                  <a:lnTo>
                    <a:pt x="18" y="158"/>
                  </a:lnTo>
                  <a:lnTo>
                    <a:pt x="14" y="164"/>
                  </a:lnTo>
                  <a:lnTo>
                    <a:pt x="13" y="176"/>
                  </a:lnTo>
                  <a:lnTo>
                    <a:pt x="12" y="192"/>
                  </a:lnTo>
                  <a:lnTo>
                    <a:pt x="11" y="207"/>
                  </a:lnTo>
                  <a:lnTo>
                    <a:pt x="12" y="220"/>
                  </a:lnTo>
                  <a:lnTo>
                    <a:pt x="12" y="231"/>
                  </a:lnTo>
                  <a:lnTo>
                    <a:pt x="9" y="244"/>
                  </a:lnTo>
                  <a:lnTo>
                    <a:pt x="7" y="256"/>
                  </a:lnTo>
                  <a:lnTo>
                    <a:pt x="6" y="268"/>
                  </a:lnTo>
                  <a:lnTo>
                    <a:pt x="6" y="281"/>
                  </a:lnTo>
                  <a:lnTo>
                    <a:pt x="6" y="296"/>
                  </a:lnTo>
                  <a:lnTo>
                    <a:pt x="6" y="311"/>
                  </a:lnTo>
                  <a:lnTo>
                    <a:pt x="7" y="31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4" name="Freeform 32"/>
            <p:cNvSpPr/>
            <p:nvPr/>
          </p:nvSpPr>
          <p:spPr>
            <a:xfrm>
              <a:off x="5205" y="2805"/>
              <a:ext cx="35" cy="12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3" y="1"/>
                </a:cxn>
                <a:cxn ang="0">
                  <a:pos x="29" y="1"/>
                </a:cxn>
                <a:cxn ang="0">
                  <a:pos x="24" y="1"/>
                </a:cxn>
                <a:cxn ang="0">
                  <a:pos x="19" y="3"/>
                </a:cxn>
                <a:cxn ang="0">
                  <a:pos x="13" y="4"/>
                </a:cxn>
                <a:cxn ang="0">
                  <a:pos x="8" y="5"/>
                </a:cxn>
                <a:cxn ang="0">
                  <a:pos x="4" y="6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6" y="11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5" y="7"/>
                </a:cxn>
                <a:cxn ang="0">
                  <a:pos x="17" y="5"/>
                </a:cxn>
                <a:cxn ang="0">
                  <a:pos x="20" y="5"/>
                </a:cxn>
                <a:cxn ang="0">
                  <a:pos x="22" y="4"/>
                </a:cxn>
                <a:cxn ang="0">
                  <a:pos x="26" y="4"/>
                </a:cxn>
                <a:cxn ang="0">
                  <a:pos x="29" y="3"/>
                </a:cxn>
                <a:cxn ang="0">
                  <a:pos x="32" y="1"/>
                </a:cxn>
                <a:cxn ang="0">
                  <a:pos x="35" y="0"/>
                </a:cxn>
              </a:cxnLst>
              <a:pathLst>
                <a:path w="70" h="24">
                  <a:moveTo>
                    <a:pt x="70" y="0"/>
                  </a:moveTo>
                  <a:lnTo>
                    <a:pt x="65" y="1"/>
                  </a:lnTo>
                  <a:lnTo>
                    <a:pt x="57" y="1"/>
                  </a:lnTo>
                  <a:lnTo>
                    <a:pt x="48" y="2"/>
                  </a:lnTo>
                  <a:lnTo>
                    <a:pt x="37" y="5"/>
                  </a:lnTo>
                  <a:lnTo>
                    <a:pt x="26" y="7"/>
                  </a:lnTo>
                  <a:lnTo>
                    <a:pt x="16" y="9"/>
                  </a:lnTo>
                  <a:lnTo>
                    <a:pt x="7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5" y="23"/>
                  </a:lnTo>
                  <a:lnTo>
                    <a:pt x="6" y="24"/>
                  </a:lnTo>
                  <a:lnTo>
                    <a:pt x="8" y="23"/>
                  </a:lnTo>
                  <a:lnTo>
                    <a:pt x="11" y="22"/>
                  </a:lnTo>
                  <a:lnTo>
                    <a:pt x="16" y="18"/>
                  </a:lnTo>
                  <a:lnTo>
                    <a:pt x="22" y="16"/>
                  </a:lnTo>
                  <a:lnTo>
                    <a:pt x="29" y="14"/>
                  </a:lnTo>
                  <a:lnTo>
                    <a:pt x="34" y="10"/>
                  </a:lnTo>
                  <a:lnTo>
                    <a:pt x="39" y="9"/>
                  </a:lnTo>
                  <a:lnTo>
                    <a:pt x="44" y="8"/>
                  </a:lnTo>
                  <a:lnTo>
                    <a:pt x="51" y="7"/>
                  </a:lnTo>
                  <a:lnTo>
                    <a:pt x="57" y="6"/>
                  </a:lnTo>
                  <a:lnTo>
                    <a:pt x="64" y="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5" name="Freeform 33"/>
            <p:cNvSpPr/>
            <p:nvPr/>
          </p:nvSpPr>
          <p:spPr>
            <a:xfrm>
              <a:off x="5355" y="2857"/>
              <a:ext cx="2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9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2" y="9"/>
                </a:cxn>
                <a:cxn ang="0">
                  <a:pos x="2" y="10"/>
                </a:cxn>
              </a:cxnLst>
              <a:pathLst>
                <a:path w="6" h="20">
                  <a:moveTo>
                    <a:pt x="6" y="20"/>
                  </a:moveTo>
                  <a:lnTo>
                    <a:pt x="6" y="17"/>
                  </a:lnTo>
                  <a:lnTo>
                    <a:pt x="6" y="14"/>
                  </a:lnTo>
                  <a:lnTo>
                    <a:pt x="5" y="8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4" y="11"/>
                  </a:lnTo>
                  <a:lnTo>
                    <a:pt x="5" y="17"/>
                  </a:lnTo>
                  <a:lnTo>
                    <a:pt x="6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6" name="Freeform 34"/>
            <p:cNvSpPr/>
            <p:nvPr/>
          </p:nvSpPr>
          <p:spPr>
            <a:xfrm>
              <a:off x="5319" y="2825"/>
              <a:ext cx="22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3"/>
                </a:cxn>
                <a:cxn ang="0">
                  <a:pos x="8" y="30"/>
                </a:cxn>
                <a:cxn ang="0">
                  <a:pos x="12" y="47"/>
                </a:cxn>
                <a:cxn ang="0">
                  <a:pos x="16" y="59"/>
                </a:cxn>
                <a:cxn ang="0">
                  <a:pos x="18" y="70"/>
                </a:cxn>
                <a:cxn ang="0">
                  <a:pos x="20" y="82"/>
                </a:cxn>
                <a:cxn ang="0">
                  <a:pos x="21" y="93"/>
                </a:cxn>
                <a:cxn ang="0">
                  <a:pos x="22" y="101"/>
                </a:cxn>
                <a:cxn ang="0">
                  <a:pos x="21" y="111"/>
                </a:cxn>
                <a:cxn ang="0">
                  <a:pos x="20" y="126"/>
                </a:cxn>
                <a:cxn ang="0">
                  <a:pos x="20" y="141"/>
                </a:cxn>
                <a:cxn ang="0">
                  <a:pos x="20" y="151"/>
                </a:cxn>
                <a:cxn ang="0">
                  <a:pos x="19" y="135"/>
                </a:cxn>
                <a:cxn ang="0">
                  <a:pos x="19" y="120"/>
                </a:cxn>
                <a:cxn ang="0">
                  <a:pos x="19" y="107"/>
                </a:cxn>
                <a:cxn ang="0">
                  <a:pos x="19" y="98"/>
                </a:cxn>
                <a:cxn ang="0">
                  <a:pos x="19" y="91"/>
                </a:cxn>
                <a:cxn ang="0">
                  <a:pos x="17" y="83"/>
                </a:cxn>
                <a:cxn ang="0">
                  <a:pos x="16" y="75"/>
                </a:cxn>
                <a:cxn ang="0">
                  <a:pos x="14" y="68"/>
                </a:cxn>
                <a:cxn ang="0">
                  <a:pos x="11" y="56"/>
                </a:cxn>
                <a:cxn ang="0">
                  <a:pos x="6" y="37"/>
                </a:cxn>
                <a:cxn ang="0">
                  <a:pos x="2" y="17"/>
                </a:cxn>
                <a:cxn ang="0">
                  <a:pos x="0" y="0"/>
                </a:cxn>
              </a:cxnLst>
              <a:pathLst>
                <a:path w="44" h="302">
                  <a:moveTo>
                    <a:pt x="0" y="0"/>
                  </a:moveTo>
                  <a:lnTo>
                    <a:pt x="6" y="26"/>
                  </a:lnTo>
                  <a:lnTo>
                    <a:pt x="15" y="60"/>
                  </a:lnTo>
                  <a:lnTo>
                    <a:pt x="24" y="94"/>
                  </a:lnTo>
                  <a:lnTo>
                    <a:pt x="31" y="118"/>
                  </a:lnTo>
                  <a:lnTo>
                    <a:pt x="36" y="139"/>
                  </a:lnTo>
                  <a:lnTo>
                    <a:pt x="40" y="163"/>
                  </a:lnTo>
                  <a:lnTo>
                    <a:pt x="42" y="186"/>
                  </a:lnTo>
                  <a:lnTo>
                    <a:pt x="44" y="202"/>
                  </a:lnTo>
                  <a:lnTo>
                    <a:pt x="42" y="221"/>
                  </a:lnTo>
                  <a:lnTo>
                    <a:pt x="40" y="251"/>
                  </a:lnTo>
                  <a:lnTo>
                    <a:pt x="39" y="282"/>
                  </a:lnTo>
                  <a:lnTo>
                    <a:pt x="40" y="302"/>
                  </a:lnTo>
                  <a:lnTo>
                    <a:pt x="38" y="270"/>
                  </a:lnTo>
                  <a:lnTo>
                    <a:pt x="38" y="239"/>
                  </a:lnTo>
                  <a:lnTo>
                    <a:pt x="38" y="213"/>
                  </a:lnTo>
                  <a:lnTo>
                    <a:pt x="38" y="196"/>
                  </a:lnTo>
                  <a:lnTo>
                    <a:pt x="37" y="182"/>
                  </a:lnTo>
                  <a:lnTo>
                    <a:pt x="34" y="165"/>
                  </a:lnTo>
                  <a:lnTo>
                    <a:pt x="32" y="149"/>
                  </a:lnTo>
                  <a:lnTo>
                    <a:pt x="28" y="135"/>
                  </a:lnTo>
                  <a:lnTo>
                    <a:pt x="21" y="112"/>
                  </a:lnTo>
                  <a:lnTo>
                    <a:pt x="11" y="74"/>
                  </a:lnTo>
                  <a:lnTo>
                    <a:pt x="3" y="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7" name="Freeform 35"/>
            <p:cNvSpPr/>
            <p:nvPr/>
          </p:nvSpPr>
          <p:spPr>
            <a:xfrm>
              <a:off x="5320" y="2913"/>
              <a:ext cx="10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12"/>
                </a:cxn>
                <a:cxn ang="0">
                  <a:pos x="4" y="18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4" y="35"/>
                </a:cxn>
                <a:cxn ang="0">
                  <a:pos x="4" y="42"/>
                </a:cxn>
                <a:cxn ang="0">
                  <a:pos x="5" y="47"/>
                </a:cxn>
                <a:cxn ang="0">
                  <a:pos x="5" y="52"/>
                </a:cxn>
                <a:cxn ang="0">
                  <a:pos x="7" y="58"/>
                </a:cxn>
                <a:cxn ang="0">
                  <a:pos x="8" y="65"/>
                </a:cxn>
                <a:cxn ang="0">
                  <a:pos x="8" y="70"/>
                </a:cxn>
                <a:cxn ang="0">
                  <a:pos x="9" y="75"/>
                </a:cxn>
                <a:cxn ang="0">
                  <a:pos x="9" y="82"/>
                </a:cxn>
                <a:cxn ang="0">
                  <a:pos x="9" y="89"/>
                </a:cxn>
                <a:cxn ang="0">
                  <a:pos x="9" y="96"/>
                </a:cxn>
                <a:cxn ang="0">
                  <a:pos x="10" y="82"/>
                </a:cxn>
                <a:cxn ang="0">
                  <a:pos x="10" y="72"/>
                </a:cxn>
                <a:cxn ang="0">
                  <a:pos x="10" y="64"/>
                </a:cxn>
                <a:cxn ang="0">
                  <a:pos x="9" y="60"/>
                </a:cxn>
                <a:cxn ang="0">
                  <a:pos x="9" y="56"/>
                </a:cxn>
                <a:cxn ang="0">
                  <a:pos x="8" y="52"/>
                </a:cxn>
                <a:cxn ang="0">
                  <a:pos x="8" y="49"/>
                </a:cxn>
                <a:cxn ang="0">
                  <a:pos x="8" y="45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7" y="17"/>
                </a:cxn>
                <a:cxn ang="0">
                  <a:pos x="6" y="13"/>
                </a:cxn>
                <a:cxn ang="0">
                  <a:pos x="4" y="8"/>
                </a:cxn>
                <a:cxn ang="0">
                  <a:pos x="3" y="4"/>
                </a:cxn>
                <a:cxn ang="0">
                  <a:pos x="0" y="0"/>
                </a:cxn>
              </a:cxnLst>
              <a:pathLst>
                <a:path w="20" h="192">
                  <a:moveTo>
                    <a:pt x="0" y="0"/>
                  </a:moveTo>
                  <a:lnTo>
                    <a:pt x="2" y="11"/>
                  </a:lnTo>
                  <a:lnTo>
                    <a:pt x="6" y="24"/>
                  </a:lnTo>
                  <a:lnTo>
                    <a:pt x="7" y="35"/>
                  </a:lnTo>
                  <a:lnTo>
                    <a:pt x="8" y="44"/>
                  </a:lnTo>
                  <a:lnTo>
                    <a:pt x="8" y="55"/>
                  </a:lnTo>
                  <a:lnTo>
                    <a:pt x="8" y="69"/>
                  </a:lnTo>
                  <a:lnTo>
                    <a:pt x="8" y="84"/>
                  </a:lnTo>
                  <a:lnTo>
                    <a:pt x="9" y="94"/>
                  </a:lnTo>
                  <a:lnTo>
                    <a:pt x="10" y="103"/>
                  </a:lnTo>
                  <a:lnTo>
                    <a:pt x="13" y="116"/>
                  </a:lnTo>
                  <a:lnTo>
                    <a:pt x="15" y="130"/>
                  </a:lnTo>
                  <a:lnTo>
                    <a:pt x="16" y="140"/>
                  </a:lnTo>
                  <a:lnTo>
                    <a:pt x="17" y="149"/>
                  </a:lnTo>
                  <a:lnTo>
                    <a:pt x="18" y="163"/>
                  </a:lnTo>
                  <a:lnTo>
                    <a:pt x="18" y="178"/>
                  </a:lnTo>
                  <a:lnTo>
                    <a:pt x="18" y="192"/>
                  </a:lnTo>
                  <a:lnTo>
                    <a:pt x="20" y="164"/>
                  </a:lnTo>
                  <a:lnTo>
                    <a:pt x="20" y="143"/>
                  </a:lnTo>
                  <a:lnTo>
                    <a:pt x="20" y="128"/>
                  </a:lnTo>
                  <a:lnTo>
                    <a:pt x="18" y="119"/>
                  </a:lnTo>
                  <a:lnTo>
                    <a:pt x="17" y="111"/>
                  </a:lnTo>
                  <a:lnTo>
                    <a:pt x="16" y="104"/>
                  </a:lnTo>
                  <a:lnTo>
                    <a:pt x="16" y="97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6" y="64"/>
                  </a:lnTo>
                  <a:lnTo>
                    <a:pt x="15" y="48"/>
                  </a:lnTo>
                  <a:lnTo>
                    <a:pt x="14" y="34"/>
                  </a:lnTo>
                  <a:lnTo>
                    <a:pt x="12" y="25"/>
                  </a:lnTo>
                  <a:lnTo>
                    <a:pt x="8" y="16"/>
                  </a:lnTo>
                  <a:lnTo>
                    <a:pt x="5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8" name="Freeform 36"/>
            <p:cNvSpPr/>
            <p:nvPr/>
          </p:nvSpPr>
          <p:spPr>
            <a:xfrm>
              <a:off x="5278" y="2927"/>
              <a:ext cx="36" cy="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1" y="20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0" y="19"/>
                </a:cxn>
                <a:cxn ang="0">
                  <a:pos x="23" y="19"/>
                </a:cxn>
                <a:cxn ang="0">
                  <a:pos x="26" y="18"/>
                </a:cxn>
                <a:cxn ang="0">
                  <a:pos x="28" y="17"/>
                </a:cxn>
                <a:cxn ang="0">
                  <a:pos x="30" y="14"/>
                </a:cxn>
                <a:cxn ang="0">
                  <a:pos x="31" y="9"/>
                </a:cxn>
                <a:cxn ang="0">
                  <a:pos x="34" y="4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34" y="0"/>
                </a:cxn>
                <a:cxn ang="0">
                  <a:pos x="32" y="1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3" y="2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2" y="6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0"/>
                </a:cxn>
              </a:cxnLst>
              <a:pathLst>
                <a:path w="71" h="41">
                  <a:moveTo>
                    <a:pt x="0" y="41"/>
                  </a:moveTo>
                  <a:lnTo>
                    <a:pt x="2" y="41"/>
                  </a:lnTo>
                  <a:lnTo>
                    <a:pt x="4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14" y="41"/>
                  </a:lnTo>
                  <a:lnTo>
                    <a:pt x="21" y="41"/>
                  </a:lnTo>
                  <a:lnTo>
                    <a:pt x="27" y="40"/>
                  </a:lnTo>
                  <a:lnTo>
                    <a:pt x="33" y="39"/>
                  </a:lnTo>
                  <a:lnTo>
                    <a:pt x="40" y="39"/>
                  </a:lnTo>
                  <a:lnTo>
                    <a:pt x="46" y="38"/>
                  </a:lnTo>
                  <a:lnTo>
                    <a:pt x="52" y="36"/>
                  </a:lnTo>
                  <a:lnTo>
                    <a:pt x="56" y="35"/>
                  </a:lnTo>
                  <a:lnTo>
                    <a:pt x="59" y="28"/>
                  </a:lnTo>
                  <a:lnTo>
                    <a:pt x="62" y="18"/>
                  </a:lnTo>
                  <a:lnTo>
                    <a:pt x="67" y="9"/>
                  </a:lnTo>
                  <a:lnTo>
                    <a:pt x="71" y="0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6" y="5"/>
                  </a:lnTo>
                  <a:lnTo>
                    <a:pt x="38" y="6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9" y="6"/>
                  </a:lnTo>
                  <a:lnTo>
                    <a:pt x="5" y="6"/>
                  </a:lnTo>
                  <a:lnTo>
                    <a:pt x="4" y="13"/>
                  </a:lnTo>
                  <a:lnTo>
                    <a:pt x="1" y="23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9" name="Freeform 37"/>
            <p:cNvSpPr/>
            <p:nvPr/>
          </p:nvSpPr>
          <p:spPr>
            <a:xfrm>
              <a:off x="5214" y="2992"/>
              <a:ext cx="163" cy="189"/>
            </a:xfrm>
            <a:custGeom>
              <a:avLst/>
              <a:gdLst/>
              <a:ahLst/>
              <a:cxnLst>
                <a:cxn ang="0">
                  <a:pos x="11" y="94"/>
                </a:cxn>
                <a:cxn ang="0">
                  <a:pos x="15" y="106"/>
                </a:cxn>
                <a:cxn ang="0">
                  <a:pos x="17" y="113"/>
                </a:cxn>
                <a:cxn ang="0">
                  <a:pos x="22" y="130"/>
                </a:cxn>
                <a:cxn ang="0">
                  <a:pos x="28" y="149"/>
                </a:cxn>
                <a:cxn ang="0">
                  <a:pos x="29" y="161"/>
                </a:cxn>
                <a:cxn ang="0">
                  <a:pos x="30" y="169"/>
                </a:cxn>
                <a:cxn ang="0">
                  <a:pos x="29" y="182"/>
                </a:cxn>
                <a:cxn ang="0">
                  <a:pos x="31" y="185"/>
                </a:cxn>
                <a:cxn ang="0">
                  <a:pos x="42" y="187"/>
                </a:cxn>
                <a:cxn ang="0">
                  <a:pos x="51" y="188"/>
                </a:cxn>
                <a:cxn ang="0">
                  <a:pos x="57" y="188"/>
                </a:cxn>
                <a:cxn ang="0">
                  <a:pos x="60" y="189"/>
                </a:cxn>
                <a:cxn ang="0">
                  <a:pos x="67" y="186"/>
                </a:cxn>
                <a:cxn ang="0">
                  <a:pos x="74" y="185"/>
                </a:cxn>
                <a:cxn ang="0">
                  <a:pos x="76" y="182"/>
                </a:cxn>
                <a:cxn ang="0">
                  <a:pos x="91" y="175"/>
                </a:cxn>
                <a:cxn ang="0">
                  <a:pos x="110" y="168"/>
                </a:cxn>
                <a:cxn ang="0">
                  <a:pos x="125" y="165"/>
                </a:cxn>
                <a:cxn ang="0">
                  <a:pos x="136" y="166"/>
                </a:cxn>
                <a:cxn ang="0">
                  <a:pos x="133" y="171"/>
                </a:cxn>
                <a:cxn ang="0">
                  <a:pos x="136" y="171"/>
                </a:cxn>
                <a:cxn ang="0">
                  <a:pos x="146" y="168"/>
                </a:cxn>
                <a:cxn ang="0">
                  <a:pos x="157" y="164"/>
                </a:cxn>
                <a:cxn ang="0">
                  <a:pos x="155" y="163"/>
                </a:cxn>
                <a:cxn ang="0">
                  <a:pos x="144" y="165"/>
                </a:cxn>
                <a:cxn ang="0">
                  <a:pos x="134" y="143"/>
                </a:cxn>
                <a:cxn ang="0">
                  <a:pos x="137" y="156"/>
                </a:cxn>
                <a:cxn ang="0">
                  <a:pos x="132" y="163"/>
                </a:cxn>
                <a:cxn ang="0">
                  <a:pos x="103" y="134"/>
                </a:cxn>
                <a:cxn ang="0">
                  <a:pos x="54" y="87"/>
                </a:cxn>
                <a:cxn ang="0">
                  <a:pos x="60" y="87"/>
                </a:cxn>
                <a:cxn ang="0">
                  <a:pos x="61" y="84"/>
                </a:cxn>
                <a:cxn ang="0">
                  <a:pos x="73" y="93"/>
                </a:cxn>
                <a:cxn ang="0">
                  <a:pos x="94" y="108"/>
                </a:cxn>
                <a:cxn ang="0">
                  <a:pos x="109" y="117"/>
                </a:cxn>
                <a:cxn ang="0">
                  <a:pos x="103" y="88"/>
                </a:cxn>
                <a:cxn ang="0">
                  <a:pos x="80" y="65"/>
                </a:cxn>
                <a:cxn ang="0">
                  <a:pos x="59" y="37"/>
                </a:cxn>
                <a:cxn ang="0">
                  <a:pos x="56" y="26"/>
                </a:cxn>
                <a:cxn ang="0">
                  <a:pos x="67" y="35"/>
                </a:cxn>
                <a:cxn ang="0">
                  <a:pos x="59" y="7"/>
                </a:cxn>
                <a:cxn ang="0">
                  <a:pos x="52" y="17"/>
                </a:cxn>
                <a:cxn ang="0">
                  <a:pos x="45" y="30"/>
                </a:cxn>
                <a:cxn ang="0">
                  <a:pos x="32" y="31"/>
                </a:cxn>
                <a:cxn ang="0">
                  <a:pos x="14" y="30"/>
                </a:cxn>
                <a:cxn ang="0">
                  <a:pos x="3" y="30"/>
                </a:cxn>
                <a:cxn ang="0">
                  <a:pos x="4" y="60"/>
                </a:cxn>
                <a:cxn ang="0">
                  <a:pos x="11" y="94"/>
                </a:cxn>
              </a:cxnLst>
              <a:pathLst>
                <a:path w="326" h="379">
                  <a:moveTo>
                    <a:pt x="11" y="130"/>
                  </a:moveTo>
                  <a:lnTo>
                    <a:pt x="13" y="145"/>
                  </a:lnTo>
                  <a:lnTo>
                    <a:pt x="18" y="167"/>
                  </a:lnTo>
                  <a:lnTo>
                    <a:pt x="22" y="189"/>
                  </a:lnTo>
                  <a:lnTo>
                    <a:pt x="27" y="203"/>
                  </a:lnTo>
                  <a:lnTo>
                    <a:pt x="28" y="206"/>
                  </a:lnTo>
                  <a:lnTo>
                    <a:pt x="29" y="210"/>
                  </a:lnTo>
                  <a:lnTo>
                    <a:pt x="30" y="213"/>
                  </a:lnTo>
                  <a:lnTo>
                    <a:pt x="31" y="218"/>
                  </a:lnTo>
                  <a:lnTo>
                    <a:pt x="33" y="221"/>
                  </a:lnTo>
                  <a:lnTo>
                    <a:pt x="33" y="223"/>
                  </a:lnTo>
                  <a:lnTo>
                    <a:pt x="33" y="227"/>
                  </a:lnTo>
                  <a:lnTo>
                    <a:pt x="34" y="229"/>
                  </a:lnTo>
                  <a:lnTo>
                    <a:pt x="35" y="237"/>
                  </a:lnTo>
                  <a:lnTo>
                    <a:pt x="38" y="249"/>
                  </a:lnTo>
                  <a:lnTo>
                    <a:pt x="43" y="260"/>
                  </a:lnTo>
                  <a:lnTo>
                    <a:pt x="46" y="269"/>
                  </a:lnTo>
                  <a:lnTo>
                    <a:pt x="50" y="279"/>
                  </a:lnTo>
                  <a:lnTo>
                    <a:pt x="53" y="289"/>
                  </a:lnTo>
                  <a:lnTo>
                    <a:pt x="56" y="299"/>
                  </a:lnTo>
                  <a:lnTo>
                    <a:pt x="57" y="307"/>
                  </a:lnTo>
                  <a:lnTo>
                    <a:pt x="57" y="313"/>
                  </a:lnTo>
                  <a:lnTo>
                    <a:pt x="58" y="318"/>
                  </a:lnTo>
                  <a:lnTo>
                    <a:pt x="58" y="322"/>
                  </a:lnTo>
                  <a:lnTo>
                    <a:pt x="59" y="327"/>
                  </a:lnTo>
                  <a:lnTo>
                    <a:pt x="60" y="330"/>
                  </a:lnTo>
                  <a:lnTo>
                    <a:pt x="60" y="334"/>
                  </a:lnTo>
                  <a:lnTo>
                    <a:pt x="60" y="338"/>
                  </a:lnTo>
                  <a:lnTo>
                    <a:pt x="60" y="343"/>
                  </a:lnTo>
                  <a:lnTo>
                    <a:pt x="60" y="349"/>
                  </a:lnTo>
                  <a:lnTo>
                    <a:pt x="59" y="357"/>
                  </a:lnTo>
                  <a:lnTo>
                    <a:pt x="58" y="364"/>
                  </a:lnTo>
                  <a:lnTo>
                    <a:pt x="57" y="370"/>
                  </a:lnTo>
                  <a:lnTo>
                    <a:pt x="59" y="371"/>
                  </a:lnTo>
                  <a:lnTo>
                    <a:pt x="61" y="371"/>
                  </a:lnTo>
                  <a:lnTo>
                    <a:pt x="62" y="371"/>
                  </a:lnTo>
                  <a:lnTo>
                    <a:pt x="65" y="372"/>
                  </a:lnTo>
                  <a:lnTo>
                    <a:pt x="72" y="373"/>
                  </a:lnTo>
                  <a:lnTo>
                    <a:pt x="77" y="374"/>
                  </a:lnTo>
                  <a:lnTo>
                    <a:pt x="83" y="375"/>
                  </a:lnTo>
                  <a:lnTo>
                    <a:pt x="89" y="375"/>
                  </a:lnTo>
                  <a:lnTo>
                    <a:pt x="94" y="376"/>
                  </a:lnTo>
                  <a:lnTo>
                    <a:pt x="98" y="376"/>
                  </a:lnTo>
                  <a:lnTo>
                    <a:pt x="102" y="376"/>
                  </a:lnTo>
                  <a:lnTo>
                    <a:pt x="104" y="376"/>
                  </a:lnTo>
                  <a:lnTo>
                    <a:pt x="108" y="376"/>
                  </a:lnTo>
                  <a:lnTo>
                    <a:pt x="112" y="376"/>
                  </a:lnTo>
                  <a:lnTo>
                    <a:pt x="113" y="376"/>
                  </a:lnTo>
                  <a:lnTo>
                    <a:pt x="115" y="376"/>
                  </a:lnTo>
                  <a:lnTo>
                    <a:pt x="117" y="378"/>
                  </a:lnTo>
                  <a:lnTo>
                    <a:pt x="118" y="379"/>
                  </a:lnTo>
                  <a:lnTo>
                    <a:pt x="120" y="379"/>
                  </a:lnTo>
                  <a:lnTo>
                    <a:pt x="121" y="379"/>
                  </a:lnTo>
                  <a:lnTo>
                    <a:pt x="125" y="378"/>
                  </a:lnTo>
                  <a:lnTo>
                    <a:pt x="129" y="375"/>
                  </a:lnTo>
                  <a:lnTo>
                    <a:pt x="134" y="373"/>
                  </a:lnTo>
                  <a:lnTo>
                    <a:pt x="136" y="372"/>
                  </a:lnTo>
                  <a:lnTo>
                    <a:pt x="140" y="372"/>
                  </a:lnTo>
                  <a:lnTo>
                    <a:pt x="144" y="371"/>
                  </a:lnTo>
                  <a:lnTo>
                    <a:pt x="148" y="370"/>
                  </a:lnTo>
                  <a:lnTo>
                    <a:pt x="151" y="370"/>
                  </a:lnTo>
                  <a:lnTo>
                    <a:pt x="151" y="367"/>
                  </a:lnTo>
                  <a:lnTo>
                    <a:pt x="151" y="366"/>
                  </a:lnTo>
                  <a:lnTo>
                    <a:pt x="151" y="364"/>
                  </a:lnTo>
                  <a:lnTo>
                    <a:pt x="151" y="363"/>
                  </a:lnTo>
                  <a:lnTo>
                    <a:pt x="160" y="359"/>
                  </a:lnTo>
                  <a:lnTo>
                    <a:pt x="171" y="356"/>
                  </a:lnTo>
                  <a:lnTo>
                    <a:pt x="182" y="351"/>
                  </a:lnTo>
                  <a:lnTo>
                    <a:pt x="194" y="348"/>
                  </a:lnTo>
                  <a:lnTo>
                    <a:pt x="204" y="343"/>
                  </a:lnTo>
                  <a:lnTo>
                    <a:pt x="213" y="340"/>
                  </a:lnTo>
                  <a:lnTo>
                    <a:pt x="220" y="337"/>
                  </a:lnTo>
                  <a:lnTo>
                    <a:pt x="225" y="336"/>
                  </a:lnTo>
                  <a:lnTo>
                    <a:pt x="234" y="333"/>
                  </a:lnTo>
                  <a:lnTo>
                    <a:pt x="242" y="330"/>
                  </a:lnTo>
                  <a:lnTo>
                    <a:pt x="250" y="330"/>
                  </a:lnTo>
                  <a:lnTo>
                    <a:pt x="257" y="329"/>
                  </a:lnTo>
                  <a:lnTo>
                    <a:pt x="262" y="329"/>
                  </a:lnTo>
                  <a:lnTo>
                    <a:pt x="267" y="330"/>
                  </a:lnTo>
                  <a:lnTo>
                    <a:pt x="271" y="332"/>
                  </a:lnTo>
                  <a:lnTo>
                    <a:pt x="274" y="332"/>
                  </a:lnTo>
                  <a:lnTo>
                    <a:pt x="277" y="334"/>
                  </a:lnTo>
                  <a:lnTo>
                    <a:pt x="273" y="338"/>
                  </a:lnTo>
                  <a:lnTo>
                    <a:pt x="265" y="342"/>
                  </a:lnTo>
                  <a:lnTo>
                    <a:pt x="257" y="345"/>
                  </a:lnTo>
                  <a:lnTo>
                    <a:pt x="262" y="345"/>
                  </a:lnTo>
                  <a:lnTo>
                    <a:pt x="266" y="344"/>
                  </a:lnTo>
                  <a:lnTo>
                    <a:pt x="271" y="343"/>
                  </a:lnTo>
                  <a:lnTo>
                    <a:pt x="277" y="342"/>
                  </a:lnTo>
                  <a:lnTo>
                    <a:pt x="281" y="340"/>
                  </a:lnTo>
                  <a:lnTo>
                    <a:pt x="287" y="338"/>
                  </a:lnTo>
                  <a:lnTo>
                    <a:pt x="291" y="336"/>
                  </a:lnTo>
                  <a:lnTo>
                    <a:pt x="295" y="335"/>
                  </a:lnTo>
                  <a:lnTo>
                    <a:pt x="301" y="332"/>
                  </a:lnTo>
                  <a:lnTo>
                    <a:pt x="308" y="330"/>
                  </a:lnTo>
                  <a:lnTo>
                    <a:pt x="314" y="329"/>
                  </a:lnTo>
                  <a:lnTo>
                    <a:pt x="326" y="330"/>
                  </a:lnTo>
                  <a:lnTo>
                    <a:pt x="320" y="328"/>
                  </a:lnTo>
                  <a:lnTo>
                    <a:pt x="314" y="327"/>
                  </a:lnTo>
                  <a:lnTo>
                    <a:pt x="309" y="327"/>
                  </a:lnTo>
                  <a:lnTo>
                    <a:pt x="303" y="327"/>
                  </a:lnTo>
                  <a:lnTo>
                    <a:pt x="297" y="327"/>
                  </a:lnTo>
                  <a:lnTo>
                    <a:pt x="293" y="328"/>
                  </a:lnTo>
                  <a:lnTo>
                    <a:pt x="288" y="330"/>
                  </a:lnTo>
                  <a:lnTo>
                    <a:pt x="283" y="333"/>
                  </a:lnTo>
                  <a:lnTo>
                    <a:pt x="281" y="319"/>
                  </a:lnTo>
                  <a:lnTo>
                    <a:pt x="277" y="303"/>
                  </a:lnTo>
                  <a:lnTo>
                    <a:pt x="267" y="286"/>
                  </a:lnTo>
                  <a:lnTo>
                    <a:pt x="253" y="269"/>
                  </a:lnTo>
                  <a:lnTo>
                    <a:pt x="260" y="279"/>
                  </a:lnTo>
                  <a:lnTo>
                    <a:pt x="268" y="295"/>
                  </a:lnTo>
                  <a:lnTo>
                    <a:pt x="274" y="312"/>
                  </a:lnTo>
                  <a:lnTo>
                    <a:pt x="277" y="328"/>
                  </a:lnTo>
                  <a:lnTo>
                    <a:pt x="273" y="327"/>
                  </a:lnTo>
                  <a:lnTo>
                    <a:pt x="268" y="327"/>
                  </a:lnTo>
                  <a:lnTo>
                    <a:pt x="264" y="326"/>
                  </a:lnTo>
                  <a:lnTo>
                    <a:pt x="258" y="326"/>
                  </a:lnTo>
                  <a:lnTo>
                    <a:pt x="248" y="312"/>
                  </a:lnTo>
                  <a:lnTo>
                    <a:pt x="229" y="292"/>
                  </a:lnTo>
                  <a:lnTo>
                    <a:pt x="205" y="268"/>
                  </a:lnTo>
                  <a:lnTo>
                    <a:pt x="179" y="243"/>
                  </a:lnTo>
                  <a:lnTo>
                    <a:pt x="151" y="218"/>
                  </a:lnTo>
                  <a:lnTo>
                    <a:pt x="127" y="195"/>
                  </a:lnTo>
                  <a:lnTo>
                    <a:pt x="108" y="175"/>
                  </a:lnTo>
                  <a:lnTo>
                    <a:pt x="98" y="160"/>
                  </a:lnTo>
                  <a:lnTo>
                    <a:pt x="104" y="165"/>
                  </a:lnTo>
                  <a:lnTo>
                    <a:pt x="112" y="170"/>
                  </a:lnTo>
                  <a:lnTo>
                    <a:pt x="120" y="175"/>
                  </a:lnTo>
                  <a:lnTo>
                    <a:pt x="127" y="178"/>
                  </a:lnTo>
                  <a:lnTo>
                    <a:pt x="125" y="176"/>
                  </a:lnTo>
                  <a:lnTo>
                    <a:pt x="123" y="172"/>
                  </a:lnTo>
                  <a:lnTo>
                    <a:pt x="121" y="168"/>
                  </a:lnTo>
                  <a:lnTo>
                    <a:pt x="119" y="165"/>
                  </a:lnTo>
                  <a:lnTo>
                    <a:pt x="126" y="170"/>
                  </a:lnTo>
                  <a:lnTo>
                    <a:pt x="135" y="178"/>
                  </a:lnTo>
                  <a:lnTo>
                    <a:pt x="145" y="187"/>
                  </a:lnTo>
                  <a:lnTo>
                    <a:pt x="158" y="196"/>
                  </a:lnTo>
                  <a:lnTo>
                    <a:pt x="169" y="204"/>
                  </a:lnTo>
                  <a:lnTo>
                    <a:pt x="180" y="211"/>
                  </a:lnTo>
                  <a:lnTo>
                    <a:pt x="188" y="216"/>
                  </a:lnTo>
                  <a:lnTo>
                    <a:pt x="194" y="220"/>
                  </a:lnTo>
                  <a:lnTo>
                    <a:pt x="202" y="223"/>
                  </a:lnTo>
                  <a:lnTo>
                    <a:pt x="211" y="229"/>
                  </a:lnTo>
                  <a:lnTo>
                    <a:pt x="218" y="234"/>
                  </a:lnTo>
                  <a:lnTo>
                    <a:pt x="224" y="237"/>
                  </a:lnTo>
                  <a:lnTo>
                    <a:pt x="220" y="215"/>
                  </a:lnTo>
                  <a:lnTo>
                    <a:pt x="214" y="196"/>
                  </a:lnTo>
                  <a:lnTo>
                    <a:pt x="205" y="177"/>
                  </a:lnTo>
                  <a:lnTo>
                    <a:pt x="193" y="161"/>
                  </a:lnTo>
                  <a:lnTo>
                    <a:pt x="183" y="153"/>
                  </a:lnTo>
                  <a:lnTo>
                    <a:pt x="172" y="143"/>
                  </a:lnTo>
                  <a:lnTo>
                    <a:pt x="159" y="130"/>
                  </a:lnTo>
                  <a:lnTo>
                    <a:pt x="146" y="116"/>
                  </a:lnTo>
                  <a:lnTo>
                    <a:pt x="135" y="103"/>
                  </a:lnTo>
                  <a:lnTo>
                    <a:pt x="125" y="89"/>
                  </a:lnTo>
                  <a:lnTo>
                    <a:pt x="117" y="75"/>
                  </a:lnTo>
                  <a:lnTo>
                    <a:pt x="112" y="62"/>
                  </a:lnTo>
                  <a:lnTo>
                    <a:pt x="111" y="53"/>
                  </a:lnTo>
                  <a:lnTo>
                    <a:pt x="111" y="51"/>
                  </a:lnTo>
                  <a:lnTo>
                    <a:pt x="112" y="52"/>
                  </a:lnTo>
                  <a:lnTo>
                    <a:pt x="114" y="54"/>
                  </a:lnTo>
                  <a:lnTo>
                    <a:pt x="119" y="60"/>
                  </a:lnTo>
                  <a:lnTo>
                    <a:pt x="127" y="67"/>
                  </a:lnTo>
                  <a:lnTo>
                    <a:pt x="133" y="71"/>
                  </a:lnTo>
                  <a:lnTo>
                    <a:pt x="133" y="68"/>
                  </a:lnTo>
                  <a:lnTo>
                    <a:pt x="127" y="54"/>
                  </a:lnTo>
                  <a:lnTo>
                    <a:pt x="121" y="35"/>
                  </a:lnTo>
                  <a:lnTo>
                    <a:pt x="117" y="15"/>
                  </a:lnTo>
                  <a:lnTo>
                    <a:pt x="115" y="0"/>
                  </a:lnTo>
                  <a:lnTo>
                    <a:pt x="112" y="12"/>
                  </a:lnTo>
                  <a:lnTo>
                    <a:pt x="108" y="23"/>
                  </a:lnTo>
                  <a:lnTo>
                    <a:pt x="104" y="35"/>
                  </a:lnTo>
                  <a:lnTo>
                    <a:pt x="99" y="45"/>
                  </a:lnTo>
                  <a:lnTo>
                    <a:pt x="96" y="52"/>
                  </a:lnTo>
                  <a:lnTo>
                    <a:pt x="94" y="58"/>
                  </a:lnTo>
                  <a:lnTo>
                    <a:pt x="89" y="61"/>
                  </a:lnTo>
                  <a:lnTo>
                    <a:pt x="82" y="62"/>
                  </a:lnTo>
                  <a:lnTo>
                    <a:pt x="77" y="62"/>
                  </a:lnTo>
                  <a:lnTo>
                    <a:pt x="72" y="62"/>
                  </a:lnTo>
                  <a:lnTo>
                    <a:pt x="64" y="62"/>
                  </a:lnTo>
                  <a:lnTo>
                    <a:pt x="56" y="61"/>
                  </a:lnTo>
                  <a:lnTo>
                    <a:pt x="46" y="61"/>
                  </a:lnTo>
                  <a:lnTo>
                    <a:pt x="36" y="61"/>
                  </a:lnTo>
                  <a:lnTo>
                    <a:pt x="27" y="61"/>
                  </a:lnTo>
                  <a:lnTo>
                    <a:pt x="18" y="61"/>
                  </a:lnTo>
                  <a:lnTo>
                    <a:pt x="13" y="61"/>
                  </a:lnTo>
                  <a:lnTo>
                    <a:pt x="10" y="61"/>
                  </a:lnTo>
                  <a:lnTo>
                    <a:pt x="5" y="61"/>
                  </a:lnTo>
                  <a:lnTo>
                    <a:pt x="0" y="61"/>
                  </a:lnTo>
                  <a:lnTo>
                    <a:pt x="3" y="89"/>
                  </a:lnTo>
                  <a:lnTo>
                    <a:pt x="6" y="107"/>
                  </a:lnTo>
                  <a:lnTo>
                    <a:pt x="8" y="120"/>
                  </a:lnTo>
                  <a:lnTo>
                    <a:pt x="11" y="130"/>
                  </a:lnTo>
                  <a:lnTo>
                    <a:pt x="13" y="145"/>
                  </a:lnTo>
                  <a:lnTo>
                    <a:pt x="18" y="167"/>
                  </a:lnTo>
                  <a:lnTo>
                    <a:pt x="22" y="189"/>
                  </a:lnTo>
                  <a:lnTo>
                    <a:pt x="27" y="203"/>
                  </a:lnTo>
                  <a:lnTo>
                    <a:pt x="11" y="13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0" name="Freeform 38"/>
            <p:cNvSpPr/>
            <p:nvPr/>
          </p:nvSpPr>
          <p:spPr>
            <a:xfrm>
              <a:off x="5266" y="3173"/>
              <a:ext cx="24" cy="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1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0" y="4"/>
                </a:cxn>
                <a:cxn ang="0">
                  <a:pos x="18" y="5"/>
                </a:cxn>
                <a:cxn ang="0">
                  <a:pos x="16" y="5"/>
                </a:cxn>
                <a:cxn ang="0">
                  <a:pos x="15" y="5"/>
                </a:cxn>
                <a:cxn ang="0">
                  <a:pos x="13" y="6"/>
                </a:cxn>
                <a:cxn ang="0">
                  <a:pos x="11" y="8"/>
                </a:cxn>
                <a:cxn ang="0">
                  <a:pos x="9" y="8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7" y="8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4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3" y="6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3" y="4"/>
                </a:cxn>
                <a:cxn ang="0">
                  <a:pos x="16" y="3"/>
                </a:cxn>
                <a:cxn ang="0">
                  <a:pos x="19" y="2"/>
                </a:cxn>
                <a:cxn ang="0">
                  <a:pos x="21" y="1"/>
                </a:cxn>
                <a:cxn ang="0">
                  <a:pos x="24" y="0"/>
                </a:cxn>
              </a:cxnLst>
              <a:pathLst>
                <a:path w="47" h="16">
                  <a:moveTo>
                    <a:pt x="47" y="0"/>
                  </a:moveTo>
                  <a:lnTo>
                    <a:pt x="47" y="1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7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0" y="10"/>
                  </a:lnTo>
                  <a:lnTo>
                    <a:pt x="25" y="12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3" y="15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6" y="12"/>
                  </a:lnTo>
                  <a:lnTo>
                    <a:pt x="13" y="11"/>
                  </a:lnTo>
                  <a:lnTo>
                    <a:pt x="18" y="9"/>
                  </a:lnTo>
                  <a:lnTo>
                    <a:pt x="25" y="7"/>
                  </a:lnTo>
                  <a:lnTo>
                    <a:pt x="32" y="5"/>
                  </a:lnTo>
                  <a:lnTo>
                    <a:pt x="38" y="3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1" name="Freeform 39"/>
            <p:cNvSpPr/>
            <p:nvPr/>
          </p:nvSpPr>
          <p:spPr>
            <a:xfrm>
              <a:off x="5263" y="2944"/>
              <a:ext cx="114" cy="233"/>
            </a:xfrm>
            <a:custGeom>
              <a:avLst/>
              <a:gdLst/>
              <a:ahLst/>
              <a:cxnLst>
                <a:cxn ang="0">
                  <a:pos x="90" y="199"/>
                </a:cxn>
                <a:cxn ang="0">
                  <a:pos x="81" y="187"/>
                </a:cxn>
                <a:cxn ang="0">
                  <a:pos x="90" y="212"/>
                </a:cxn>
                <a:cxn ang="0">
                  <a:pos x="83" y="211"/>
                </a:cxn>
                <a:cxn ang="0">
                  <a:pos x="66" y="194"/>
                </a:cxn>
                <a:cxn ang="0">
                  <a:pos x="27" y="157"/>
                </a:cxn>
                <a:cxn ang="0">
                  <a:pos x="0" y="128"/>
                </a:cxn>
                <a:cxn ang="0">
                  <a:pos x="11" y="135"/>
                </a:cxn>
                <a:cxn ang="0">
                  <a:pos x="13" y="134"/>
                </a:cxn>
                <a:cxn ang="0">
                  <a:pos x="14" y="133"/>
                </a:cxn>
                <a:cxn ang="0">
                  <a:pos x="30" y="146"/>
                </a:cxn>
                <a:cxn ang="0">
                  <a:pos x="45" y="156"/>
                </a:cxn>
                <a:cxn ang="0">
                  <a:pos x="57" y="162"/>
                </a:cxn>
                <a:cxn ang="0">
                  <a:pos x="61" y="155"/>
                </a:cxn>
                <a:cxn ang="0">
                  <a:pos x="48" y="128"/>
                </a:cxn>
                <a:cxn ang="0">
                  <a:pos x="31" y="113"/>
                </a:cxn>
                <a:cxn ang="0">
                  <a:pos x="14" y="92"/>
                </a:cxn>
                <a:cxn ang="0">
                  <a:pos x="7" y="74"/>
                </a:cxn>
                <a:cxn ang="0">
                  <a:pos x="8" y="75"/>
                </a:cxn>
                <a:cxn ang="0">
                  <a:pos x="18" y="83"/>
                </a:cxn>
                <a:cxn ang="0">
                  <a:pos x="12" y="65"/>
                </a:cxn>
                <a:cxn ang="0">
                  <a:pos x="11" y="36"/>
                </a:cxn>
                <a:cxn ang="0">
                  <a:pos x="15" y="3"/>
                </a:cxn>
                <a:cxn ang="0">
                  <a:pos x="26" y="3"/>
                </a:cxn>
                <a:cxn ang="0">
                  <a:pos x="37" y="2"/>
                </a:cxn>
                <a:cxn ang="0">
                  <a:pos x="48" y="3"/>
                </a:cxn>
                <a:cxn ang="0">
                  <a:pos x="58" y="20"/>
                </a:cxn>
                <a:cxn ang="0">
                  <a:pos x="64" y="36"/>
                </a:cxn>
                <a:cxn ang="0">
                  <a:pos x="66" y="51"/>
                </a:cxn>
                <a:cxn ang="0">
                  <a:pos x="68" y="71"/>
                </a:cxn>
                <a:cxn ang="0">
                  <a:pos x="81" y="84"/>
                </a:cxn>
                <a:cxn ang="0">
                  <a:pos x="83" y="119"/>
                </a:cxn>
                <a:cxn ang="0">
                  <a:pos x="88" y="138"/>
                </a:cxn>
                <a:cxn ang="0">
                  <a:pos x="96" y="154"/>
                </a:cxn>
                <a:cxn ang="0">
                  <a:pos x="103" y="167"/>
                </a:cxn>
                <a:cxn ang="0">
                  <a:pos x="114" y="202"/>
                </a:cxn>
                <a:cxn ang="0">
                  <a:pos x="110" y="215"/>
                </a:cxn>
                <a:cxn ang="0">
                  <a:pos x="102" y="220"/>
                </a:cxn>
                <a:cxn ang="0">
                  <a:pos x="93" y="225"/>
                </a:cxn>
                <a:cxn ang="0">
                  <a:pos x="83" y="229"/>
                </a:cxn>
                <a:cxn ang="0">
                  <a:pos x="71" y="232"/>
                </a:cxn>
                <a:cxn ang="0">
                  <a:pos x="62" y="229"/>
                </a:cxn>
                <a:cxn ang="0">
                  <a:pos x="64" y="216"/>
                </a:cxn>
                <a:cxn ang="0">
                  <a:pos x="76" y="213"/>
                </a:cxn>
                <a:cxn ang="0">
                  <a:pos x="85" y="213"/>
                </a:cxn>
                <a:cxn ang="0">
                  <a:pos x="90" y="215"/>
                </a:cxn>
                <a:cxn ang="0">
                  <a:pos x="80" y="220"/>
                </a:cxn>
                <a:cxn ang="0">
                  <a:pos x="87" y="219"/>
                </a:cxn>
                <a:cxn ang="0">
                  <a:pos x="95" y="217"/>
                </a:cxn>
                <a:cxn ang="0">
                  <a:pos x="102" y="214"/>
                </a:cxn>
                <a:cxn ang="0">
                  <a:pos x="114" y="213"/>
                </a:cxn>
                <a:cxn ang="0">
                  <a:pos x="106" y="211"/>
                </a:cxn>
                <a:cxn ang="0">
                  <a:pos x="98" y="212"/>
                </a:cxn>
              </a:cxnLst>
              <a:pathLst>
                <a:path w="228" h="466">
                  <a:moveTo>
                    <a:pt x="185" y="428"/>
                  </a:moveTo>
                  <a:lnTo>
                    <a:pt x="183" y="414"/>
                  </a:lnTo>
                  <a:lnTo>
                    <a:pt x="179" y="398"/>
                  </a:lnTo>
                  <a:lnTo>
                    <a:pt x="169" y="381"/>
                  </a:lnTo>
                  <a:lnTo>
                    <a:pt x="155" y="364"/>
                  </a:lnTo>
                  <a:lnTo>
                    <a:pt x="162" y="374"/>
                  </a:lnTo>
                  <a:lnTo>
                    <a:pt x="170" y="390"/>
                  </a:lnTo>
                  <a:lnTo>
                    <a:pt x="176" y="407"/>
                  </a:lnTo>
                  <a:lnTo>
                    <a:pt x="179" y="423"/>
                  </a:lnTo>
                  <a:lnTo>
                    <a:pt x="175" y="422"/>
                  </a:lnTo>
                  <a:lnTo>
                    <a:pt x="170" y="422"/>
                  </a:lnTo>
                  <a:lnTo>
                    <a:pt x="166" y="421"/>
                  </a:lnTo>
                  <a:lnTo>
                    <a:pt x="160" y="421"/>
                  </a:lnTo>
                  <a:lnTo>
                    <a:pt x="150" y="407"/>
                  </a:lnTo>
                  <a:lnTo>
                    <a:pt x="131" y="387"/>
                  </a:lnTo>
                  <a:lnTo>
                    <a:pt x="107" y="363"/>
                  </a:lnTo>
                  <a:lnTo>
                    <a:pt x="81" y="338"/>
                  </a:lnTo>
                  <a:lnTo>
                    <a:pt x="53" y="313"/>
                  </a:lnTo>
                  <a:lnTo>
                    <a:pt x="29" y="290"/>
                  </a:lnTo>
                  <a:lnTo>
                    <a:pt x="10" y="270"/>
                  </a:lnTo>
                  <a:lnTo>
                    <a:pt x="0" y="255"/>
                  </a:lnTo>
                  <a:lnTo>
                    <a:pt x="6" y="260"/>
                  </a:lnTo>
                  <a:lnTo>
                    <a:pt x="14" y="265"/>
                  </a:lnTo>
                  <a:lnTo>
                    <a:pt x="22" y="270"/>
                  </a:lnTo>
                  <a:lnTo>
                    <a:pt x="29" y="273"/>
                  </a:lnTo>
                  <a:lnTo>
                    <a:pt x="27" y="271"/>
                  </a:lnTo>
                  <a:lnTo>
                    <a:pt x="25" y="267"/>
                  </a:lnTo>
                  <a:lnTo>
                    <a:pt x="23" y="263"/>
                  </a:lnTo>
                  <a:lnTo>
                    <a:pt x="21" y="260"/>
                  </a:lnTo>
                  <a:lnTo>
                    <a:pt x="28" y="265"/>
                  </a:lnTo>
                  <a:lnTo>
                    <a:pt x="37" y="273"/>
                  </a:lnTo>
                  <a:lnTo>
                    <a:pt x="47" y="282"/>
                  </a:lnTo>
                  <a:lnTo>
                    <a:pt x="60" y="291"/>
                  </a:lnTo>
                  <a:lnTo>
                    <a:pt x="71" y="299"/>
                  </a:lnTo>
                  <a:lnTo>
                    <a:pt x="82" y="306"/>
                  </a:lnTo>
                  <a:lnTo>
                    <a:pt x="90" y="311"/>
                  </a:lnTo>
                  <a:lnTo>
                    <a:pt x="96" y="315"/>
                  </a:lnTo>
                  <a:lnTo>
                    <a:pt x="104" y="318"/>
                  </a:lnTo>
                  <a:lnTo>
                    <a:pt x="113" y="324"/>
                  </a:lnTo>
                  <a:lnTo>
                    <a:pt x="120" y="329"/>
                  </a:lnTo>
                  <a:lnTo>
                    <a:pt x="126" y="332"/>
                  </a:lnTo>
                  <a:lnTo>
                    <a:pt x="122" y="310"/>
                  </a:lnTo>
                  <a:lnTo>
                    <a:pt x="116" y="291"/>
                  </a:lnTo>
                  <a:lnTo>
                    <a:pt x="107" y="272"/>
                  </a:lnTo>
                  <a:lnTo>
                    <a:pt x="95" y="256"/>
                  </a:lnTo>
                  <a:lnTo>
                    <a:pt x="85" y="248"/>
                  </a:lnTo>
                  <a:lnTo>
                    <a:pt x="74" y="238"/>
                  </a:lnTo>
                  <a:lnTo>
                    <a:pt x="61" y="225"/>
                  </a:lnTo>
                  <a:lnTo>
                    <a:pt x="48" y="211"/>
                  </a:lnTo>
                  <a:lnTo>
                    <a:pt x="37" y="198"/>
                  </a:lnTo>
                  <a:lnTo>
                    <a:pt x="27" y="184"/>
                  </a:lnTo>
                  <a:lnTo>
                    <a:pt x="19" y="170"/>
                  </a:lnTo>
                  <a:lnTo>
                    <a:pt x="14" y="157"/>
                  </a:lnTo>
                  <a:lnTo>
                    <a:pt x="13" y="148"/>
                  </a:lnTo>
                  <a:lnTo>
                    <a:pt x="13" y="146"/>
                  </a:lnTo>
                  <a:lnTo>
                    <a:pt x="14" y="147"/>
                  </a:lnTo>
                  <a:lnTo>
                    <a:pt x="16" y="149"/>
                  </a:lnTo>
                  <a:lnTo>
                    <a:pt x="21" y="155"/>
                  </a:lnTo>
                  <a:lnTo>
                    <a:pt x="29" y="162"/>
                  </a:lnTo>
                  <a:lnTo>
                    <a:pt x="35" y="166"/>
                  </a:lnTo>
                  <a:lnTo>
                    <a:pt x="35" y="163"/>
                  </a:lnTo>
                  <a:lnTo>
                    <a:pt x="29" y="149"/>
                  </a:lnTo>
                  <a:lnTo>
                    <a:pt x="23" y="130"/>
                  </a:lnTo>
                  <a:lnTo>
                    <a:pt x="19" y="110"/>
                  </a:lnTo>
                  <a:lnTo>
                    <a:pt x="17" y="95"/>
                  </a:lnTo>
                  <a:lnTo>
                    <a:pt x="22" y="72"/>
                  </a:lnTo>
                  <a:lnTo>
                    <a:pt x="25" y="50"/>
                  </a:lnTo>
                  <a:lnTo>
                    <a:pt x="28" y="27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4" y="6"/>
                  </a:lnTo>
                  <a:lnTo>
                    <a:pt x="52" y="5"/>
                  </a:lnTo>
                  <a:lnTo>
                    <a:pt x="59" y="5"/>
                  </a:lnTo>
                  <a:lnTo>
                    <a:pt x="67" y="4"/>
                  </a:lnTo>
                  <a:lnTo>
                    <a:pt x="74" y="3"/>
                  </a:lnTo>
                  <a:lnTo>
                    <a:pt x="81" y="2"/>
                  </a:lnTo>
                  <a:lnTo>
                    <a:pt x="86" y="0"/>
                  </a:lnTo>
                  <a:lnTo>
                    <a:pt x="95" y="6"/>
                  </a:lnTo>
                  <a:lnTo>
                    <a:pt x="103" y="16"/>
                  </a:lnTo>
                  <a:lnTo>
                    <a:pt x="109" y="27"/>
                  </a:lnTo>
                  <a:lnTo>
                    <a:pt x="115" y="39"/>
                  </a:lnTo>
                  <a:lnTo>
                    <a:pt x="121" y="50"/>
                  </a:lnTo>
                  <a:lnTo>
                    <a:pt x="126" y="62"/>
                  </a:lnTo>
                  <a:lnTo>
                    <a:pt x="128" y="71"/>
                  </a:lnTo>
                  <a:lnTo>
                    <a:pt x="130" y="79"/>
                  </a:lnTo>
                  <a:lnTo>
                    <a:pt x="131" y="88"/>
                  </a:lnTo>
                  <a:lnTo>
                    <a:pt x="132" y="102"/>
                  </a:lnTo>
                  <a:lnTo>
                    <a:pt x="132" y="117"/>
                  </a:lnTo>
                  <a:lnTo>
                    <a:pt x="132" y="131"/>
                  </a:lnTo>
                  <a:lnTo>
                    <a:pt x="136" y="142"/>
                  </a:lnTo>
                  <a:lnTo>
                    <a:pt x="144" y="154"/>
                  </a:lnTo>
                  <a:lnTo>
                    <a:pt x="153" y="162"/>
                  </a:lnTo>
                  <a:lnTo>
                    <a:pt x="162" y="168"/>
                  </a:lnTo>
                  <a:lnTo>
                    <a:pt x="162" y="185"/>
                  </a:lnTo>
                  <a:lnTo>
                    <a:pt x="164" y="210"/>
                  </a:lnTo>
                  <a:lnTo>
                    <a:pt x="166" y="238"/>
                  </a:lnTo>
                  <a:lnTo>
                    <a:pt x="168" y="262"/>
                  </a:lnTo>
                  <a:lnTo>
                    <a:pt x="172" y="267"/>
                  </a:lnTo>
                  <a:lnTo>
                    <a:pt x="175" y="275"/>
                  </a:lnTo>
                  <a:lnTo>
                    <a:pt x="180" y="284"/>
                  </a:lnTo>
                  <a:lnTo>
                    <a:pt x="185" y="295"/>
                  </a:lnTo>
                  <a:lnTo>
                    <a:pt x="191" y="307"/>
                  </a:lnTo>
                  <a:lnTo>
                    <a:pt x="197" y="317"/>
                  </a:lnTo>
                  <a:lnTo>
                    <a:pt x="202" y="326"/>
                  </a:lnTo>
                  <a:lnTo>
                    <a:pt x="205" y="333"/>
                  </a:lnTo>
                  <a:lnTo>
                    <a:pt x="212" y="351"/>
                  </a:lnTo>
                  <a:lnTo>
                    <a:pt x="220" y="376"/>
                  </a:lnTo>
                  <a:lnTo>
                    <a:pt x="227" y="404"/>
                  </a:lnTo>
                  <a:lnTo>
                    <a:pt x="228" y="425"/>
                  </a:lnTo>
                  <a:lnTo>
                    <a:pt x="225" y="427"/>
                  </a:lnTo>
                  <a:lnTo>
                    <a:pt x="220" y="429"/>
                  </a:lnTo>
                  <a:lnTo>
                    <a:pt x="215" y="431"/>
                  </a:lnTo>
                  <a:lnTo>
                    <a:pt x="208" y="435"/>
                  </a:lnTo>
                  <a:lnTo>
                    <a:pt x="203" y="439"/>
                  </a:lnTo>
                  <a:lnTo>
                    <a:pt x="197" y="443"/>
                  </a:lnTo>
                  <a:lnTo>
                    <a:pt x="191" y="446"/>
                  </a:lnTo>
                  <a:lnTo>
                    <a:pt x="185" y="450"/>
                  </a:lnTo>
                  <a:lnTo>
                    <a:pt x="181" y="452"/>
                  </a:lnTo>
                  <a:lnTo>
                    <a:pt x="174" y="454"/>
                  </a:lnTo>
                  <a:lnTo>
                    <a:pt x="166" y="458"/>
                  </a:lnTo>
                  <a:lnTo>
                    <a:pt x="158" y="459"/>
                  </a:lnTo>
                  <a:lnTo>
                    <a:pt x="149" y="461"/>
                  </a:lnTo>
                  <a:lnTo>
                    <a:pt x="141" y="463"/>
                  </a:lnTo>
                  <a:lnTo>
                    <a:pt x="131" y="465"/>
                  </a:lnTo>
                  <a:lnTo>
                    <a:pt x="123" y="466"/>
                  </a:lnTo>
                  <a:lnTo>
                    <a:pt x="123" y="458"/>
                  </a:lnTo>
                  <a:lnTo>
                    <a:pt x="124" y="448"/>
                  </a:lnTo>
                  <a:lnTo>
                    <a:pt x="126" y="438"/>
                  </a:lnTo>
                  <a:lnTo>
                    <a:pt x="127" y="431"/>
                  </a:lnTo>
                  <a:lnTo>
                    <a:pt x="136" y="428"/>
                  </a:lnTo>
                  <a:lnTo>
                    <a:pt x="144" y="425"/>
                  </a:lnTo>
                  <a:lnTo>
                    <a:pt x="152" y="425"/>
                  </a:lnTo>
                  <a:lnTo>
                    <a:pt x="159" y="424"/>
                  </a:lnTo>
                  <a:lnTo>
                    <a:pt x="164" y="424"/>
                  </a:lnTo>
                  <a:lnTo>
                    <a:pt x="169" y="425"/>
                  </a:lnTo>
                  <a:lnTo>
                    <a:pt x="173" y="427"/>
                  </a:lnTo>
                  <a:lnTo>
                    <a:pt x="176" y="427"/>
                  </a:lnTo>
                  <a:lnTo>
                    <a:pt x="179" y="429"/>
                  </a:lnTo>
                  <a:lnTo>
                    <a:pt x="175" y="433"/>
                  </a:lnTo>
                  <a:lnTo>
                    <a:pt x="167" y="437"/>
                  </a:lnTo>
                  <a:lnTo>
                    <a:pt x="159" y="440"/>
                  </a:lnTo>
                  <a:lnTo>
                    <a:pt x="164" y="440"/>
                  </a:lnTo>
                  <a:lnTo>
                    <a:pt x="168" y="439"/>
                  </a:lnTo>
                  <a:lnTo>
                    <a:pt x="173" y="438"/>
                  </a:lnTo>
                  <a:lnTo>
                    <a:pt x="179" y="437"/>
                  </a:lnTo>
                  <a:lnTo>
                    <a:pt x="183" y="435"/>
                  </a:lnTo>
                  <a:lnTo>
                    <a:pt x="189" y="433"/>
                  </a:lnTo>
                  <a:lnTo>
                    <a:pt x="193" y="431"/>
                  </a:lnTo>
                  <a:lnTo>
                    <a:pt x="197" y="430"/>
                  </a:lnTo>
                  <a:lnTo>
                    <a:pt x="203" y="427"/>
                  </a:lnTo>
                  <a:lnTo>
                    <a:pt x="210" y="425"/>
                  </a:lnTo>
                  <a:lnTo>
                    <a:pt x="216" y="424"/>
                  </a:lnTo>
                  <a:lnTo>
                    <a:pt x="228" y="425"/>
                  </a:lnTo>
                  <a:lnTo>
                    <a:pt x="222" y="423"/>
                  </a:lnTo>
                  <a:lnTo>
                    <a:pt x="216" y="422"/>
                  </a:lnTo>
                  <a:lnTo>
                    <a:pt x="211" y="422"/>
                  </a:lnTo>
                  <a:lnTo>
                    <a:pt x="205" y="422"/>
                  </a:lnTo>
                  <a:lnTo>
                    <a:pt x="199" y="422"/>
                  </a:lnTo>
                  <a:lnTo>
                    <a:pt x="195" y="423"/>
                  </a:lnTo>
                  <a:lnTo>
                    <a:pt x="190" y="425"/>
                  </a:lnTo>
                  <a:lnTo>
                    <a:pt x="185" y="42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2" name="Freeform 40"/>
            <p:cNvSpPr/>
            <p:nvPr/>
          </p:nvSpPr>
          <p:spPr>
            <a:xfrm>
              <a:off x="5227" y="3093"/>
              <a:ext cx="11" cy="12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6" y="7"/>
                </a:cxn>
                <a:cxn ang="0">
                  <a:pos x="9" y="10"/>
                </a:cxn>
                <a:cxn ang="0">
                  <a:pos x="11" y="12"/>
                </a:cxn>
                <a:cxn ang="0">
                  <a:pos x="9" y="11"/>
                </a:cxn>
                <a:cxn ang="0">
                  <a:pos x="7" y="10"/>
                </a:cxn>
                <a:cxn ang="0">
                  <a:pos x="5" y="9"/>
                </a:cxn>
                <a:cxn ang="0">
                  <a:pos x="2" y="8"/>
                </a:cxn>
              </a:cxnLst>
              <a:pathLst>
                <a:path w="20" h="24">
                  <a:moveTo>
                    <a:pt x="4" y="15"/>
                  </a:moveTo>
                  <a:lnTo>
                    <a:pt x="3" y="10"/>
                  </a:lnTo>
                  <a:lnTo>
                    <a:pt x="2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13"/>
                  </a:lnTo>
                  <a:lnTo>
                    <a:pt x="16" y="19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2" y="19"/>
                  </a:lnTo>
                  <a:lnTo>
                    <a:pt x="9" y="17"/>
                  </a:ln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3" name="Freeform 41"/>
            <p:cNvSpPr/>
            <p:nvPr/>
          </p:nvSpPr>
          <p:spPr>
            <a:xfrm>
              <a:off x="5347" y="3075"/>
              <a:ext cx="19" cy="45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17" y="32"/>
                </a:cxn>
                <a:cxn ang="0">
                  <a:pos x="15" y="27"/>
                </a:cxn>
                <a:cxn ang="0">
                  <a:pos x="12" y="22"/>
                </a:cxn>
                <a:cxn ang="0">
                  <a:pos x="9" y="16"/>
                </a:cxn>
                <a:cxn ang="0">
                  <a:pos x="6" y="11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11"/>
                </a:cxn>
                <a:cxn ang="0">
                  <a:pos x="2" y="10"/>
                </a:cxn>
                <a:cxn ang="0">
                  <a:pos x="6" y="18"/>
                </a:cxn>
                <a:cxn ang="0">
                  <a:pos x="10" y="29"/>
                </a:cxn>
                <a:cxn ang="0">
                  <a:pos x="15" y="39"/>
                </a:cxn>
                <a:cxn ang="0">
                  <a:pos x="16" y="45"/>
                </a:cxn>
                <a:cxn ang="0">
                  <a:pos x="17" y="44"/>
                </a:cxn>
                <a:cxn ang="0">
                  <a:pos x="18" y="42"/>
                </a:cxn>
                <a:cxn ang="0">
                  <a:pos x="19" y="42"/>
                </a:cxn>
                <a:cxn ang="0">
                  <a:pos x="19" y="41"/>
                </a:cxn>
                <a:cxn ang="0">
                  <a:pos x="19" y="41"/>
                </a:cxn>
                <a:cxn ang="0">
                  <a:pos x="19" y="39"/>
                </a:cxn>
                <a:cxn ang="0">
                  <a:pos x="19" y="38"/>
                </a:cxn>
                <a:cxn ang="0">
                  <a:pos x="19" y="35"/>
                </a:cxn>
              </a:cxnLst>
              <a:pathLst>
                <a:path w="38" h="91">
                  <a:moveTo>
                    <a:pt x="37" y="71"/>
                  </a:moveTo>
                  <a:lnTo>
                    <a:pt x="34" y="64"/>
                  </a:lnTo>
                  <a:lnTo>
                    <a:pt x="29" y="55"/>
                  </a:lnTo>
                  <a:lnTo>
                    <a:pt x="23" y="45"/>
                  </a:lnTo>
                  <a:lnTo>
                    <a:pt x="17" y="33"/>
                  </a:lnTo>
                  <a:lnTo>
                    <a:pt x="12" y="22"/>
                  </a:lnTo>
                  <a:lnTo>
                    <a:pt x="7" y="13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11" y="36"/>
                  </a:lnTo>
                  <a:lnTo>
                    <a:pt x="20" y="58"/>
                  </a:lnTo>
                  <a:lnTo>
                    <a:pt x="29" y="78"/>
                  </a:lnTo>
                  <a:lnTo>
                    <a:pt x="32" y="91"/>
                  </a:lnTo>
                  <a:lnTo>
                    <a:pt x="34" y="89"/>
                  </a:lnTo>
                  <a:lnTo>
                    <a:pt x="36" y="85"/>
                  </a:lnTo>
                  <a:lnTo>
                    <a:pt x="37" y="84"/>
                  </a:lnTo>
                  <a:lnTo>
                    <a:pt x="38" y="83"/>
                  </a:lnTo>
                  <a:lnTo>
                    <a:pt x="38" y="82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7" y="7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4" name="Freeform 42"/>
            <p:cNvSpPr/>
            <p:nvPr/>
          </p:nvSpPr>
          <p:spPr>
            <a:xfrm>
              <a:off x="5246" y="2798"/>
              <a:ext cx="74" cy="149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61" y="27"/>
                </a:cxn>
                <a:cxn ang="0">
                  <a:pos x="60" y="32"/>
                </a:cxn>
                <a:cxn ang="0">
                  <a:pos x="58" y="34"/>
                </a:cxn>
                <a:cxn ang="0">
                  <a:pos x="56" y="36"/>
                </a:cxn>
                <a:cxn ang="0">
                  <a:pos x="58" y="42"/>
                </a:cxn>
                <a:cxn ang="0">
                  <a:pos x="62" y="64"/>
                </a:cxn>
                <a:cxn ang="0">
                  <a:pos x="71" y="103"/>
                </a:cxn>
                <a:cxn ang="0">
                  <a:pos x="73" y="118"/>
                </a:cxn>
                <a:cxn ang="0">
                  <a:pos x="70" y="125"/>
                </a:cxn>
                <a:cxn ang="0">
                  <a:pos x="67" y="129"/>
                </a:cxn>
                <a:cxn ang="0">
                  <a:pos x="64" y="130"/>
                </a:cxn>
                <a:cxn ang="0">
                  <a:pos x="62" y="130"/>
                </a:cxn>
                <a:cxn ang="0">
                  <a:pos x="58" y="130"/>
                </a:cxn>
                <a:cxn ang="0">
                  <a:pos x="53" y="131"/>
                </a:cxn>
                <a:cxn ang="0">
                  <a:pos x="47" y="132"/>
                </a:cxn>
                <a:cxn ang="0">
                  <a:pos x="41" y="132"/>
                </a:cxn>
                <a:cxn ang="0">
                  <a:pos x="36" y="132"/>
                </a:cxn>
                <a:cxn ang="0">
                  <a:pos x="34" y="135"/>
                </a:cxn>
                <a:cxn ang="0">
                  <a:pos x="32" y="145"/>
                </a:cxn>
                <a:cxn ang="0">
                  <a:pos x="32" y="145"/>
                </a:cxn>
                <a:cxn ang="0">
                  <a:pos x="32" y="136"/>
                </a:cxn>
                <a:cxn ang="0">
                  <a:pos x="31" y="121"/>
                </a:cxn>
                <a:cxn ang="0">
                  <a:pos x="27" y="98"/>
                </a:cxn>
                <a:cxn ang="0">
                  <a:pos x="20" y="75"/>
                </a:cxn>
                <a:cxn ang="0">
                  <a:pos x="9" y="43"/>
                </a:cxn>
                <a:cxn ang="0">
                  <a:pos x="6" y="32"/>
                </a:cxn>
                <a:cxn ang="0">
                  <a:pos x="1" y="30"/>
                </a:cxn>
                <a:cxn ang="0">
                  <a:pos x="2" y="24"/>
                </a:cxn>
                <a:cxn ang="0">
                  <a:pos x="6" y="10"/>
                </a:cxn>
                <a:cxn ang="0">
                  <a:pos x="9" y="4"/>
                </a:cxn>
                <a:cxn ang="0">
                  <a:pos x="10" y="3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17" y="19"/>
                </a:cxn>
                <a:cxn ang="0">
                  <a:pos x="21" y="36"/>
                </a:cxn>
                <a:cxn ang="0">
                  <a:pos x="27" y="52"/>
                </a:cxn>
                <a:cxn ang="0">
                  <a:pos x="32" y="65"/>
                </a:cxn>
                <a:cxn ang="0">
                  <a:pos x="35" y="57"/>
                </a:cxn>
                <a:cxn ang="0">
                  <a:pos x="41" y="37"/>
                </a:cxn>
                <a:cxn ang="0">
                  <a:pos x="46" y="26"/>
                </a:cxn>
                <a:cxn ang="0">
                  <a:pos x="54" y="13"/>
                </a:cxn>
                <a:cxn ang="0">
                  <a:pos x="55" y="6"/>
                </a:cxn>
                <a:cxn ang="0">
                  <a:pos x="55" y="2"/>
                </a:cxn>
                <a:cxn ang="0">
                  <a:pos x="58" y="2"/>
                </a:cxn>
                <a:cxn ang="0">
                  <a:pos x="62" y="6"/>
                </a:cxn>
              </a:cxnLst>
              <a:pathLst>
                <a:path w="148" h="298">
                  <a:moveTo>
                    <a:pt x="129" y="13"/>
                  </a:moveTo>
                  <a:lnTo>
                    <a:pt x="125" y="25"/>
                  </a:lnTo>
                  <a:lnTo>
                    <a:pt x="124" y="38"/>
                  </a:lnTo>
                  <a:lnTo>
                    <a:pt x="122" y="53"/>
                  </a:lnTo>
                  <a:lnTo>
                    <a:pt x="122" y="64"/>
                  </a:lnTo>
                  <a:lnTo>
                    <a:pt x="119" y="64"/>
                  </a:lnTo>
                  <a:lnTo>
                    <a:pt x="117" y="65"/>
                  </a:lnTo>
                  <a:lnTo>
                    <a:pt x="115" y="67"/>
                  </a:lnTo>
                  <a:lnTo>
                    <a:pt x="112" y="68"/>
                  </a:lnTo>
                  <a:lnTo>
                    <a:pt x="112" y="72"/>
                  </a:lnTo>
                  <a:lnTo>
                    <a:pt x="114" y="77"/>
                  </a:lnTo>
                  <a:lnTo>
                    <a:pt x="115" y="83"/>
                  </a:lnTo>
                  <a:lnTo>
                    <a:pt x="116" y="90"/>
                  </a:lnTo>
                  <a:lnTo>
                    <a:pt x="124" y="127"/>
                  </a:lnTo>
                  <a:lnTo>
                    <a:pt x="134" y="168"/>
                  </a:lnTo>
                  <a:lnTo>
                    <a:pt x="142" y="205"/>
                  </a:lnTo>
                  <a:lnTo>
                    <a:pt x="148" y="231"/>
                  </a:lnTo>
                  <a:lnTo>
                    <a:pt x="146" y="235"/>
                  </a:lnTo>
                  <a:lnTo>
                    <a:pt x="142" y="241"/>
                  </a:lnTo>
                  <a:lnTo>
                    <a:pt x="139" y="249"/>
                  </a:lnTo>
                  <a:lnTo>
                    <a:pt x="135" y="257"/>
                  </a:lnTo>
                  <a:lnTo>
                    <a:pt x="133" y="258"/>
                  </a:lnTo>
                  <a:lnTo>
                    <a:pt x="131" y="258"/>
                  </a:lnTo>
                  <a:lnTo>
                    <a:pt x="127" y="259"/>
                  </a:lnTo>
                  <a:lnTo>
                    <a:pt x="125" y="259"/>
                  </a:lnTo>
                  <a:lnTo>
                    <a:pt x="123" y="260"/>
                  </a:lnTo>
                  <a:lnTo>
                    <a:pt x="119" y="260"/>
                  </a:lnTo>
                  <a:lnTo>
                    <a:pt x="116" y="260"/>
                  </a:lnTo>
                  <a:lnTo>
                    <a:pt x="111" y="262"/>
                  </a:lnTo>
                  <a:lnTo>
                    <a:pt x="105" y="262"/>
                  </a:lnTo>
                  <a:lnTo>
                    <a:pt x="99" y="263"/>
                  </a:lnTo>
                  <a:lnTo>
                    <a:pt x="93" y="263"/>
                  </a:lnTo>
                  <a:lnTo>
                    <a:pt x="87" y="263"/>
                  </a:lnTo>
                  <a:lnTo>
                    <a:pt x="81" y="263"/>
                  </a:lnTo>
                  <a:lnTo>
                    <a:pt x="77" y="263"/>
                  </a:lnTo>
                  <a:lnTo>
                    <a:pt x="72" y="263"/>
                  </a:lnTo>
                  <a:lnTo>
                    <a:pt x="69" y="263"/>
                  </a:lnTo>
                  <a:lnTo>
                    <a:pt x="68" y="270"/>
                  </a:lnTo>
                  <a:lnTo>
                    <a:pt x="65" y="280"/>
                  </a:lnTo>
                  <a:lnTo>
                    <a:pt x="64" y="290"/>
                  </a:lnTo>
                  <a:lnTo>
                    <a:pt x="64" y="298"/>
                  </a:lnTo>
                  <a:lnTo>
                    <a:pt x="64" y="290"/>
                  </a:lnTo>
                  <a:lnTo>
                    <a:pt x="64" y="282"/>
                  </a:lnTo>
                  <a:lnTo>
                    <a:pt x="64" y="272"/>
                  </a:lnTo>
                  <a:lnTo>
                    <a:pt x="63" y="263"/>
                  </a:lnTo>
                  <a:lnTo>
                    <a:pt x="62" y="241"/>
                  </a:lnTo>
                  <a:lnTo>
                    <a:pt x="58" y="218"/>
                  </a:lnTo>
                  <a:lnTo>
                    <a:pt x="54" y="196"/>
                  </a:lnTo>
                  <a:lnTo>
                    <a:pt x="48" y="176"/>
                  </a:lnTo>
                  <a:lnTo>
                    <a:pt x="39" y="150"/>
                  </a:lnTo>
                  <a:lnTo>
                    <a:pt x="28" y="117"/>
                  </a:lnTo>
                  <a:lnTo>
                    <a:pt x="18" y="86"/>
                  </a:lnTo>
                  <a:lnTo>
                    <a:pt x="15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3" y="48"/>
                  </a:lnTo>
                  <a:lnTo>
                    <a:pt x="8" y="34"/>
                  </a:lnTo>
                  <a:lnTo>
                    <a:pt x="12" y="20"/>
                  </a:lnTo>
                  <a:lnTo>
                    <a:pt x="15" y="12"/>
                  </a:lnTo>
                  <a:lnTo>
                    <a:pt x="17" y="8"/>
                  </a:lnTo>
                  <a:lnTo>
                    <a:pt x="18" y="7"/>
                  </a:lnTo>
                  <a:lnTo>
                    <a:pt x="20" y="5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8" y="19"/>
                  </a:lnTo>
                  <a:lnTo>
                    <a:pt x="31" y="23"/>
                  </a:lnTo>
                  <a:lnTo>
                    <a:pt x="33" y="38"/>
                  </a:lnTo>
                  <a:lnTo>
                    <a:pt x="36" y="54"/>
                  </a:lnTo>
                  <a:lnTo>
                    <a:pt x="41" y="71"/>
                  </a:lnTo>
                  <a:lnTo>
                    <a:pt x="47" y="88"/>
                  </a:lnTo>
                  <a:lnTo>
                    <a:pt x="53" y="104"/>
                  </a:lnTo>
                  <a:lnTo>
                    <a:pt x="58" y="118"/>
                  </a:lnTo>
                  <a:lnTo>
                    <a:pt x="63" y="129"/>
                  </a:lnTo>
                  <a:lnTo>
                    <a:pt x="65" y="137"/>
                  </a:lnTo>
                  <a:lnTo>
                    <a:pt x="70" y="113"/>
                  </a:lnTo>
                  <a:lnTo>
                    <a:pt x="76" y="90"/>
                  </a:lnTo>
                  <a:lnTo>
                    <a:pt x="81" y="73"/>
                  </a:lnTo>
                  <a:lnTo>
                    <a:pt x="86" y="61"/>
                  </a:lnTo>
                  <a:lnTo>
                    <a:pt x="92" y="52"/>
                  </a:lnTo>
                  <a:lnTo>
                    <a:pt x="100" y="38"/>
                  </a:lnTo>
                  <a:lnTo>
                    <a:pt x="107" y="26"/>
                  </a:lnTo>
                  <a:lnTo>
                    <a:pt x="109" y="18"/>
                  </a:lnTo>
                  <a:lnTo>
                    <a:pt x="109" y="12"/>
                  </a:lnTo>
                  <a:lnTo>
                    <a:pt x="109" y="7"/>
                  </a:lnTo>
                  <a:lnTo>
                    <a:pt x="110" y="3"/>
                  </a:lnTo>
                  <a:lnTo>
                    <a:pt x="111" y="0"/>
                  </a:lnTo>
                  <a:lnTo>
                    <a:pt x="115" y="3"/>
                  </a:lnTo>
                  <a:lnTo>
                    <a:pt x="119" y="6"/>
                  </a:lnTo>
                  <a:lnTo>
                    <a:pt x="124" y="11"/>
                  </a:lnTo>
                  <a:lnTo>
                    <a:pt x="129" y="1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5" name="Freeform 43"/>
            <p:cNvSpPr/>
            <p:nvPr/>
          </p:nvSpPr>
          <p:spPr>
            <a:xfrm>
              <a:off x="5289" y="2798"/>
              <a:ext cx="21" cy="39"/>
            </a:xfrm>
            <a:custGeom>
              <a:avLst/>
              <a:gdLst/>
              <a:ahLst/>
              <a:cxnLst>
                <a:cxn ang="0">
                  <a:pos x="13" y="34"/>
                </a:cxn>
                <a:cxn ang="0">
                  <a:pos x="14" y="33"/>
                </a:cxn>
                <a:cxn ang="0">
                  <a:pos x="15" y="32"/>
                </a:cxn>
                <a:cxn ang="0">
                  <a:pos x="16" y="32"/>
                </a:cxn>
                <a:cxn ang="0">
                  <a:pos x="18" y="32"/>
                </a:cxn>
                <a:cxn ang="0">
                  <a:pos x="18" y="26"/>
                </a:cxn>
                <a:cxn ang="0">
                  <a:pos x="19" y="19"/>
                </a:cxn>
                <a:cxn ang="0">
                  <a:pos x="19" y="12"/>
                </a:cxn>
                <a:cxn ang="0">
                  <a:pos x="21" y="6"/>
                </a:cxn>
                <a:cxn ang="0">
                  <a:pos x="19" y="5"/>
                </a:cxn>
                <a:cxn ang="0">
                  <a:pos x="16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1" y="3"/>
                </a:cxn>
                <a:cxn ang="0">
                  <a:pos x="11" y="6"/>
                </a:cxn>
                <a:cxn ang="0">
                  <a:pos x="11" y="9"/>
                </a:cxn>
                <a:cxn ang="0">
                  <a:pos x="10" y="13"/>
                </a:cxn>
                <a:cxn ang="0">
                  <a:pos x="7" y="19"/>
                </a:cxn>
                <a:cxn ang="0">
                  <a:pos x="3" y="26"/>
                </a:cxn>
                <a:cxn ang="0">
                  <a:pos x="0" y="30"/>
                </a:cxn>
                <a:cxn ang="0">
                  <a:pos x="1" y="30"/>
                </a:cxn>
                <a:cxn ang="0">
                  <a:pos x="4" y="31"/>
                </a:cxn>
                <a:cxn ang="0">
                  <a:pos x="5" y="31"/>
                </a:cxn>
                <a:cxn ang="0">
                  <a:pos x="6" y="32"/>
                </a:cxn>
                <a:cxn ang="0">
                  <a:pos x="6" y="33"/>
                </a:cxn>
                <a:cxn ang="0">
                  <a:pos x="5" y="36"/>
                </a:cxn>
                <a:cxn ang="0">
                  <a:pos x="5" y="38"/>
                </a:cxn>
                <a:cxn ang="0">
                  <a:pos x="4" y="39"/>
                </a:cxn>
                <a:cxn ang="0">
                  <a:pos x="5" y="38"/>
                </a:cxn>
                <a:cxn ang="0">
                  <a:pos x="8" y="37"/>
                </a:cxn>
                <a:cxn ang="0">
                  <a:pos x="11" y="35"/>
                </a:cxn>
                <a:cxn ang="0">
                  <a:pos x="13" y="34"/>
                </a:cxn>
              </a:cxnLst>
              <a:pathLst>
                <a:path w="43" h="79">
                  <a:moveTo>
                    <a:pt x="26" y="68"/>
                  </a:moveTo>
                  <a:lnTo>
                    <a:pt x="29" y="67"/>
                  </a:lnTo>
                  <a:lnTo>
                    <a:pt x="31" y="65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6" y="53"/>
                  </a:lnTo>
                  <a:lnTo>
                    <a:pt x="38" y="38"/>
                  </a:lnTo>
                  <a:lnTo>
                    <a:pt x="39" y="25"/>
                  </a:lnTo>
                  <a:lnTo>
                    <a:pt x="43" y="13"/>
                  </a:lnTo>
                  <a:lnTo>
                    <a:pt x="38" y="11"/>
                  </a:lnTo>
                  <a:lnTo>
                    <a:pt x="33" y="6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4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1" y="26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0" y="61"/>
                  </a:lnTo>
                  <a:lnTo>
                    <a:pt x="3" y="61"/>
                  </a:lnTo>
                  <a:lnTo>
                    <a:pt x="8" y="63"/>
                  </a:lnTo>
                  <a:lnTo>
                    <a:pt x="11" y="63"/>
                  </a:lnTo>
                  <a:lnTo>
                    <a:pt x="13" y="64"/>
                  </a:lnTo>
                  <a:lnTo>
                    <a:pt x="13" y="67"/>
                  </a:lnTo>
                  <a:lnTo>
                    <a:pt x="11" y="72"/>
                  </a:lnTo>
                  <a:lnTo>
                    <a:pt x="10" y="76"/>
                  </a:lnTo>
                  <a:lnTo>
                    <a:pt x="9" y="79"/>
                  </a:lnTo>
                  <a:lnTo>
                    <a:pt x="11" y="77"/>
                  </a:lnTo>
                  <a:lnTo>
                    <a:pt x="16" y="75"/>
                  </a:lnTo>
                  <a:lnTo>
                    <a:pt x="23" y="71"/>
                  </a:lnTo>
                  <a:lnTo>
                    <a:pt x="26" y="6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6" name="Freeform 44"/>
            <p:cNvSpPr/>
            <p:nvPr/>
          </p:nvSpPr>
          <p:spPr>
            <a:xfrm>
              <a:off x="5283" y="2843"/>
              <a:ext cx="35" cy="86"/>
            </a:xfrm>
            <a:custGeom>
              <a:avLst/>
              <a:gdLst/>
              <a:ahLst/>
              <a:cxnLst>
                <a:cxn ang="0">
                  <a:pos x="24" y="15"/>
                </a:cxn>
                <a:cxn ang="0">
                  <a:pos x="32" y="46"/>
                </a:cxn>
                <a:cxn ang="0">
                  <a:pos x="32" y="65"/>
                </a:cxn>
                <a:cxn ang="0">
                  <a:pos x="25" y="76"/>
                </a:cxn>
                <a:cxn ang="0">
                  <a:pos x="25" y="77"/>
                </a:cxn>
                <a:cxn ang="0">
                  <a:pos x="32" y="70"/>
                </a:cxn>
                <a:cxn ang="0">
                  <a:pos x="33" y="71"/>
                </a:cxn>
                <a:cxn ang="0">
                  <a:pos x="28" y="81"/>
                </a:cxn>
                <a:cxn ang="0">
                  <a:pos x="24" y="85"/>
                </a:cxn>
                <a:cxn ang="0">
                  <a:pos x="21" y="85"/>
                </a:cxn>
                <a:cxn ang="0">
                  <a:pos x="17" y="85"/>
                </a:cxn>
                <a:cxn ang="0">
                  <a:pos x="13" y="85"/>
                </a:cxn>
                <a:cxn ang="0">
                  <a:pos x="14" y="80"/>
                </a:cxn>
                <a:cxn ang="0">
                  <a:pos x="18" y="66"/>
                </a:cxn>
                <a:cxn ang="0">
                  <a:pos x="16" y="60"/>
                </a:cxn>
                <a:cxn ang="0">
                  <a:pos x="10" y="64"/>
                </a:cxn>
                <a:cxn ang="0">
                  <a:pos x="6" y="68"/>
                </a:cxn>
                <a:cxn ang="0">
                  <a:pos x="2" y="72"/>
                </a:cxn>
                <a:cxn ang="0">
                  <a:pos x="2" y="68"/>
                </a:cxn>
                <a:cxn ang="0">
                  <a:pos x="7" y="61"/>
                </a:cxn>
                <a:cxn ang="0">
                  <a:pos x="11" y="55"/>
                </a:cxn>
                <a:cxn ang="0">
                  <a:pos x="16" y="50"/>
                </a:cxn>
                <a:cxn ang="0">
                  <a:pos x="21" y="45"/>
                </a:cxn>
                <a:cxn ang="0">
                  <a:pos x="26" y="35"/>
                </a:cxn>
                <a:cxn ang="0">
                  <a:pos x="25" y="26"/>
                </a:cxn>
                <a:cxn ang="0">
                  <a:pos x="24" y="21"/>
                </a:cxn>
                <a:cxn ang="0">
                  <a:pos x="22" y="20"/>
                </a:cxn>
                <a:cxn ang="0">
                  <a:pos x="15" y="21"/>
                </a:cxn>
                <a:cxn ang="0">
                  <a:pos x="8" y="22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6" y="19"/>
                </a:cxn>
                <a:cxn ang="0">
                  <a:pos x="11" y="17"/>
                </a:cxn>
                <a:cxn ang="0">
                  <a:pos x="15" y="16"/>
                </a:cxn>
                <a:cxn ang="0">
                  <a:pos x="18" y="15"/>
                </a:cxn>
                <a:cxn ang="0">
                  <a:pos x="21" y="10"/>
                </a:cxn>
                <a:cxn ang="0">
                  <a:pos x="21" y="7"/>
                </a:cxn>
                <a:cxn ang="0">
                  <a:pos x="21" y="3"/>
                </a:cxn>
              </a:cxnLst>
              <a:pathLst>
                <a:path w="72" h="172">
                  <a:moveTo>
                    <a:pt x="43" y="0"/>
                  </a:moveTo>
                  <a:lnTo>
                    <a:pt x="49" y="29"/>
                  </a:lnTo>
                  <a:lnTo>
                    <a:pt x="57" y="60"/>
                  </a:lnTo>
                  <a:lnTo>
                    <a:pt x="65" y="92"/>
                  </a:lnTo>
                  <a:lnTo>
                    <a:pt x="72" y="121"/>
                  </a:lnTo>
                  <a:lnTo>
                    <a:pt x="66" y="129"/>
                  </a:lnTo>
                  <a:lnTo>
                    <a:pt x="58" y="139"/>
                  </a:lnTo>
                  <a:lnTo>
                    <a:pt x="51" y="151"/>
                  </a:lnTo>
                  <a:lnTo>
                    <a:pt x="47" y="159"/>
                  </a:lnTo>
                  <a:lnTo>
                    <a:pt x="52" y="154"/>
                  </a:lnTo>
                  <a:lnTo>
                    <a:pt x="59" y="146"/>
                  </a:lnTo>
                  <a:lnTo>
                    <a:pt x="66" y="139"/>
                  </a:lnTo>
                  <a:lnTo>
                    <a:pt x="69" y="137"/>
                  </a:lnTo>
                  <a:lnTo>
                    <a:pt x="68" y="142"/>
                  </a:lnTo>
                  <a:lnTo>
                    <a:pt x="64" y="151"/>
                  </a:lnTo>
                  <a:lnTo>
                    <a:pt x="58" y="161"/>
                  </a:lnTo>
                  <a:lnTo>
                    <a:pt x="52" y="169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3" y="170"/>
                  </a:lnTo>
                  <a:lnTo>
                    <a:pt x="38" y="172"/>
                  </a:lnTo>
                  <a:lnTo>
                    <a:pt x="34" y="170"/>
                  </a:lnTo>
                  <a:lnTo>
                    <a:pt x="29" y="170"/>
                  </a:lnTo>
                  <a:lnTo>
                    <a:pt x="26" y="169"/>
                  </a:lnTo>
                  <a:lnTo>
                    <a:pt x="26" y="167"/>
                  </a:lnTo>
                  <a:lnTo>
                    <a:pt x="29" y="160"/>
                  </a:lnTo>
                  <a:lnTo>
                    <a:pt x="34" y="147"/>
                  </a:lnTo>
                  <a:lnTo>
                    <a:pt x="38" y="132"/>
                  </a:lnTo>
                  <a:lnTo>
                    <a:pt x="38" y="119"/>
                  </a:lnTo>
                  <a:lnTo>
                    <a:pt x="32" y="120"/>
                  </a:lnTo>
                  <a:lnTo>
                    <a:pt x="27" y="123"/>
                  </a:lnTo>
                  <a:lnTo>
                    <a:pt x="21" y="127"/>
                  </a:lnTo>
                  <a:lnTo>
                    <a:pt x="16" y="131"/>
                  </a:lnTo>
                  <a:lnTo>
                    <a:pt x="12" y="136"/>
                  </a:lnTo>
                  <a:lnTo>
                    <a:pt x="7" y="141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5" y="136"/>
                  </a:lnTo>
                  <a:lnTo>
                    <a:pt x="9" y="129"/>
                  </a:lnTo>
                  <a:lnTo>
                    <a:pt x="14" y="122"/>
                  </a:lnTo>
                  <a:lnTo>
                    <a:pt x="19" y="115"/>
                  </a:lnTo>
                  <a:lnTo>
                    <a:pt x="23" y="109"/>
                  </a:lnTo>
                  <a:lnTo>
                    <a:pt x="28" y="104"/>
                  </a:lnTo>
                  <a:lnTo>
                    <a:pt x="32" y="99"/>
                  </a:lnTo>
                  <a:lnTo>
                    <a:pt x="36" y="96"/>
                  </a:lnTo>
                  <a:lnTo>
                    <a:pt x="43" y="89"/>
                  </a:lnTo>
                  <a:lnTo>
                    <a:pt x="50" y="81"/>
                  </a:lnTo>
                  <a:lnTo>
                    <a:pt x="54" y="69"/>
                  </a:lnTo>
                  <a:lnTo>
                    <a:pt x="53" y="55"/>
                  </a:lnTo>
                  <a:lnTo>
                    <a:pt x="52" y="51"/>
                  </a:lnTo>
                  <a:lnTo>
                    <a:pt x="51" y="46"/>
                  </a:lnTo>
                  <a:lnTo>
                    <a:pt x="50" y="42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38" y="40"/>
                  </a:lnTo>
                  <a:lnTo>
                    <a:pt x="31" y="42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9" y="44"/>
                  </a:lnTo>
                  <a:lnTo>
                    <a:pt x="5" y="45"/>
                  </a:lnTo>
                  <a:lnTo>
                    <a:pt x="1" y="45"/>
                  </a:lnTo>
                  <a:lnTo>
                    <a:pt x="5" y="42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8" y="35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42" y="24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3" y="14"/>
                  </a:lnTo>
                  <a:lnTo>
                    <a:pt x="43" y="9"/>
                  </a:lnTo>
                  <a:lnTo>
                    <a:pt x="43" y="5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7" name="Freeform 45"/>
            <p:cNvSpPr/>
            <p:nvPr/>
          </p:nvSpPr>
          <p:spPr>
            <a:xfrm>
              <a:off x="5306" y="2903"/>
              <a:ext cx="14" cy="25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6" y="21"/>
                </a:cxn>
                <a:cxn ang="0">
                  <a:pos x="9" y="16"/>
                </a:cxn>
                <a:cxn ang="0">
                  <a:pos x="11" y="11"/>
                </a:cxn>
                <a:cxn ang="0">
                  <a:pos x="11" y="8"/>
                </a:cxn>
                <a:cxn ang="0">
                  <a:pos x="10" y="9"/>
                </a:cxn>
                <a:cxn ang="0">
                  <a:pos x="6" y="13"/>
                </a:cxn>
                <a:cxn ang="0">
                  <a:pos x="3" y="17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3" y="13"/>
                </a:cxn>
                <a:cxn ang="0">
                  <a:pos x="11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7" y="24"/>
                </a:cxn>
                <a:cxn ang="0">
                  <a:pos x="6" y="24"/>
                </a:cxn>
                <a:cxn ang="0">
                  <a:pos x="4" y="25"/>
                </a:cxn>
                <a:cxn ang="0">
                  <a:pos x="3" y="25"/>
                </a:cxn>
              </a:cxnLst>
              <a:pathLst>
                <a:path w="28" h="48">
                  <a:moveTo>
                    <a:pt x="5" y="48"/>
                  </a:moveTo>
                  <a:lnTo>
                    <a:pt x="11" y="40"/>
                  </a:lnTo>
                  <a:lnTo>
                    <a:pt x="17" y="30"/>
                  </a:lnTo>
                  <a:lnTo>
                    <a:pt x="21" y="21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25"/>
                  </a:lnTo>
                  <a:lnTo>
                    <a:pt x="5" y="33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11" y="18"/>
                  </a:lnTo>
                  <a:lnTo>
                    <a:pt x="19" y="8"/>
                  </a:lnTo>
                  <a:lnTo>
                    <a:pt x="25" y="0"/>
                  </a:lnTo>
                  <a:lnTo>
                    <a:pt x="26" y="6"/>
                  </a:lnTo>
                  <a:lnTo>
                    <a:pt x="27" y="11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2" y="30"/>
                  </a:lnTo>
                  <a:lnTo>
                    <a:pt x="19" y="38"/>
                  </a:lnTo>
                  <a:lnTo>
                    <a:pt x="15" y="46"/>
                  </a:lnTo>
                  <a:lnTo>
                    <a:pt x="13" y="47"/>
                  </a:lnTo>
                  <a:lnTo>
                    <a:pt x="11" y="47"/>
                  </a:lnTo>
                  <a:lnTo>
                    <a:pt x="7" y="48"/>
                  </a:lnTo>
                  <a:lnTo>
                    <a:pt x="5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8" name="Freeform 46"/>
            <p:cNvSpPr/>
            <p:nvPr/>
          </p:nvSpPr>
          <p:spPr>
            <a:xfrm>
              <a:off x="5278" y="2938"/>
              <a:ext cx="5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3" y="9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4" y="9"/>
                </a:cxn>
              </a:cxnLst>
              <a:pathLst>
                <a:path w="9" h="18">
                  <a:moveTo>
                    <a:pt x="7" y="18"/>
                  </a:move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5" y="8"/>
                  </a:lnTo>
                  <a:lnTo>
                    <a:pt x="7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7"/>
                  </a:ln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9" name="Freeform 47"/>
            <p:cNvSpPr/>
            <p:nvPr/>
          </p:nvSpPr>
          <p:spPr>
            <a:xfrm>
              <a:off x="5306" y="2927"/>
              <a:ext cx="8" cy="1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" y="14"/>
                </a:cxn>
                <a:cxn ang="0">
                  <a:pos x="3" y="9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4"/>
                </a:cxn>
                <a:cxn ang="0">
                  <a:pos x="2" y="9"/>
                </a:cxn>
                <a:cxn ang="0">
                  <a:pos x="0" y="14"/>
                </a:cxn>
                <a:cxn ang="0">
                  <a:pos x="0" y="17"/>
                </a:cxn>
              </a:cxnLst>
              <a:pathLst>
                <a:path w="15" h="35">
                  <a:moveTo>
                    <a:pt x="0" y="35"/>
                  </a:moveTo>
                  <a:lnTo>
                    <a:pt x="3" y="28"/>
                  </a:lnTo>
                  <a:lnTo>
                    <a:pt x="6" y="18"/>
                  </a:lnTo>
                  <a:lnTo>
                    <a:pt x="11" y="9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9"/>
                  </a:lnTo>
                  <a:lnTo>
                    <a:pt x="3" y="18"/>
                  </a:lnTo>
                  <a:lnTo>
                    <a:pt x="0" y="28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0" name="Freeform 48"/>
            <p:cNvSpPr/>
            <p:nvPr/>
          </p:nvSpPr>
          <p:spPr>
            <a:xfrm>
              <a:off x="5252" y="3266"/>
              <a:ext cx="27" cy="5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2"/>
                </a:cxn>
                <a:cxn ang="0">
                  <a:pos x="9" y="5"/>
                </a:cxn>
                <a:cxn ang="0">
                  <a:pos x="8" y="9"/>
                </a:cxn>
                <a:cxn ang="0">
                  <a:pos x="6" y="14"/>
                </a:cxn>
                <a:cxn ang="0">
                  <a:pos x="6" y="15"/>
                </a:cxn>
                <a:cxn ang="0">
                  <a:pos x="4" y="18"/>
                </a:cxn>
                <a:cxn ang="0">
                  <a:pos x="3" y="22"/>
                </a:cxn>
                <a:cxn ang="0">
                  <a:pos x="3" y="26"/>
                </a:cxn>
                <a:cxn ang="0">
                  <a:pos x="3" y="30"/>
                </a:cxn>
                <a:cxn ang="0">
                  <a:pos x="4" y="34"/>
                </a:cxn>
                <a:cxn ang="0">
                  <a:pos x="7" y="37"/>
                </a:cxn>
                <a:cxn ang="0">
                  <a:pos x="13" y="38"/>
                </a:cxn>
                <a:cxn ang="0">
                  <a:pos x="19" y="38"/>
                </a:cxn>
                <a:cxn ang="0">
                  <a:pos x="23" y="34"/>
                </a:cxn>
                <a:cxn ang="0">
                  <a:pos x="26" y="27"/>
                </a:cxn>
                <a:cxn ang="0">
                  <a:pos x="27" y="18"/>
                </a:cxn>
                <a:cxn ang="0">
                  <a:pos x="27" y="23"/>
                </a:cxn>
                <a:cxn ang="0">
                  <a:pos x="27" y="29"/>
                </a:cxn>
                <a:cxn ang="0">
                  <a:pos x="26" y="35"/>
                </a:cxn>
                <a:cxn ang="0">
                  <a:pos x="25" y="42"/>
                </a:cxn>
                <a:cxn ang="0">
                  <a:pos x="22" y="48"/>
                </a:cxn>
                <a:cxn ang="0">
                  <a:pos x="18" y="52"/>
                </a:cxn>
                <a:cxn ang="0">
                  <a:pos x="13" y="55"/>
                </a:cxn>
                <a:cxn ang="0">
                  <a:pos x="8" y="56"/>
                </a:cxn>
                <a:cxn ang="0">
                  <a:pos x="7" y="56"/>
                </a:cxn>
                <a:cxn ang="0">
                  <a:pos x="6" y="54"/>
                </a:cxn>
                <a:cxn ang="0">
                  <a:pos x="5" y="52"/>
                </a:cxn>
                <a:cxn ang="0">
                  <a:pos x="4" y="50"/>
                </a:cxn>
                <a:cxn ang="0">
                  <a:pos x="2" y="44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1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8" y="3"/>
                </a:cxn>
                <a:cxn ang="0">
                  <a:pos x="10" y="0"/>
                </a:cxn>
              </a:cxnLst>
              <a:pathLst>
                <a:path w="55" h="113">
                  <a:moveTo>
                    <a:pt x="21" y="0"/>
                  </a:moveTo>
                  <a:lnTo>
                    <a:pt x="21" y="4"/>
                  </a:lnTo>
                  <a:lnTo>
                    <a:pt x="19" y="10"/>
                  </a:lnTo>
                  <a:lnTo>
                    <a:pt x="16" y="18"/>
                  </a:lnTo>
                  <a:lnTo>
                    <a:pt x="13" y="29"/>
                  </a:lnTo>
                  <a:lnTo>
                    <a:pt x="12" y="31"/>
                  </a:lnTo>
                  <a:lnTo>
                    <a:pt x="9" y="37"/>
                  </a:lnTo>
                  <a:lnTo>
                    <a:pt x="7" y="44"/>
                  </a:lnTo>
                  <a:lnTo>
                    <a:pt x="6" y="52"/>
                  </a:lnTo>
                  <a:lnTo>
                    <a:pt x="6" y="60"/>
                  </a:lnTo>
                  <a:lnTo>
                    <a:pt x="8" y="68"/>
                  </a:lnTo>
                  <a:lnTo>
                    <a:pt x="15" y="74"/>
                  </a:lnTo>
                  <a:lnTo>
                    <a:pt x="27" y="77"/>
                  </a:lnTo>
                  <a:lnTo>
                    <a:pt x="39" y="76"/>
                  </a:lnTo>
                  <a:lnTo>
                    <a:pt x="47" y="68"/>
                  </a:lnTo>
                  <a:lnTo>
                    <a:pt x="52" y="54"/>
                  </a:lnTo>
                  <a:lnTo>
                    <a:pt x="54" y="36"/>
                  </a:lnTo>
                  <a:lnTo>
                    <a:pt x="55" y="46"/>
                  </a:lnTo>
                  <a:lnTo>
                    <a:pt x="55" y="59"/>
                  </a:lnTo>
                  <a:lnTo>
                    <a:pt x="53" y="71"/>
                  </a:lnTo>
                  <a:lnTo>
                    <a:pt x="50" y="84"/>
                  </a:lnTo>
                  <a:lnTo>
                    <a:pt x="44" y="96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16" y="113"/>
                  </a:lnTo>
                  <a:lnTo>
                    <a:pt x="15" y="112"/>
                  </a:lnTo>
                  <a:lnTo>
                    <a:pt x="13" y="109"/>
                  </a:lnTo>
                  <a:lnTo>
                    <a:pt x="10" y="105"/>
                  </a:lnTo>
                  <a:lnTo>
                    <a:pt x="8" y="100"/>
                  </a:lnTo>
                  <a:lnTo>
                    <a:pt x="4" y="88"/>
                  </a:lnTo>
                  <a:lnTo>
                    <a:pt x="0" y="73"/>
                  </a:lnTo>
                  <a:lnTo>
                    <a:pt x="0" y="56"/>
                  </a:lnTo>
                  <a:lnTo>
                    <a:pt x="4" y="43"/>
                  </a:lnTo>
                  <a:lnTo>
                    <a:pt x="9" y="28"/>
                  </a:lnTo>
                  <a:lnTo>
                    <a:pt x="14" y="15"/>
                  </a:lnTo>
                  <a:lnTo>
                    <a:pt x="17" y="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1" name="Freeform 49"/>
            <p:cNvSpPr/>
            <p:nvPr/>
          </p:nvSpPr>
          <p:spPr>
            <a:xfrm>
              <a:off x="5290" y="3314"/>
              <a:ext cx="32" cy="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3" y="8"/>
                </a:cxn>
                <a:cxn ang="0">
                  <a:pos x="3" y="10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7" y="13"/>
                </a:cxn>
                <a:cxn ang="0">
                  <a:pos x="8" y="13"/>
                </a:cxn>
                <a:cxn ang="0">
                  <a:pos x="11" y="12"/>
                </a:cxn>
                <a:cxn ang="0">
                  <a:pos x="15" y="12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2"/>
                </a:cxn>
                <a:cxn ang="0">
                  <a:pos x="28" y="11"/>
                </a:cxn>
                <a:cxn ang="0">
                  <a:pos x="29" y="9"/>
                </a:cxn>
                <a:cxn ang="0">
                  <a:pos x="29" y="6"/>
                </a:cxn>
                <a:cxn ang="0">
                  <a:pos x="31" y="8"/>
                </a:cxn>
                <a:cxn ang="0">
                  <a:pos x="31" y="9"/>
                </a:cxn>
                <a:cxn ang="0">
                  <a:pos x="32" y="10"/>
                </a:cxn>
                <a:cxn ang="0">
                  <a:pos x="32" y="11"/>
                </a:cxn>
                <a:cxn ang="0">
                  <a:pos x="32" y="13"/>
                </a:cxn>
                <a:cxn ang="0">
                  <a:pos x="32" y="17"/>
                </a:cxn>
                <a:cxn ang="0">
                  <a:pos x="31" y="20"/>
                </a:cxn>
                <a:cxn ang="0">
                  <a:pos x="28" y="21"/>
                </a:cxn>
                <a:cxn ang="0">
                  <a:pos x="26" y="21"/>
                </a:cxn>
                <a:cxn ang="0">
                  <a:pos x="22" y="22"/>
                </a:cxn>
                <a:cxn ang="0">
                  <a:pos x="18" y="22"/>
                </a:cxn>
                <a:cxn ang="0">
                  <a:pos x="14" y="22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4" y="21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2" y="2"/>
                </a:cxn>
                <a:cxn ang="0">
                  <a:pos x="2" y="0"/>
                </a:cxn>
              </a:cxnLst>
              <a:pathLst>
                <a:path w="64" h="43">
                  <a:moveTo>
                    <a:pt x="3" y="0"/>
                  </a:moveTo>
                  <a:lnTo>
                    <a:pt x="3" y="3"/>
                  </a:lnTo>
                  <a:lnTo>
                    <a:pt x="4" y="9"/>
                  </a:lnTo>
                  <a:lnTo>
                    <a:pt x="5" y="15"/>
                  </a:lnTo>
                  <a:lnTo>
                    <a:pt x="6" y="19"/>
                  </a:lnTo>
                  <a:lnTo>
                    <a:pt x="7" y="23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30" y="23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51" y="23"/>
                  </a:lnTo>
                  <a:lnTo>
                    <a:pt x="55" y="22"/>
                  </a:lnTo>
                  <a:lnTo>
                    <a:pt x="58" y="18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2" y="18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61" y="39"/>
                  </a:lnTo>
                  <a:lnTo>
                    <a:pt x="55" y="42"/>
                  </a:lnTo>
                  <a:lnTo>
                    <a:pt x="51" y="42"/>
                  </a:lnTo>
                  <a:lnTo>
                    <a:pt x="44" y="43"/>
                  </a:lnTo>
                  <a:lnTo>
                    <a:pt x="36" y="43"/>
                  </a:lnTo>
                  <a:lnTo>
                    <a:pt x="27" y="43"/>
                  </a:lnTo>
                  <a:lnTo>
                    <a:pt x="19" y="43"/>
                  </a:lnTo>
                  <a:lnTo>
                    <a:pt x="12" y="43"/>
                  </a:lnTo>
                  <a:lnTo>
                    <a:pt x="7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2" name="Freeform 50"/>
            <p:cNvSpPr/>
            <p:nvPr/>
          </p:nvSpPr>
          <p:spPr>
            <a:xfrm>
              <a:off x="5256" y="3306"/>
              <a:ext cx="4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3" y="7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4" y="13"/>
                </a:cxn>
                <a:cxn ang="0">
                  <a:pos x="4" y="14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10"/>
                </a:cxn>
              </a:cxnLst>
              <a:pathLst>
                <a:path w="9" h="34">
                  <a:moveTo>
                    <a:pt x="0" y="21"/>
                  </a:moveTo>
                  <a:lnTo>
                    <a:pt x="0" y="17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6" y="14"/>
                  </a:lnTo>
                  <a:lnTo>
                    <a:pt x="8" y="21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9" y="32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2" y="26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3" name="Freeform 51"/>
            <p:cNvSpPr/>
            <p:nvPr/>
          </p:nvSpPr>
          <p:spPr>
            <a:xfrm>
              <a:off x="5294" y="3326"/>
              <a:ext cx="21" cy="1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9"/>
                </a:cxn>
                <a:cxn ang="0">
                  <a:pos x="10" y="10"/>
                </a:cxn>
                <a:cxn ang="0">
                  <a:pos x="14" y="9"/>
                </a:cxn>
                <a:cxn ang="0">
                  <a:pos x="17" y="8"/>
                </a:cxn>
                <a:cxn ang="0">
                  <a:pos x="20" y="7"/>
                </a:cxn>
                <a:cxn ang="0">
                  <a:pos x="21" y="6"/>
                </a:cxn>
                <a:cxn ang="0">
                  <a:pos x="19" y="5"/>
                </a:cxn>
                <a:cxn ang="0">
                  <a:pos x="14" y="5"/>
                </a:cxn>
                <a:cxn ang="0">
                  <a:pos x="9" y="5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0" y="1"/>
                </a:cxn>
                <a:cxn ang="0">
                  <a:pos x="11" y="0"/>
                </a:cxn>
              </a:cxnLst>
              <a:pathLst>
                <a:path w="42" h="19">
                  <a:moveTo>
                    <a:pt x="21" y="0"/>
                  </a:moveTo>
                  <a:lnTo>
                    <a:pt x="13" y="2"/>
                  </a:lnTo>
                  <a:lnTo>
                    <a:pt x="6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6" y="16"/>
                  </a:lnTo>
                  <a:lnTo>
                    <a:pt x="12" y="18"/>
                  </a:lnTo>
                  <a:lnTo>
                    <a:pt x="19" y="19"/>
                  </a:lnTo>
                  <a:lnTo>
                    <a:pt x="27" y="18"/>
                  </a:lnTo>
                  <a:lnTo>
                    <a:pt x="34" y="16"/>
                  </a:lnTo>
                  <a:lnTo>
                    <a:pt x="39" y="14"/>
                  </a:lnTo>
                  <a:lnTo>
                    <a:pt x="42" y="11"/>
                  </a:lnTo>
                  <a:lnTo>
                    <a:pt x="37" y="10"/>
                  </a:lnTo>
                  <a:lnTo>
                    <a:pt x="28" y="10"/>
                  </a:lnTo>
                  <a:lnTo>
                    <a:pt x="18" y="10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5"/>
                  </a:lnTo>
                  <a:lnTo>
                    <a:pt x="20" y="2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4" name="Freeform 52"/>
            <p:cNvSpPr/>
            <p:nvPr/>
          </p:nvSpPr>
          <p:spPr>
            <a:xfrm>
              <a:off x="5246" y="3177"/>
              <a:ext cx="37" cy="128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30" y="3"/>
                </a:cxn>
                <a:cxn ang="0">
                  <a:pos x="28" y="4"/>
                </a:cxn>
                <a:cxn ang="0">
                  <a:pos x="26" y="3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3" y="2"/>
                </a:cxn>
                <a:cxn ang="0">
                  <a:pos x="7" y="1"/>
                </a:cxn>
                <a:cxn ang="0">
                  <a:pos x="2" y="1"/>
                </a:cxn>
                <a:cxn ang="0">
                  <a:pos x="0" y="10"/>
                </a:cxn>
                <a:cxn ang="0">
                  <a:pos x="4" y="31"/>
                </a:cxn>
                <a:cxn ang="0">
                  <a:pos x="10" y="48"/>
                </a:cxn>
                <a:cxn ang="0">
                  <a:pos x="15" y="63"/>
                </a:cxn>
                <a:cxn ang="0">
                  <a:pos x="15" y="71"/>
                </a:cxn>
                <a:cxn ang="0">
                  <a:pos x="15" y="78"/>
                </a:cxn>
                <a:cxn ang="0">
                  <a:pos x="16" y="81"/>
                </a:cxn>
                <a:cxn ang="0">
                  <a:pos x="16" y="84"/>
                </a:cxn>
                <a:cxn ang="0">
                  <a:pos x="16" y="87"/>
                </a:cxn>
                <a:cxn ang="0">
                  <a:pos x="16" y="89"/>
                </a:cxn>
                <a:cxn ang="0">
                  <a:pos x="16" y="91"/>
                </a:cxn>
                <a:cxn ang="0">
                  <a:pos x="13" y="98"/>
                </a:cxn>
                <a:cxn ang="0">
                  <a:pos x="11" y="105"/>
                </a:cxn>
                <a:cxn ang="0">
                  <a:pos x="9" y="111"/>
                </a:cxn>
                <a:cxn ang="0">
                  <a:pos x="8" y="119"/>
                </a:cxn>
                <a:cxn ang="0">
                  <a:pos x="13" y="126"/>
                </a:cxn>
                <a:cxn ang="0">
                  <a:pos x="25" y="127"/>
                </a:cxn>
                <a:cxn ang="0">
                  <a:pos x="31" y="116"/>
                </a:cxn>
                <a:cxn ang="0">
                  <a:pos x="34" y="99"/>
                </a:cxn>
                <a:cxn ang="0">
                  <a:pos x="36" y="83"/>
                </a:cxn>
                <a:cxn ang="0">
                  <a:pos x="34" y="73"/>
                </a:cxn>
                <a:cxn ang="0">
                  <a:pos x="34" y="63"/>
                </a:cxn>
                <a:cxn ang="0">
                  <a:pos x="35" y="50"/>
                </a:cxn>
                <a:cxn ang="0">
                  <a:pos x="37" y="26"/>
                </a:cxn>
                <a:cxn ang="0">
                  <a:pos x="36" y="14"/>
                </a:cxn>
                <a:cxn ang="0">
                  <a:pos x="36" y="5"/>
                </a:cxn>
              </a:cxnLst>
              <a:pathLst>
                <a:path w="73" h="254">
                  <a:moveTo>
                    <a:pt x="71" y="0"/>
                  </a:moveTo>
                  <a:lnTo>
                    <a:pt x="69" y="1"/>
                  </a:lnTo>
                  <a:lnTo>
                    <a:pt x="64" y="3"/>
                  </a:lnTo>
                  <a:lnTo>
                    <a:pt x="60" y="6"/>
                  </a:lnTo>
                  <a:lnTo>
                    <a:pt x="56" y="7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39" y="4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18" y="3"/>
                  </a:lnTo>
                  <a:lnTo>
                    <a:pt x="14" y="2"/>
                  </a:lnTo>
                  <a:lnTo>
                    <a:pt x="9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41"/>
                  </a:lnTo>
                  <a:lnTo>
                    <a:pt x="7" y="62"/>
                  </a:lnTo>
                  <a:lnTo>
                    <a:pt x="12" y="79"/>
                  </a:lnTo>
                  <a:lnTo>
                    <a:pt x="19" y="95"/>
                  </a:lnTo>
                  <a:lnTo>
                    <a:pt x="25" y="110"/>
                  </a:lnTo>
                  <a:lnTo>
                    <a:pt x="30" y="125"/>
                  </a:lnTo>
                  <a:lnTo>
                    <a:pt x="31" y="134"/>
                  </a:lnTo>
                  <a:lnTo>
                    <a:pt x="30" y="141"/>
                  </a:lnTo>
                  <a:lnTo>
                    <a:pt x="30" y="147"/>
                  </a:lnTo>
                  <a:lnTo>
                    <a:pt x="30" y="154"/>
                  </a:lnTo>
                  <a:lnTo>
                    <a:pt x="31" y="158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71"/>
                  </a:lnTo>
                  <a:lnTo>
                    <a:pt x="32" y="172"/>
                  </a:lnTo>
                  <a:lnTo>
                    <a:pt x="32" y="175"/>
                  </a:lnTo>
                  <a:lnTo>
                    <a:pt x="32" y="176"/>
                  </a:lnTo>
                  <a:lnTo>
                    <a:pt x="31" y="177"/>
                  </a:lnTo>
                  <a:lnTo>
                    <a:pt x="31" y="181"/>
                  </a:lnTo>
                  <a:lnTo>
                    <a:pt x="29" y="187"/>
                  </a:lnTo>
                  <a:lnTo>
                    <a:pt x="26" y="195"/>
                  </a:lnTo>
                  <a:lnTo>
                    <a:pt x="23" y="206"/>
                  </a:lnTo>
                  <a:lnTo>
                    <a:pt x="22" y="208"/>
                  </a:lnTo>
                  <a:lnTo>
                    <a:pt x="19" y="214"/>
                  </a:lnTo>
                  <a:lnTo>
                    <a:pt x="17" y="221"/>
                  </a:lnTo>
                  <a:lnTo>
                    <a:pt x="16" y="229"/>
                  </a:lnTo>
                  <a:lnTo>
                    <a:pt x="16" y="237"/>
                  </a:lnTo>
                  <a:lnTo>
                    <a:pt x="18" y="245"/>
                  </a:lnTo>
                  <a:lnTo>
                    <a:pt x="25" y="251"/>
                  </a:lnTo>
                  <a:lnTo>
                    <a:pt x="37" y="254"/>
                  </a:lnTo>
                  <a:lnTo>
                    <a:pt x="49" y="253"/>
                  </a:lnTo>
                  <a:lnTo>
                    <a:pt x="57" y="245"/>
                  </a:lnTo>
                  <a:lnTo>
                    <a:pt x="62" y="231"/>
                  </a:lnTo>
                  <a:lnTo>
                    <a:pt x="64" y="213"/>
                  </a:lnTo>
                  <a:lnTo>
                    <a:pt x="67" y="197"/>
                  </a:lnTo>
                  <a:lnTo>
                    <a:pt x="69" y="179"/>
                  </a:lnTo>
                  <a:lnTo>
                    <a:pt x="71" y="164"/>
                  </a:lnTo>
                  <a:lnTo>
                    <a:pt x="70" y="153"/>
                  </a:lnTo>
                  <a:lnTo>
                    <a:pt x="68" y="145"/>
                  </a:lnTo>
                  <a:lnTo>
                    <a:pt x="67" y="136"/>
                  </a:lnTo>
                  <a:lnTo>
                    <a:pt x="67" y="126"/>
                  </a:lnTo>
                  <a:lnTo>
                    <a:pt x="68" y="116"/>
                  </a:lnTo>
                  <a:lnTo>
                    <a:pt x="69" y="100"/>
                  </a:lnTo>
                  <a:lnTo>
                    <a:pt x="72" y="76"/>
                  </a:lnTo>
                  <a:lnTo>
                    <a:pt x="73" y="52"/>
                  </a:lnTo>
                  <a:lnTo>
                    <a:pt x="73" y="37"/>
                  </a:lnTo>
                  <a:lnTo>
                    <a:pt x="72" y="27"/>
                  </a:lnTo>
                  <a:lnTo>
                    <a:pt x="71" y="18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5" name="Freeform 53"/>
            <p:cNvSpPr/>
            <p:nvPr/>
          </p:nvSpPr>
          <p:spPr>
            <a:xfrm>
              <a:off x="5287" y="3160"/>
              <a:ext cx="39" cy="167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9" y="3"/>
                </a:cxn>
                <a:cxn ang="0">
                  <a:pos x="18" y="7"/>
                </a:cxn>
                <a:cxn ang="0">
                  <a:pos x="7" y="11"/>
                </a:cxn>
                <a:cxn ang="0">
                  <a:pos x="2" y="14"/>
                </a:cxn>
                <a:cxn ang="0">
                  <a:pos x="2" y="15"/>
                </a:cxn>
                <a:cxn ang="0">
                  <a:pos x="1" y="22"/>
                </a:cxn>
                <a:cxn ang="0">
                  <a:pos x="0" y="34"/>
                </a:cxn>
                <a:cxn ang="0">
                  <a:pos x="1" y="57"/>
                </a:cxn>
                <a:cxn ang="0">
                  <a:pos x="5" y="88"/>
                </a:cxn>
                <a:cxn ang="0">
                  <a:pos x="8" y="107"/>
                </a:cxn>
                <a:cxn ang="0">
                  <a:pos x="9" y="124"/>
                </a:cxn>
                <a:cxn ang="0">
                  <a:pos x="6" y="134"/>
                </a:cxn>
                <a:cxn ang="0">
                  <a:pos x="5" y="141"/>
                </a:cxn>
                <a:cxn ang="0">
                  <a:pos x="5" y="145"/>
                </a:cxn>
                <a:cxn ang="0">
                  <a:pos x="5" y="148"/>
                </a:cxn>
                <a:cxn ang="0">
                  <a:pos x="5" y="151"/>
                </a:cxn>
                <a:cxn ang="0">
                  <a:pos x="4" y="153"/>
                </a:cxn>
                <a:cxn ang="0">
                  <a:pos x="4" y="156"/>
                </a:cxn>
                <a:cxn ang="0">
                  <a:pos x="5" y="162"/>
                </a:cxn>
                <a:cxn ang="0">
                  <a:pos x="6" y="166"/>
                </a:cxn>
                <a:cxn ang="0">
                  <a:pos x="9" y="167"/>
                </a:cxn>
                <a:cxn ang="0">
                  <a:pos x="14" y="167"/>
                </a:cxn>
                <a:cxn ang="0">
                  <a:pos x="22" y="166"/>
                </a:cxn>
                <a:cxn ang="0">
                  <a:pos x="28" y="166"/>
                </a:cxn>
                <a:cxn ang="0">
                  <a:pos x="32" y="164"/>
                </a:cxn>
                <a:cxn ang="0">
                  <a:pos x="30" y="158"/>
                </a:cxn>
                <a:cxn ang="0">
                  <a:pos x="28" y="149"/>
                </a:cxn>
                <a:cxn ang="0">
                  <a:pos x="26" y="141"/>
                </a:cxn>
                <a:cxn ang="0">
                  <a:pos x="24" y="132"/>
                </a:cxn>
                <a:cxn ang="0">
                  <a:pos x="24" y="123"/>
                </a:cxn>
                <a:cxn ang="0">
                  <a:pos x="27" y="101"/>
                </a:cxn>
                <a:cxn ang="0">
                  <a:pos x="30" y="80"/>
                </a:cxn>
                <a:cxn ang="0">
                  <a:pos x="36" y="46"/>
                </a:cxn>
                <a:cxn ang="0">
                  <a:pos x="37" y="26"/>
                </a:cxn>
                <a:cxn ang="0">
                  <a:pos x="39" y="6"/>
                </a:cxn>
              </a:cxnLst>
              <a:pathLst>
                <a:path w="79" h="335">
                  <a:moveTo>
                    <a:pt x="79" y="0"/>
                  </a:moveTo>
                  <a:lnTo>
                    <a:pt x="74" y="1"/>
                  </a:lnTo>
                  <a:lnTo>
                    <a:pt x="67" y="4"/>
                  </a:lnTo>
                  <a:lnTo>
                    <a:pt x="58" y="7"/>
                  </a:lnTo>
                  <a:lnTo>
                    <a:pt x="48" y="12"/>
                  </a:lnTo>
                  <a:lnTo>
                    <a:pt x="36" y="15"/>
                  </a:lnTo>
                  <a:lnTo>
                    <a:pt x="25" y="20"/>
                  </a:lnTo>
                  <a:lnTo>
                    <a:pt x="14" y="23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5" y="34"/>
                  </a:lnTo>
                  <a:lnTo>
                    <a:pt x="3" y="44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4"/>
                  </a:lnTo>
                  <a:lnTo>
                    <a:pt x="3" y="115"/>
                  </a:lnTo>
                  <a:lnTo>
                    <a:pt x="7" y="147"/>
                  </a:lnTo>
                  <a:lnTo>
                    <a:pt x="11" y="176"/>
                  </a:lnTo>
                  <a:lnTo>
                    <a:pt x="14" y="198"/>
                  </a:lnTo>
                  <a:lnTo>
                    <a:pt x="17" y="215"/>
                  </a:lnTo>
                  <a:lnTo>
                    <a:pt x="18" y="234"/>
                  </a:lnTo>
                  <a:lnTo>
                    <a:pt x="18" y="249"/>
                  </a:lnTo>
                  <a:lnTo>
                    <a:pt x="15" y="260"/>
                  </a:lnTo>
                  <a:lnTo>
                    <a:pt x="13" y="269"/>
                  </a:lnTo>
                  <a:lnTo>
                    <a:pt x="11" y="276"/>
                  </a:lnTo>
                  <a:lnTo>
                    <a:pt x="10" y="283"/>
                  </a:lnTo>
                  <a:lnTo>
                    <a:pt x="10" y="287"/>
                  </a:lnTo>
                  <a:lnTo>
                    <a:pt x="11" y="290"/>
                  </a:lnTo>
                  <a:lnTo>
                    <a:pt x="11" y="292"/>
                  </a:lnTo>
                  <a:lnTo>
                    <a:pt x="11" y="296"/>
                  </a:lnTo>
                  <a:lnTo>
                    <a:pt x="11" y="299"/>
                  </a:lnTo>
                  <a:lnTo>
                    <a:pt x="10" y="302"/>
                  </a:lnTo>
                  <a:lnTo>
                    <a:pt x="10" y="304"/>
                  </a:lnTo>
                  <a:lnTo>
                    <a:pt x="9" y="307"/>
                  </a:lnTo>
                  <a:lnTo>
                    <a:pt x="9" y="310"/>
                  </a:lnTo>
                  <a:lnTo>
                    <a:pt x="9" y="313"/>
                  </a:lnTo>
                  <a:lnTo>
                    <a:pt x="10" y="319"/>
                  </a:lnTo>
                  <a:lnTo>
                    <a:pt x="11" y="325"/>
                  </a:lnTo>
                  <a:lnTo>
                    <a:pt x="12" y="329"/>
                  </a:lnTo>
                  <a:lnTo>
                    <a:pt x="13" y="333"/>
                  </a:lnTo>
                  <a:lnTo>
                    <a:pt x="17" y="334"/>
                  </a:lnTo>
                  <a:lnTo>
                    <a:pt x="19" y="335"/>
                  </a:lnTo>
                  <a:lnTo>
                    <a:pt x="22" y="335"/>
                  </a:lnTo>
                  <a:lnTo>
                    <a:pt x="28" y="334"/>
                  </a:lnTo>
                  <a:lnTo>
                    <a:pt x="36" y="333"/>
                  </a:lnTo>
                  <a:lnTo>
                    <a:pt x="45" y="332"/>
                  </a:lnTo>
                  <a:lnTo>
                    <a:pt x="52" y="332"/>
                  </a:lnTo>
                  <a:lnTo>
                    <a:pt x="57" y="333"/>
                  </a:lnTo>
                  <a:lnTo>
                    <a:pt x="61" y="332"/>
                  </a:lnTo>
                  <a:lnTo>
                    <a:pt x="64" y="328"/>
                  </a:lnTo>
                  <a:lnTo>
                    <a:pt x="64" y="322"/>
                  </a:lnTo>
                  <a:lnTo>
                    <a:pt x="61" y="316"/>
                  </a:lnTo>
                  <a:lnTo>
                    <a:pt x="59" y="306"/>
                  </a:lnTo>
                  <a:lnTo>
                    <a:pt x="56" y="298"/>
                  </a:lnTo>
                  <a:lnTo>
                    <a:pt x="53" y="291"/>
                  </a:lnTo>
                  <a:lnTo>
                    <a:pt x="52" y="282"/>
                  </a:lnTo>
                  <a:lnTo>
                    <a:pt x="50" y="273"/>
                  </a:lnTo>
                  <a:lnTo>
                    <a:pt x="49" y="264"/>
                  </a:lnTo>
                  <a:lnTo>
                    <a:pt x="48" y="258"/>
                  </a:lnTo>
                  <a:lnTo>
                    <a:pt x="49" y="246"/>
                  </a:lnTo>
                  <a:lnTo>
                    <a:pt x="51" y="226"/>
                  </a:lnTo>
                  <a:lnTo>
                    <a:pt x="55" y="203"/>
                  </a:lnTo>
                  <a:lnTo>
                    <a:pt x="57" y="184"/>
                  </a:lnTo>
                  <a:lnTo>
                    <a:pt x="60" y="160"/>
                  </a:lnTo>
                  <a:lnTo>
                    <a:pt x="66" y="127"/>
                  </a:lnTo>
                  <a:lnTo>
                    <a:pt x="72" y="92"/>
                  </a:lnTo>
                  <a:lnTo>
                    <a:pt x="74" y="69"/>
                  </a:lnTo>
                  <a:lnTo>
                    <a:pt x="74" y="52"/>
                  </a:lnTo>
                  <a:lnTo>
                    <a:pt x="75" y="31"/>
                  </a:lnTo>
                  <a:lnTo>
                    <a:pt x="78" y="12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6" name="Freeform 54"/>
            <p:cNvSpPr/>
            <p:nvPr/>
          </p:nvSpPr>
          <p:spPr>
            <a:xfrm>
              <a:off x="5253" y="2716"/>
              <a:ext cx="62" cy="151"/>
            </a:xfrm>
            <a:custGeom>
              <a:avLst/>
              <a:gdLst/>
              <a:ahLst/>
              <a:cxnLst>
                <a:cxn ang="0">
                  <a:pos x="60" y="51"/>
                </a:cxn>
                <a:cxn ang="0">
                  <a:pos x="58" y="53"/>
                </a:cxn>
                <a:cxn ang="0">
                  <a:pos x="57" y="57"/>
                </a:cxn>
                <a:cxn ang="0">
                  <a:pos x="55" y="59"/>
                </a:cxn>
                <a:cxn ang="0">
                  <a:pos x="53" y="58"/>
                </a:cxn>
                <a:cxn ang="0">
                  <a:pos x="50" y="66"/>
                </a:cxn>
                <a:cxn ang="0">
                  <a:pos x="47" y="76"/>
                </a:cxn>
                <a:cxn ang="0">
                  <a:pos x="48" y="82"/>
                </a:cxn>
                <a:cxn ang="0">
                  <a:pos x="47" y="88"/>
                </a:cxn>
                <a:cxn ang="0">
                  <a:pos x="39" y="108"/>
                </a:cxn>
                <a:cxn ang="0">
                  <a:pos x="28" y="139"/>
                </a:cxn>
                <a:cxn ang="0">
                  <a:pos x="20" y="134"/>
                </a:cxn>
                <a:cxn ang="0">
                  <a:pos x="10" y="101"/>
                </a:cxn>
                <a:cxn ang="0">
                  <a:pos x="5" y="86"/>
                </a:cxn>
                <a:cxn ang="0">
                  <a:pos x="7" y="64"/>
                </a:cxn>
                <a:cxn ang="0">
                  <a:pos x="7" y="59"/>
                </a:cxn>
                <a:cxn ang="0">
                  <a:pos x="4" y="59"/>
                </a:cxn>
                <a:cxn ang="0">
                  <a:pos x="2" y="51"/>
                </a:cxn>
                <a:cxn ang="0">
                  <a:pos x="0" y="45"/>
                </a:cxn>
                <a:cxn ang="0">
                  <a:pos x="3" y="43"/>
                </a:cxn>
                <a:cxn ang="0">
                  <a:pos x="3" y="45"/>
                </a:cxn>
                <a:cxn ang="0">
                  <a:pos x="6" y="39"/>
                </a:cxn>
                <a:cxn ang="0">
                  <a:pos x="4" y="31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6" y="24"/>
                </a:cxn>
                <a:cxn ang="0">
                  <a:pos x="3" y="24"/>
                </a:cxn>
                <a:cxn ang="0">
                  <a:pos x="5" y="22"/>
                </a:cxn>
                <a:cxn ang="0">
                  <a:pos x="11" y="17"/>
                </a:cxn>
                <a:cxn ang="0">
                  <a:pos x="11" y="16"/>
                </a:cxn>
                <a:cxn ang="0">
                  <a:pos x="11" y="12"/>
                </a:cxn>
                <a:cxn ang="0">
                  <a:pos x="18" y="4"/>
                </a:cxn>
                <a:cxn ang="0">
                  <a:pos x="22" y="4"/>
                </a:cxn>
                <a:cxn ang="0">
                  <a:pos x="24" y="4"/>
                </a:cxn>
                <a:cxn ang="0">
                  <a:pos x="24" y="3"/>
                </a:cxn>
                <a:cxn ang="0">
                  <a:pos x="28" y="3"/>
                </a:cxn>
                <a:cxn ang="0">
                  <a:pos x="29" y="4"/>
                </a:cxn>
                <a:cxn ang="0">
                  <a:pos x="30" y="4"/>
                </a:cxn>
                <a:cxn ang="0">
                  <a:pos x="32" y="3"/>
                </a:cxn>
                <a:cxn ang="0">
                  <a:pos x="35" y="1"/>
                </a:cxn>
                <a:cxn ang="0">
                  <a:pos x="36" y="2"/>
                </a:cxn>
                <a:cxn ang="0">
                  <a:pos x="38" y="4"/>
                </a:cxn>
                <a:cxn ang="0">
                  <a:pos x="44" y="6"/>
                </a:cxn>
                <a:cxn ang="0">
                  <a:pos x="51" y="9"/>
                </a:cxn>
                <a:cxn ang="0">
                  <a:pos x="51" y="10"/>
                </a:cxn>
                <a:cxn ang="0">
                  <a:pos x="50" y="12"/>
                </a:cxn>
                <a:cxn ang="0">
                  <a:pos x="54" y="16"/>
                </a:cxn>
                <a:cxn ang="0">
                  <a:pos x="55" y="23"/>
                </a:cxn>
                <a:cxn ang="0">
                  <a:pos x="56" y="28"/>
                </a:cxn>
                <a:cxn ang="0">
                  <a:pos x="57" y="31"/>
                </a:cxn>
                <a:cxn ang="0">
                  <a:pos x="57" y="37"/>
                </a:cxn>
                <a:cxn ang="0">
                  <a:pos x="57" y="43"/>
                </a:cxn>
                <a:cxn ang="0">
                  <a:pos x="56" y="47"/>
                </a:cxn>
                <a:cxn ang="0">
                  <a:pos x="59" y="46"/>
                </a:cxn>
                <a:cxn ang="0">
                  <a:pos x="61" y="43"/>
                </a:cxn>
                <a:cxn ang="0">
                  <a:pos x="62" y="43"/>
                </a:cxn>
              </a:cxnLst>
              <a:pathLst>
                <a:path w="126" h="300">
                  <a:moveTo>
                    <a:pt x="126" y="87"/>
                  </a:moveTo>
                  <a:lnTo>
                    <a:pt x="125" y="92"/>
                  </a:lnTo>
                  <a:lnTo>
                    <a:pt x="124" y="97"/>
                  </a:lnTo>
                  <a:lnTo>
                    <a:pt x="121" y="101"/>
                  </a:lnTo>
                  <a:lnTo>
                    <a:pt x="119" y="104"/>
                  </a:lnTo>
                  <a:lnTo>
                    <a:pt x="118" y="105"/>
                  </a:lnTo>
                  <a:lnTo>
                    <a:pt x="118" y="105"/>
                  </a:lnTo>
                  <a:lnTo>
                    <a:pt x="118" y="106"/>
                  </a:lnTo>
                  <a:lnTo>
                    <a:pt x="117" y="106"/>
                  </a:lnTo>
                  <a:lnTo>
                    <a:pt x="116" y="108"/>
                  </a:lnTo>
                  <a:lnTo>
                    <a:pt x="116" y="110"/>
                  </a:lnTo>
                  <a:lnTo>
                    <a:pt x="116" y="113"/>
                  </a:lnTo>
                  <a:lnTo>
                    <a:pt x="114" y="115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2" y="117"/>
                  </a:lnTo>
                  <a:lnTo>
                    <a:pt x="111" y="118"/>
                  </a:lnTo>
                  <a:lnTo>
                    <a:pt x="110" y="118"/>
                  </a:lnTo>
                  <a:lnTo>
                    <a:pt x="107" y="117"/>
                  </a:lnTo>
                  <a:lnTo>
                    <a:pt x="107" y="116"/>
                  </a:lnTo>
                  <a:lnTo>
                    <a:pt x="107" y="113"/>
                  </a:lnTo>
                  <a:lnTo>
                    <a:pt x="106" y="117"/>
                  </a:lnTo>
                  <a:lnTo>
                    <a:pt x="103" y="124"/>
                  </a:lnTo>
                  <a:lnTo>
                    <a:pt x="101" y="131"/>
                  </a:lnTo>
                  <a:lnTo>
                    <a:pt x="98" y="136"/>
                  </a:lnTo>
                  <a:lnTo>
                    <a:pt x="97" y="140"/>
                  </a:lnTo>
                  <a:lnTo>
                    <a:pt x="96" y="145"/>
                  </a:lnTo>
                  <a:lnTo>
                    <a:pt x="96" y="151"/>
                  </a:lnTo>
                  <a:lnTo>
                    <a:pt x="97" y="158"/>
                  </a:lnTo>
                  <a:lnTo>
                    <a:pt x="97" y="159"/>
                  </a:lnTo>
                  <a:lnTo>
                    <a:pt x="97" y="160"/>
                  </a:lnTo>
                  <a:lnTo>
                    <a:pt x="97" y="162"/>
                  </a:lnTo>
                  <a:lnTo>
                    <a:pt x="98" y="163"/>
                  </a:lnTo>
                  <a:lnTo>
                    <a:pt x="97" y="166"/>
                  </a:lnTo>
                  <a:lnTo>
                    <a:pt x="96" y="170"/>
                  </a:lnTo>
                  <a:lnTo>
                    <a:pt x="96" y="175"/>
                  </a:lnTo>
                  <a:lnTo>
                    <a:pt x="96" y="181"/>
                  </a:lnTo>
                  <a:lnTo>
                    <a:pt x="94" y="189"/>
                  </a:lnTo>
                  <a:lnTo>
                    <a:pt x="87" y="201"/>
                  </a:lnTo>
                  <a:lnTo>
                    <a:pt x="79" y="215"/>
                  </a:lnTo>
                  <a:lnTo>
                    <a:pt x="73" y="224"/>
                  </a:lnTo>
                  <a:lnTo>
                    <a:pt x="68" y="236"/>
                  </a:lnTo>
                  <a:lnTo>
                    <a:pt x="63" y="253"/>
                  </a:lnTo>
                  <a:lnTo>
                    <a:pt x="57" y="276"/>
                  </a:lnTo>
                  <a:lnTo>
                    <a:pt x="52" y="300"/>
                  </a:lnTo>
                  <a:lnTo>
                    <a:pt x="50" y="292"/>
                  </a:lnTo>
                  <a:lnTo>
                    <a:pt x="45" y="281"/>
                  </a:lnTo>
                  <a:lnTo>
                    <a:pt x="40" y="267"/>
                  </a:lnTo>
                  <a:lnTo>
                    <a:pt x="34" y="251"/>
                  </a:lnTo>
                  <a:lnTo>
                    <a:pt x="28" y="234"/>
                  </a:lnTo>
                  <a:lnTo>
                    <a:pt x="23" y="217"/>
                  </a:lnTo>
                  <a:lnTo>
                    <a:pt x="20" y="201"/>
                  </a:lnTo>
                  <a:lnTo>
                    <a:pt x="18" y="186"/>
                  </a:lnTo>
                  <a:lnTo>
                    <a:pt x="15" y="182"/>
                  </a:lnTo>
                  <a:lnTo>
                    <a:pt x="12" y="176"/>
                  </a:lnTo>
                  <a:lnTo>
                    <a:pt x="10" y="170"/>
                  </a:lnTo>
                  <a:lnTo>
                    <a:pt x="8" y="166"/>
                  </a:lnTo>
                  <a:lnTo>
                    <a:pt x="12" y="156"/>
                  </a:lnTo>
                  <a:lnTo>
                    <a:pt x="14" y="141"/>
                  </a:lnTo>
                  <a:lnTo>
                    <a:pt x="15" y="128"/>
                  </a:lnTo>
                  <a:lnTo>
                    <a:pt x="14" y="116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4" y="118"/>
                  </a:lnTo>
                  <a:lnTo>
                    <a:pt x="13" y="118"/>
                  </a:lnTo>
                  <a:lnTo>
                    <a:pt x="12" y="118"/>
                  </a:lnTo>
                  <a:lnTo>
                    <a:pt x="10" y="118"/>
                  </a:lnTo>
                  <a:lnTo>
                    <a:pt x="8" y="117"/>
                  </a:lnTo>
                  <a:lnTo>
                    <a:pt x="8" y="115"/>
                  </a:lnTo>
                  <a:lnTo>
                    <a:pt x="8" y="110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4" y="99"/>
                  </a:lnTo>
                  <a:lnTo>
                    <a:pt x="3" y="97"/>
                  </a:lnTo>
                  <a:lnTo>
                    <a:pt x="2" y="92"/>
                  </a:lnTo>
                  <a:lnTo>
                    <a:pt x="0" y="89"/>
                  </a:lnTo>
                  <a:lnTo>
                    <a:pt x="2" y="86"/>
                  </a:lnTo>
                  <a:lnTo>
                    <a:pt x="3" y="87"/>
                  </a:lnTo>
                  <a:lnTo>
                    <a:pt x="5" y="87"/>
                  </a:lnTo>
                  <a:lnTo>
                    <a:pt x="6" y="86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89"/>
                  </a:lnTo>
                  <a:lnTo>
                    <a:pt x="8" y="86"/>
                  </a:lnTo>
                  <a:lnTo>
                    <a:pt x="11" y="82"/>
                  </a:lnTo>
                  <a:lnTo>
                    <a:pt x="12" y="77"/>
                  </a:lnTo>
                  <a:lnTo>
                    <a:pt x="12" y="71"/>
                  </a:lnTo>
                  <a:lnTo>
                    <a:pt x="12" y="68"/>
                  </a:lnTo>
                  <a:lnTo>
                    <a:pt x="11" y="64"/>
                  </a:lnTo>
                  <a:lnTo>
                    <a:pt x="8" y="61"/>
                  </a:lnTo>
                  <a:lnTo>
                    <a:pt x="7" y="59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10" y="53"/>
                  </a:lnTo>
                  <a:lnTo>
                    <a:pt x="11" y="51"/>
                  </a:lnTo>
                  <a:lnTo>
                    <a:pt x="13" y="47"/>
                  </a:lnTo>
                  <a:lnTo>
                    <a:pt x="14" y="45"/>
                  </a:lnTo>
                  <a:lnTo>
                    <a:pt x="12" y="46"/>
                  </a:lnTo>
                  <a:lnTo>
                    <a:pt x="10" y="47"/>
                  </a:lnTo>
                  <a:lnTo>
                    <a:pt x="6" y="47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7" y="45"/>
                  </a:lnTo>
                  <a:lnTo>
                    <a:pt x="11" y="43"/>
                  </a:lnTo>
                  <a:lnTo>
                    <a:pt x="17" y="39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6" y="30"/>
                  </a:lnTo>
                  <a:lnTo>
                    <a:pt x="23" y="31"/>
                  </a:lnTo>
                  <a:lnTo>
                    <a:pt x="22" y="32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20" y="29"/>
                  </a:lnTo>
                  <a:lnTo>
                    <a:pt x="23" y="23"/>
                  </a:lnTo>
                  <a:lnTo>
                    <a:pt x="27" y="17"/>
                  </a:lnTo>
                  <a:lnTo>
                    <a:pt x="31" y="11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5" y="8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0" y="8"/>
                  </a:lnTo>
                  <a:lnTo>
                    <a:pt x="48" y="7"/>
                  </a:lnTo>
                  <a:lnTo>
                    <a:pt x="45" y="6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3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9" y="6"/>
                  </a:lnTo>
                  <a:lnTo>
                    <a:pt x="71" y="3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5" y="7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2" y="8"/>
                  </a:lnTo>
                  <a:lnTo>
                    <a:pt x="86" y="9"/>
                  </a:lnTo>
                  <a:lnTo>
                    <a:pt x="90" y="11"/>
                  </a:lnTo>
                  <a:lnTo>
                    <a:pt x="94" y="14"/>
                  </a:lnTo>
                  <a:lnTo>
                    <a:pt x="97" y="16"/>
                  </a:lnTo>
                  <a:lnTo>
                    <a:pt x="101" y="17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4" y="19"/>
                  </a:lnTo>
                  <a:lnTo>
                    <a:pt x="101" y="19"/>
                  </a:lnTo>
                  <a:lnTo>
                    <a:pt x="97" y="18"/>
                  </a:lnTo>
                  <a:lnTo>
                    <a:pt x="99" y="22"/>
                  </a:lnTo>
                  <a:lnTo>
                    <a:pt x="102" y="24"/>
                  </a:lnTo>
                  <a:lnTo>
                    <a:pt x="105" y="26"/>
                  </a:lnTo>
                  <a:lnTo>
                    <a:pt x="109" y="28"/>
                  </a:lnTo>
                  <a:lnTo>
                    <a:pt x="110" y="30"/>
                  </a:lnTo>
                  <a:lnTo>
                    <a:pt x="110" y="31"/>
                  </a:lnTo>
                  <a:lnTo>
                    <a:pt x="110" y="33"/>
                  </a:lnTo>
                  <a:lnTo>
                    <a:pt x="109" y="34"/>
                  </a:lnTo>
                  <a:lnTo>
                    <a:pt x="110" y="39"/>
                  </a:lnTo>
                  <a:lnTo>
                    <a:pt x="111" y="46"/>
                  </a:lnTo>
                  <a:lnTo>
                    <a:pt x="112" y="53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4" y="56"/>
                  </a:lnTo>
                  <a:lnTo>
                    <a:pt x="116" y="56"/>
                  </a:lnTo>
                  <a:lnTo>
                    <a:pt x="117" y="55"/>
                  </a:lnTo>
                  <a:lnTo>
                    <a:pt x="116" y="59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4"/>
                  </a:lnTo>
                  <a:lnTo>
                    <a:pt x="116" y="78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6" y="85"/>
                  </a:lnTo>
                  <a:lnTo>
                    <a:pt x="113" y="87"/>
                  </a:lnTo>
                  <a:lnTo>
                    <a:pt x="113" y="90"/>
                  </a:lnTo>
                  <a:lnTo>
                    <a:pt x="113" y="91"/>
                  </a:lnTo>
                  <a:lnTo>
                    <a:pt x="114" y="93"/>
                  </a:lnTo>
                  <a:lnTo>
                    <a:pt x="116" y="94"/>
                  </a:lnTo>
                  <a:lnTo>
                    <a:pt x="117" y="94"/>
                  </a:lnTo>
                  <a:lnTo>
                    <a:pt x="118" y="93"/>
                  </a:lnTo>
                  <a:lnTo>
                    <a:pt x="119" y="91"/>
                  </a:lnTo>
                  <a:lnTo>
                    <a:pt x="120" y="89"/>
                  </a:lnTo>
                  <a:lnTo>
                    <a:pt x="120" y="86"/>
                  </a:lnTo>
                  <a:lnTo>
                    <a:pt x="121" y="86"/>
                  </a:lnTo>
                  <a:lnTo>
                    <a:pt x="124" y="86"/>
                  </a:lnTo>
                  <a:lnTo>
                    <a:pt x="125" y="86"/>
                  </a:lnTo>
                  <a:lnTo>
                    <a:pt x="126" y="85"/>
                  </a:lnTo>
                  <a:lnTo>
                    <a:pt x="126" y="86"/>
                  </a:lnTo>
                  <a:lnTo>
                    <a:pt x="126" y="86"/>
                  </a:lnTo>
                  <a:lnTo>
                    <a:pt x="125" y="87"/>
                  </a:lnTo>
                  <a:lnTo>
                    <a:pt x="125" y="87"/>
                  </a:lnTo>
                  <a:lnTo>
                    <a:pt x="126" y="8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7" name="Freeform 55"/>
            <p:cNvSpPr/>
            <p:nvPr/>
          </p:nvSpPr>
          <p:spPr>
            <a:xfrm>
              <a:off x="5177" y="3032"/>
              <a:ext cx="26" cy="3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8" y="1"/>
                </a:cxn>
                <a:cxn ang="0">
                  <a:pos x="21" y="1"/>
                </a:cxn>
                <a:cxn ang="0">
                  <a:pos x="24" y="1"/>
                </a:cxn>
                <a:cxn ang="0">
                  <a:pos x="26" y="1"/>
                </a:cxn>
                <a:cxn ang="0">
                  <a:pos x="26" y="4"/>
                </a:cxn>
                <a:cxn ang="0">
                  <a:pos x="26" y="6"/>
                </a:cxn>
                <a:cxn ang="0">
                  <a:pos x="25" y="8"/>
                </a:cxn>
                <a:cxn ang="0">
                  <a:pos x="25" y="9"/>
                </a:cxn>
                <a:cxn ang="0">
                  <a:pos x="24" y="12"/>
                </a:cxn>
                <a:cxn ang="0">
                  <a:pos x="23" y="14"/>
                </a:cxn>
                <a:cxn ang="0">
                  <a:pos x="22" y="18"/>
                </a:cxn>
                <a:cxn ang="0">
                  <a:pos x="21" y="20"/>
                </a:cxn>
                <a:cxn ang="0">
                  <a:pos x="24" y="20"/>
                </a:cxn>
                <a:cxn ang="0">
                  <a:pos x="25" y="21"/>
                </a:cxn>
                <a:cxn ang="0">
                  <a:pos x="25" y="22"/>
                </a:cxn>
                <a:cxn ang="0">
                  <a:pos x="23" y="25"/>
                </a:cxn>
                <a:cxn ang="0">
                  <a:pos x="25" y="25"/>
                </a:cxn>
                <a:cxn ang="0">
                  <a:pos x="25" y="26"/>
                </a:cxn>
                <a:cxn ang="0">
                  <a:pos x="25" y="27"/>
                </a:cxn>
                <a:cxn ang="0">
                  <a:pos x="25" y="28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21" y="31"/>
                </a:cxn>
                <a:cxn ang="0">
                  <a:pos x="20" y="32"/>
                </a:cxn>
                <a:cxn ang="0">
                  <a:pos x="18" y="33"/>
                </a:cxn>
                <a:cxn ang="0">
                  <a:pos x="17" y="33"/>
                </a:cxn>
                <a:cxn ang="0">
                  <a:pos x="16" y="33"/>
                </a:cxn>
                <a:cxn ang="0">
                  <a:pos x="15" y="33"/>
                </a:cxn>
                <a:cxn ang="0">
                  <a:pos x="14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2" y="31"/>
                </a:cxn>
                <a:cxn ang="0">
                  <a:pos x="11" y="31"/>
                </a:cxn>
                <a:cxn ang="0">
                  <a:pos x="10" y="31"/>
                </a:cxn>
                <a:cxn ang="0">
                  <a:pos x="9" y="30"/>
                </a:cxn>
                <a:cxn ang="0">
                  <a:pos x="8" y="29"/>
                </a:cxn>
                <a:cxn ang="0">
                  <a:pos x="5" y="27"/>
                </a:cxn>
                <a:cxn ang="0">
                  <a:pos x="2" y="23"/>
                </a:cxn>
                <a:cxn ang="0">
                  <a:pos x="0" y="20"/>
                </a:cxn>
                <a:cxn ang="0">
                  <a:pos x="1" y="17"/>
                </a:cxn>
                <a:cxn ang="0">
                  <a:pos x="3" y="14"/>
                </a:cxn>
                <a:cxn ang="0">
                  <a:pos x="6" y="9"/>
                </a:cxn>
                <a:cxn ang="0">
                  <a:pos x="8" y="4"/>
                </a:cxn>
                <a:cxn ang="0">
                  <a:pos x="9" y="0"/>
                </a:cxn>
              </a:cxnLst>
              <a:pathLst>
                <a:path w="51" h="66">
                  <a:moveTo>
                    <a:pt x="17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1" y="7"/>
                  </a:lnTo>
                  <a:lnTo>
                    <a:pt x="51" y="11"/>
                  </a:lnTo>
                  <a:lnTo>
                    <a:pt x="50" y="16"/>
                  </a:lnTo>
                  <a:lnTo>
                    <a:pt x="49" y="18"/>
                  </a:lnTo>
                  <a:lnTo>
                    <a:pt x="48" y="23"/>
                  </a:lnTo>
                  <a:lnTo>
                    <a:pt x="46" y="28"/>
                  </a:lnTo>
                  <a:lnTo>
                    <a:pt x="43" y="35"/>
                  </a:lnTo>
                  <a:lnTo>
                    <a:pt x="42" y="40"/>
                  </a:lnTo>
                  <a:lnTo>
                    <a:pt x="47" y="40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6" y="49"/>
                  </a:lnTo>
                  <a:lnTo>
                    <a:pt x="49" y="50"/>
                  </a:lnTo>
                  <a:lnTo>
                    <a:pt x="50" y="51"/>
                  </a:lnTo>
                  <a:lnTo>
                    <a:pt x="50" y="53"/>
                  </a:lnTo>
                  <a:lnTo>
                    <a:pt x="49" y="55"/>
                  </a:lnTo>
                  <a:lnTo>
                    <a:pt x="46" y="57"/>
                  </a:lnTo>
                  <a:lnTo>
                    <a:pt x="44" y="59"/>
                  </a:lnTo>
                  <a:lnTo>
                    <a:pt x="42" y="62"/>
                  </a:lnTo>
                  <a:lnTo>
                    <a:pt x="40" y="63"/>
                  </a:lnTo>
                  <a:lnTo>
                    <a:pt x="36" y="65"/>
                  </a:lnTo>
                  <a:lnTo>
                    <a:pt x="34" y="65"/>
                  </a:lnTo>
                  <a:lnTo>
                    <a:pt x="32" y="66"/>
                  </a:lnTo>
                  <a:lnTo>
                    <a:pt x="29" y="65"/>
                  </a:lnTo>
                  <a:lnTo>
                    <a:pt x="28" y="64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3" y="62"/>
                  </a:lnTo>
                  <a:lnTo>
                    <a:pt x="21" y="61"/>
                  </a:lnTo>
                  <a:lnTo>
                    <a:pt x="20" y="61"/>
                  </a:lnTo>
                  <a:lnTo>
                    <a:pt x="18" y="59"/>
                  </a:lnTo>
                  <a:lnTo>
                    <a:pt x="16" y="58"/>
                  </a:lnTo>
                  <a:lnTo>
                    <a:pt x="9" y="53"/>
                  </a:lnTo>
                  <a:lnTo>
                    <a:pt x="3" y="46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5" y="27"/>
                  </a:lnTo>
                  <a:lnTo>
                    <a:pt x="11" y="18"/>
                  </a:lnTo>
                  <a:lnTo>
                    <a:pt x="16" y="8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8" name="Freeform 56"/>
            <p:cNvSpPr/>
            <p:nvPr/>
          </p:nvSpPr>
          <p:spPr>
            <a:xfrm>
              <a:off x="5349" y="3027"/>
              <a:ext cx="25" cy="48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" y="19"/>
                </a:cxn>
                <a:cxn ang="0">
                  <a:pos x="0" y="14"/>
                </a:cxn>
                <a:cxn ang="0">
                  <a:pos x="2" y="4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15" y="2"/>
                </a:cxn>
                <a:cxn ang="0">
                  <a:pos x="21" y="4"/>
                </a:cxn>
                <a:cxn ang="0">
                  <a:pos x="24" y="11"/>
                </a:cxn>
                <a:cxn ang="0">
                  <a:pos x="25" y="24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21" y="33"/>
                </a:cxn>
                <a:cxn ang="0">
                  <a:pos x="20" y="35"/>
                </a:cxn>
                <a:cxn ang="0">
                  <a:pos x="16" y="38"/>
                </a:cxn>
                <a:cxn ang="0">
                  <a:pos x="11" y="41"/>
                </a:cxn>
                <a:cxn ang="0">
                  <a:pos x="8" y="44"/>
                </a:cxn>
                <a:cxn ang="0">
                  <a:pos x="6" y="47"/>
                </a:cxn>
                <a:cxn ang="0">
                  <a:pos x="4" y="48"/>
                </a:cxn>
                <a:cxn ang="0">
                  <a:pos x="3" y="45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0"/>
                </a:cxn>
                <a:cxn ang="0">
                  <a:pos x="5" y="37"/>
                </a:cxn>
                <a:cxn ang="0">
                  <a:pos x="4" y="38"/>
                </a:cxn>
                <a:cxn ang="0">
                  <a:pos x="1" y="40"/>
                </a:cxn>
                <a:cxn ang="0">
                  <a:pos x="0" y="40"/>
                </a:cxn>
                <a:cxn ang="0">
                  <a:pos x="1" y="39"/>
                </a:cxn>
                <a:cxn ang="0">
                  <a:pos x="1" y="37"/>
                </a:cxn>
                <a:cxn ang="0">
                  <a:pos x="2" y="35"/>
                </a:cxn>
                <a:cxn ang="0">
                  <a:pos x="4" y="33"/>
                </a:cxn>
                <a:cxn ang="0">
                  <a:pos x="6" y="32"/>
                </a:cxn>
                <a:cxn ang="0">
                  <a:pos x="6" y="30"/>
                </a:cxn>
                <a:cxn ang="0">
                  <a:pos x="5" y="28"/>
                </a:cxn>
                <a:cxn ang="0">
                  <a:pos x="9" y="23"/>
                </a:cxn>
                <a:cxn ang="0">
                  <a:pos x="9" y="18"/>
                </a:cxn>
                <a:cxn ang="0">
                  <a:pos x="9" y="14"/>
                </a:cxn>
                <a:cxn ang="0">
                  <a:pos x="7" y="15"/>
                </a:cxn>
                <a:cxn ang="0">
                  <a:pos x="6" y="17"/>
                </a:cxn>
                <a:cxn ang="0">
                  <a:pos x="8" y="20"/>
                </a:cxn>
                <a:cxn ang="0">
                  <a:pos x="9" y="23"/>
                </a:cxn>
              </a:cxnLst>
              <a:pathLst>
                <a:path w="48" h="96">
                  <a:moveTo>
                    <a:pt x="8" y="52"/>
                  </a:moveTo>
                  <a:lnTo>
                    <a:pt x="6" y="49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1" y="19"/>
                  </a:lnTo>
                  <a:lnTo>
                    <a:pt x="3" y="8"/>
                  </a:lnTo>
                  <a:lnTo>
                    <a:pt x="4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3"/>
                  </a:lnTo>
                  <a:lnTo>
                    <a:pt x="34" y="5"/>
                  </a:lnTo>
                  <a:lnTo>
                    <a:pt x="40" y="7"/>
                  </a:lnTo>
                  <a:lnTo>
                    <a:pt x="45" y="10"/>
                  </a:lnTo>
                  <a:lnTo>
                    <a:pt x="47" y="22"/>
                  </a:lnTo>
                  <a:lnTo>
                    <a:pt x="48" y="35"/>
                  </a:lnTo>
                  <a:lnTo>
                    <a:pt x="48" y="48"/>
                  </a:lnTo>
                  <a:lnTo>
                    <a:pt x="46" y="55"/>
                  </a:lnTo>
                  <a:lnTo>
                    <a:pt x="45" y="57"/>
                  </a:lnTo>
                  <a:lnTo>
                    <a:pt x="45" y="58"/>
                  </a:lnTo>
                  <a:lnTo>
                    <a:pt x="43" y="60"/>
                  </a:lnTo>
                  <a:lnTo>
                    <a:pt x="42" y="63"/>
                  </a:lnTo>
                  <a:lnTo>
                    <a:pt x="41" y="65"/>
                  </a:lnTo>
                  <a:lnTo>
                    <a:pt x="40" y="67"/>
                  </a:lnTo>
                  <a:lnTo>
                    <a:pt x="38" y="69"/>
                  </a:lnTo>
                  <a:lnTo>
                    <a:pt x="34" y="72"/>
                  </a:lnTo>
                  <a:lnTo>
                    <a:pt x="31" y="75"/>
                  </a:lnTo>
                  <a:lnTo>
                    <a:pt x="26" y="79"/>
                  </a:lnTo>
                  <a:lnTo>
                    <a:pt x="22" y="82"/>
                  </a:lnTo>
                  <a:lnTo>
                    <a:pt x="18" y="84"/>
                  </a:lnTo>
                  <a:lnTo>
                    <a:pt x="16" y="87"/>
                  </a:lnTo>
                  <a:lnTo>
                    <a:pt x="15" y="90"/>
                  </a:lnTo>
                  <a:lnTo>
                    <a:pt x="12" y="94"/>
                  </a:lnTo>
                  <a:lnTo>
                    <a:pt x="10" y="96"/>
                  </a:lnTo>
                  <a:lnTo>
                    <a:pt x="7" y="96"/>
                  </a:lnTo>
                  <a:lnTo>
                    <a:pt x="6" y="94"/>
                  </a:lnTo>
                  <a:lnTo>
                    <a:pt x="6" y="90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6" y="80"/>
                  </a:lnTo>
                  <a:lnTo>
                    <a:pt x="8" y="78"/>
                  </a:lnTo>
                  <a:lnTo>
                    <a:pt x="9" y="74"/>
                  </a:lnTo>
                  <a:lnTo>
                    <a:pt x="10" y="73"/>
                  </a:lnTo>
                  <a:lnTo>
                    <a:pt x="8" y="75"/>
                  </a:lnTo>
                  <a:lnTo>
                    <a:pt x="6" y="76"/>
                  </a:lnTo>
                  <a:lnTo>
                    <a:pt x="2" y="79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2" y="72"/>
                  </a:lnTo>
                  <a:lnTo>
                    <a:pt x="3" y="69"/>
                  </a:lnTo>
                  <a:lnTo>
                    <a:pt x="6" y="67"/>
                  </a:lnTo>
                  <a:lnTo>
                    <a:pt x="8" y="66"/>
                  </a:lnTo>
                  <a:lnTo>
                    <a:pt x="10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1" y="60"/>
                  </a:lnTo>
                  <a:lnTo>
                    <a:pt x="11" y="57"/>
                  </a:lnTo>
                  <a:lnTo>
                    <a:pt x="10" y="55"/>
                  </a:lnTo>
                  <a:lnTo>
                    <a:pt x="8" y="52"/>
                  </a:lnTo>
                  <a:lnTo>
                    <a:pt x="17" y="46"/>
                  </a:lnTo>
                  <a:lnTo>
                    <a:pt x="17" y="42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14" y="30"/>
                  </a:lnTo>
                  <a:lnTo>
                    <a:pt x="12" y="33"/>
                  </a:lnTo>
                  <a:lnTo>
                    <a:pt x="11" y="34"/>
                  </a:lnTo>
                  <a:lnTo>
                    <a:pt x="12" y="36"/>
                  </a:lnTo>
                  <a:lnTo>
                    <a:pt x="15" y="40"/>
                  </a:lnTo>
                  <a:lnTo>
                    <a:pt x="16" y="44"/>
                  </a:lnTo>
                  <a:lnTo>
                    <a:pt x="17" y="46"/>
                  </a:lnTo>
                  <a:lnTo>
                    <a:pt x="8" y="5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9" name="Freeform 57"/>
            <p:cNvSpPr/>
            <p:nvPr/>
          </p:nvSpPr>
          <p:spPr>
            <a:xfrm>
              <a:off x="5243" y="2702"/>
              <a:ext cx="87" cy="62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14" y="58"/>
                </a:cxn>
                <a:cxn ang="0">
                  <a:pos x="15" y="47"/>
                </a:cxn>
                <a:cxn ang="0">
                  <a:pos x="14" y="43"/>
                </a:cxn>
                <a:cxn ang="0">
                  <a:pos x="13" y="43"/>
                </a:cxn>
                <a:cxn ang="0">
                  <a:pos x="16" y="38"/>
                </a:cxn>
                <a:cxn ang="0">
                  <a:pos x="14" y="37"/>
                </a:cxn>
                <a:cxn ang="0">
                  <a:pos x="21" y="31"/>
                </a:cxn>
                <a:cxn ang="0">
                  <a:pos x="23" y="24"/>
                </a:cxn>
                <a:cxn ang="0">
                  <a:pos x="30" y="18"/>
                </a:cxn>
                <a:cxn ang="0">
                  <a:pos x="35" y="19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39" y="19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6" y="18"/>
                </a:cxn>
                <a:cxn ang="0">
                  <a:pos x="51" y="19"/>
                </a:cxn>
                <a:cxn ang="0">
                  <a:pos x="60" y="24"/>
                </a:cxn>
                <a:cxn ang="0">
                  <a:pos x="62" y="25"/>
                </a:cxn>
                <a:cxn ang="0">
                  <a:pos x="62" y="28"/>
                </a:cxn>
                <a:cxn ang="0">
                  <a:pos x="64" y="32"/>
                </a:cxn>
                <a:cxn ang="0">
                  <a:pos x="66" y="44"/>
                </a:cxn>
                <a:cxn ang="0">
                  <a:pos x="68" y="46"/>
                </a:cxn>
                <a:cxn ang="0">
                  <a:pos x="68" y="54"/>
                </a:cxn>
                <a:cxn ang="0">
                  <a:pos x="66" y="60"/>
                </a:cxn>
                <a:cxn ang="0">
                  <a:pos x="69" y="62"/>
                </a:cxn>
                <a:cxn ang="0">
                  <a:pos x="72" y="58"/>
                </a:cxn>
                <a:cxn ang="0">
                  <a:pos x="72" y="59"/>
                </a:cxn>
                <a:cxn ang="0">
                  <a:pos x="79" y="53"/>
                </a:cxn>
                <a:cxn ang="0">
                  <a:pos x="75" y="54"/>
                </a:cxn>
                <a:cxn ang="0">
                  <a:pos x="81" y="46"/>
                </a:cxn>
                <a:cxn ang="0">
                  <a:pos x="80" y="43"/>
                </a:cxn>
                <a:cxn ang="0">
                  <a:pos x="86" y="37"/>
                </a:cxn>
                <a:cxn ang="0">
                  <a:pos x="79" y="37"/>
                </a:cxn>
                <a:cxn ang="0">
                  <a:pos x="84" y="32"/>
                </a:cxn>
                <a:cxn ang="0">
                  <a:pos x="78" y="31"/>
                </a:cxn>
                <a:cxn ang="0">
                  <a:pos x="80" y="24"/>
                </a:cxn>
                <a:cxn ang="0">
                  <a:pos x="77" y="20"/>
                </a:cxn>
                <a:cxn ang="0">
                  <a:pos x="80" y="18"/>
                </a:cxn>
                <a:cxn ang="0">
                  <a:pos x="77" y="13"/>
                </a:cxn>
                <a:cxn ang="0">
                  <a:pos x="79" y="12"/>
                </a:cxn>
                <a:cxn ang="0">
                  <a:pos x="77" y="12"/>
                </a:cxn>
                <a:cxn ang="0">
                  <a:pos x="74" y="12"/>
                </a:cxn>
                <a:cxn ang="0">
                  <a:pos x="73" y="11"/>
                </a:cxn>
                <a:cxn ang="0">
                  <a:pos x="66" y="7"/>
                </a:cxn>
                <a:cxn ang="0">
                  <a:pos x="61" y="5"/>
                </a:cxn>
                <a:cxn ang="0">
                  <a:pos x="55" y="2"/>
                </a:cxn>
                <a:cxn ang="0">
                  <a:pos x="42" y="1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1" y="3"/>
                </a:cxn>
                <a:cxn ang="0">
                  <a:pos x="17" y="9"/>
                </a:cxn>
                <a:cxn ang="0">
                  <a:pos x="12" y="16"/>
                </a:cxn>
                <a:cxn ang="0">
                  <a:pos x="11" y="21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3" y="42"/>
                </a:cxn>
                <a:cxn ang="0">
                  <a:pos x="7" y="49"/>
                </a:cxn>
                <a:cxn ang="0">
                  <a:pos x="7" y="55"/>
                </a:cxn>
              </a:cxnLst>
              <a:pathLst>
                <a:path w="174" h="124">
                  <a:moveTo>
                    <a:pt x="21" y="116"/>
                  </a:moveTo>
                  <a:lnTo>
                    <a:pt x="22" y="117"/>
                  </a:lnTo>
                  <a:lnTo>
                    <a:pt x="24" y="117"/>
                  </a:lnTo>
                  <a:lnTo>
                    <a:pt x="25" y="116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6" y="117"/>
                  </a:lnTo>
                  <a:lnTo>
                    <a:pt x="25" y="119"/>
                  </a:lnTo>
                  <a:lnTo>
                    <a:pt x="24" y="119"/>
                  </a:lnTo>
                  <a:lnTo>
                    <a:pt x="27" y="116"/>
                  </a:lnTo>
                  <a:lnTo>
                    <a:pt x="30" y="112"/>
                  </a:lnTo>
                  <a:lnTo>
                    <a:pt x="31" y="107"/>
                  </a:lnTo>
                  <a:lnTo>
                    <a:pt x="31" y="101"/>
                  </a:lnTo>
                  <a:lnTo>
                    <a:pt x="31" y="98"/>
                  </a:lnTo>
                  <a:lnTo>
                    <a:pt x="30" y="94"/>
                  </a:lnTo>
                  <a:lnTo>
                    <a:pt x="27" y="91"/>
                  </a:lnTo>
                  <a:lnTo>
                    <a:pt x="26" y="89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6" y="85"/>
                  </a:lnTo>
                  <a:lnTo>
                    <a:pt x="29" y="83"/>
                  </a:lnTo>
                  <a:lnTo>
                    <a:pt x="30" y="81"/>
                  </a:lnTo>
                  <a:lnTo>
                    <a:pt x="32" y="77"/>
                  </a:lnTo>
                  <a:lnTo>
                    <a:pt x="33" y="75"/>
                  </a:lnTo>
                  <a:lnTo>
                    <a:pt x="31" y="76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7" y="74"/>
                  </a:lnTo>
                  <a:lnTo>
                    <a:pt x="33" y="70"/>
                  </a:lnTo>
                  <a:lnTo>
                    <a:pt x="39" y="66"/>
                  </a:lnTo>
                  <a:lnTo>
                    <a:pt x="45" y="60"/>
                  </a:lnTo>
                  <a:lnTo>
                    <a:pt x="42" y="61"/>
                  </a:lnTo>
                  <a:lnTo>
                    <a:pt x="41" y="62"/>
                  </a:lnTo>
                  <a:lnTo>
                    <a:pt x="39" y="63"/>
                  </a:lnTo>
                  <a:lnTo>
                    <a:pt x="37" y="63"/>
                  </a:lnTo>
                  <a:lnTo>
                    <a:pt x="39" y="59"/>
                  </a:lnTo>
                  <a:lnTo>
                    <a:pt x="42" y="53"/>
                  </a:lnTo>
                  <a:lnTo>
                    <a:pt x="46" y="47"/>
                  </a:lnTo>
                  <a:lnTo>
                    <a:pt x="50" y="41"/>
                  </a:lnTo>
                  <a:lnTo>
                    <a:pt x="53" y="39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60" y="35"/>
                  </a:lnTo>
                  <a:lnTo>
                    <a:pt x="62" y="37"/>
                  </a:lnTo>
                  <a:lnTo>
                    <a:pt x="64" y="38"/>
                  </a:lnTo>
                  <a:lnTo>
                    <a:pt x="67" y="39"/>
                  </a:lnTo>
                  <a:lnTo>
                    <a:pt x="71" y="39"/>
                  </a:lnTo>
                  <a:lnTo>
                    <a:pt x="69" y="38"/>
                  </a:lnTo>
                  <a:lnTo>
                    <a:pt x="67" y="37"/>
                  </a:lnTo>
                  <a:lnTo>
                    <a:pt x="64" y="36"/>
                  </a:lnTo>
                  <a:lnTo>
                    <a:pt x="63" y="33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0" y="35"/>
                  </a:lnTo>
                  <a:lnTo>
                    <a:pt x="72" y="36"/>
                  </a:lnTo>
                  <a:lnTo>
                    <a:pt x="74" y="36"/>
                  </a:lnTo>
                  <a:lnTo>
                    <a:pt x="75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79" y="38"/>
                  </a:lnTo>
                  <a:lnTo>
                    <a:pt x="80" y="37"/>
                  </a:lnTo>
                  <a:lnTo>
                    <a:pt x="80" y="36"/>
                  </a:lnTo>
                  <a:lnTo>
                    <a:pt x="82" y="35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6" y="35"/>
                  </a:lnTo>
                  <a:lnTo>
                    <a:pt x="88" y="36"/>
                  </a:lnTo>
                  <a:lnTo>
                    <a:pt x="90" y="33"/>
                  </a:lnTo>
                  <a:lnTo>
                    <a:pt x="91" y="32"/>
                  </a:lnTo>
                  <a:lnTo>
                    <a:pt x="93" y="30"/>
                  </a:lnTo>
                  <a:lnTo>
                    <a:pt x="94" y="30"/>
                  </a:lnTo>
                  <a:lnTo>
                    <a:pt x="93" y="31"/>
                  </a:lnTo>
                  <a:lnTo>
                    <a:pt x="92" y="33"/>
                  </a:lnTo>
                  <a:lnTo>
                    <a:pt x="91" y="35"/>
                  </a:lnTo>
                  <a:lnTo>
                    <a:pt x="91" y="37"/>
                  </a:lnTo>
                  <a:lnTo>
                    <a:pt x="94" y="37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1" y="38"/>
                  </a:lnTo>
                  <a:lnTo>
                    <a:pt x="105" y="39"/>
                  </a:lnTo>
                  <a:lnTo>
                    <a:pt x="109" y="41"/>
                  </a:lnTo>
                  <a:lnTo>
                    <a:pt x="113" y="44"/>
                  </a:lnTo>
                  <a:lnTo>
                    <a:pt x="116" y="46"/>
                  </a:lnTo>
                  <a:lnTo>
                    <a:pt x="120" y="47"/>
                  </a:lnTo>
                  <a:lnTo>
                    <a:pt x="123" y="48"/>
                  </a:lnTo>
                  <a:lnTo>
                    <a:pt x="126" y="48"/>
                  </a:lnTo>
                  <a:lnTo>
                    <a:pt x="131" y="48"/>
                  </a:lnTo>
                  <a:lnTo>
                    <a:pt x="128" y="49"/>
                  </a:lnTo>
                  <a:lnTo>
                    <a:pt x="123" y="49"/>
                  </a:lnTo>
                  <a:lnTo>
                    <a:pt x="120" y="49"/>
                  </a:lnTo>
                  <a:lnTo>
                    <a:pt x="116" y="48"/>
                  </a:lnTo>
                  <a:lnTo>
                    <a:pt x="118" y="52"/>
                  </a:lnTo>
                  <a:lnTo>
                    <a:pt x="121" y="54"/>
                  </a:lnTo>
                  <a:lnTo>
                    <a:pt x="124" y="56"/>
                  </a:lnTo>
                  <a:lnTo>
                    <a:pt x="128" y="58"/>
                  </a:lnTo>
                  <a:lnTo>
                    <a:pt x="129" y="60"/>
                  </a:lnTo>
                  <a:lnTo>
                    <a:pt x="129" y="61"/>
                  </a:lnTo>
                  <a:lnTo>
                    <a:pt x="129" y="63"/>
                  </a:lnTo>
                  <a:lnTo>
                    <a:pt x="128" y="64"/>
                  </a:lnTo>
                  <a:lnTo>
                    <a:pt x="129" y="69"/>
                  </a:lnTo>
                  <a:lnTo>
                    <a:pt x="130" y="76"/>
                  </a:lnTo>
                  <a:lnTo>
                    <a:pt x="131" y="83"/>
                  </a:lnTo>
                  <a:lnTo>
                    <a:pt x="131" y="87"/>
                  </a:lnTo>
                  <a:lnTo>
                    <a:pt x="132" y="87"/>
                  </a:lnTo>
                  <a:lnTo>
                    <a:pt x="133" y="86"/>
                  </a:lnTo>
                  <a:lnTo>
                    <a:pt x="135" y="86"/>
                  </a:lnTo>
                  <a:lnTo>
                    <a:pt x="136" y="85"/>
                  </a:lnTo>
                  <a:lnTo>
                    <a:pt x="135" y="89"/>
                  </a:lnTo>
                  <a:lnTo>
                    <a:pt x="135" y="92"/>
                  </a:lnTo>
                  <a:lnTo>
                    <a:pt x="133" y="96"/>
                  </a:lnTo>
                  <a:lnTo>
                    <a:pt x="133" y="98"/>
                  </a:lnTo>
                  <a:lnTo>
                    <a:pt x="133" y="100"/>
                  </a:lnTo>
                  <a:lnTo>
                    <a:pt x="135" y="104"/>
                  </a:lnTo>
                  <a:lnTo>
                    <a:pt x="135" y="108"/>
                  </a:lnTo>
                  <a:lnTo>
                    <a:pt x="136" y="112"/>
                  </a:lnTo>
                  <a:lnTo>
                    <a:pt x="136" y="113"/>
                  </a:lnTo>
                  <a:lnTo>
                    <a:pt x="135" y="115"/>
                  </a:lnTo>
                  <a:lnTo>
                    <a:pt x="132" y="117"/>
                  </a:lnTo>
                  <a:lnTo>
                    <a:pt x="132" y="120"/>
                  </a:lnTo>
                  <a:lnTo>
                    <a:pt x="132" y="121"/>
                  </a:lnTo>
                  <a:lnTo>
                    <a:pt x="133" y="123"/>
                  </a:lnTo>
                  <a:lnTo>
                    <a:pt x="135" y="124"/>
                  </a:lnTo>
                  <a:lnTo>
                    <a:pt x="136" y="124"/>
                  </a:lnTo>
                  <a:lnTo>
                    <a:pt x="137" y="123"/>
                  </a:lnTo>
                  <a:lnTo>
                    <a:pt x="138" y="121"/>
                  </a:lnTo>
                  <a:lnTo>
                    <a:pt x="139" y="119"/>
                  </a:lnTo>
                  <a:lnTo>
                    <a:pt x="139" y="116"/>
                  </a:lnTo>
                  <a:lnTo>
                    <a:pt x="140" y="116"/>
                  </a:lnTo>
                  <a:lnTo>
                    <a:pt x="143" y="116"/>
                  </a:lnTo>
                  <a:lnTo>
                    <a:pt x="144" y="116"/>
                  </a:lnTo>
                  <a:lnTo>
                    <a:pt x="145" y="115"/>
                  </a:lnTo>
                  <a:lnTo>
                    <a:pt x="145" y="116"/>
                  </a:lnTo>
                  <a:lnTo>
                    <a:pt x="145" y="116"/>
                  </a:lnTo>
                  <a:lnTo>
                    <a:pt x="144" y="117"/>
                  </a:lnTo>
                  <a:lnTo>
                    <a:pt x="144" y="117"/>
                  </a:lnTo>
                  <a:lnTo>
                    <a:pt x="145" y="117"/>
                  </a:lnTo>
                  <a:lnTo>
                    <a:pt x="151" y="116"/>
                  </a:lnTo>
                  <a:lnTo>
                    <a:pt x="155" y="112"/>
                  </a:lnTo>
                  <a:lnTo>
                    <a:pt x="158" y="106"/>
                  </a:lnTo>
                  <a:lnTo>
                    <a:pt x="159" y="101"/>
                  </a:lnTo>
                  <a:lnTo>
                    <a:pt x="156" y="104"/>
                  </a:lnTo>
                  <a:lnTo>
                    <a:pt x="153" y="107"/>
                  </a:lnTo>
                  <a:lnTo>
                    <a:pt x="151" y="108"/>
                  </a:lnTo>
                  <a:lnTo>
                    <a:pt x="149" y="108"/>
                  </a:lnTo>
                  <a:lnTo>
                    <a:pt x="149" y="104"/>
                  </a:lnTo>
                  <a:lnTo>
                    <a:pt x="153" y="99"/>
                  </a:lnTo>
                  <a:lnTo>
                    <a:pt x="158" y="94"/>
                  </a:lnTo>
                  <a:lnTo>
                    <a:pt x="161" y="92"/>
                  </a:lnTo>
                  <a:lnTo>
                    <a:pt x="161" y="92"/>
                  </a:lnTo>
                  <a:lnTo>
                    <a:pt x="160" y="91"/>
                  </a:lnTo>
                  <a:lnTo>
                    <a:pt x="159" y="91"/>
                  </a:lnTo>
                  <a:lnTo>
                    <a:pt x="159" y="91"/>
                  </a:lnTo>
                  <a:lnTo>
                    <a:pt x="160" y="89"/>
                  </a:lnTo>
                  <a:lnTo>
                    <a:pt x="160" y="86"/>
                  </a:lnTo>
                  <a:lnTo>
                    <a:pt x="160" y="84"/>
                  </a:lnTo>
                  <a:lnTo>
                    <a:pt x="158" y="83"/>
                  </a:lnTo>
                  <a:lnTo>
                    <a:pt x="164" y="82"/>
                  </a:lnTo>
                  <a:lnTo>
                    <a:pt x="169" y="78"/>
                  </a:lnTo>
                  <a:lnTo>
                    <a:pt x="172" y="74"/>
                  </a:lnTo>
                  <a:lnTo>
                    <a:pt x="174" y="68"/>
                  </a:lnTo>
                  <a:lnTo>
                    <a:pt x="170" y="70"/>
                  </a:lnTo>
                  <a:lnTo>
                    <a:pt x="167" y="73"/>
                  </a:lnTo>
                  <a:lnTo>
                    <a:pt x="162" y="74"/>
                  </a:lnTo>
                  <a:lnTo>
                    <a:pt x="158" y="74"/>
                  </a:lnTo>
                  <a:lnTo>
                    <a:pt x="162" y="71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69" y="63"/>
                  </a:lnTo>
                  <a:lnTo>
                    <a:pt x="167" y="64"/>
                  </a:lnTo>
                  <a:lnTo>
                    <a:pt x="163" y="66"/>
                  </a:lnTo>
                  <a:lnTo>
                    <a:pt x="161" y="66"/>
                  </a:lnTo>
                  <a:lnTo>
                    <a:pt x="159" y="66"/>
                  </a:lnTo>
                  <a:lnTo>
                    <a:pt x="158" y="64"/>
                  </a:lnTo>
                  <a:lnTo>
                    <a:pt x="156" y="62"/>
                  </a:lnTo>
                  <a:lnTo>
                    <a:pt x="155" y="61"/>
                  </a:lnTo>
                  <a:lnTo>
                    <a:pt x="154" y="60"/>
                  </a:lnTo>
                  <a:lnTo>
                    <a:pt x="156" y="55"/>
                  </a:lnTo>
                  <a:lnTo>
                    <a:pt x="159" y="51"/>
                  </a:lnTo>
                  <a:lnTo>
                    <a:pt x="160" y="47"/>
                  </a:lnTo>
                  <a:lnTo>
                    <a:pt x="160" y="45"/>
                  </a:lnTo>
                  <a:lnTo>
                    <a:pt x="159" y="44"/>
                  </a:lnTo>
                  <a:lnTo>
                    <a:pt x="156" y="44"/>
                  </a:lnTo>
                  <a:lnTo>
                    <a:pt x="155" y="43"/>
                  </a:lnTo>
                  <a:lnTo>
                    <a:pt x="154" y="40"/>
                  </a:lnTo>
                  <a:lnTo>
                    <a:pt x="158" y="39"/>
                  </a:lnTo>
                  <a:lnTo>
                    <a:pt x="160" y="38"/>
                  </a:lnTo>
                  <a:lnTo>
                    <a:pt x="162" y="37"/>
                  </a:lnTo>
                  <a:lnTo>
                    <a:pt x="163" y="36"/>
                  </a:lnTo>
                  <a:lnTo>
                    <a:pt x="159" y="35"/>
                  </a:lnTo>
                  <a:lnTo>
                    <a:pt x="155" y="33"/>
                  </a:lnTo>
                  <a:lnTo>
                    <a:pt x="152" y="32"/>
                  </a:lnTo>
                  <a:lnTo>
                    <a:pt x="149" y="30"/>
                  </a:lnTo>
                  <a:lnTo>
                    <a:pt x="152" y="29"/>
                  </a:lnTo>
                  <a:lnTo>
                    <a:pt x="154" y="26"/>
                  </a:lnTo>
                  <a:lnTo>
                    <a:pt x="156" y="25"/>
                  </a:lnTo>
                  <a:lnTo>
                    <a:pt x="158" y="25"/>
                  </a:lnTo>
                  <a:lnTo>
                    <a:pt x="158" y="24"/>
                  </a:lnTo>
                  <a:lnTo>
                    <a:pt x="158" y="23"/>
                  </a:lnTo>
                  <a:lnTo>
                    <a:pt x="158" y="23"/>
                  </a:lnTo>
                  <a:lnTo>
                    <a:pt x="158" y="22"/>
                  </a:lnTo>
                  <a:lnTo>
                    <a:pt x="156" y="23"/>
                  </a:lnTo>
                  <a:lnTo>
                    <a:pt x="155" y="23"/>
                  </a:lnTo>
                  <a:lnTo>
                    <a:pt x="154" y="23"/>
                  </a:lnTo>
                  <a:lnTo>
                    <a:pt x="154" y="23"/>
                  </a:lnTo>
                  <a:lnTo>
                    <a:pt x="153" y="24"/>
                  </a:lnTo>
                  <a:lnTo>
                    <a:pt x="151" y="24"/>
                  </a:lnTo>
                  <a:lnTo>
                    <a:pt x="149" y="25"/>
                  </a:lnTo>
                  <a:lnTo>
                    <a:pt x="148" y="25"/>
                  </a:lnTo>
                  <a:lnTo>
                    <a:pt x="148" y="24"/>
                  </a:lnTo>
                  <a:lnTo>
                    <a:pt x="149" y="23"/>
                  </a:lnTo>
                  <a:lnTo>
                    <a:pt x="149" y="22"/>
                  </a:lnTo>
                  <a:lnTo>
                    <a:pt x="149" y="21"/>
                  </a:lnTo>
                  <a:lnTo>
                    <a:pt x="148" y="22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4" y="22"/>
                  </a:lnTo>
                  <a:lnTo>
                    <a:pt x="141" y="20"/>
                  </a:lnTo>
                  <a:lnTo>
                    <a:pt x="137" y="17"/>
                  </a:lnTo>
                  <a:lnTo>
                    <a:pt x="132" y="14"/>
                  </a:lnTo>
                  <a:lnTo>
                    <a:pt x="130" y="13"/>
                  </a:lnTo>
                  <a:lnTo>
                    <a:pt x="128" y="13"/>
                  </a:lnTo>
                  <a:lnTo>
                    <a:pt x="126" y="13"/>
                  </a:lnTo>
                  <a:lnTo>
                    <a:pt x="124" y="12"/>
                  </a:lnTo>
                  <a:lnTo>
                    <a:pt x="122" y="10"/>
                  </a:lnTo>
                  <a:lnTo>
                    <a:pt x="121" y="8"/>
                  </a:lnTo>
                  <a:lnTo>
                    <a:pt x="118" y="7"/>
                  </a:lnTo>
                  <a:lnTo>
                    <a:pt x="116" y="5"/>
                  </a:lnTo>
                  <a:lnTo>
                    <a:pt x="114" y="3"/>
                  </a:lnTo>
                  <a:lnTo>
                    <a:pt x="109" y="3"/>
                  </a:lnTo>
                  <a:lnTo>
                    <a:pt x="102" y="1"/>
                  </a:lnTo>
                  <a:lnTo>
                    <a:pt x="94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8" y="3"/>
                  </a:lnTo>
                  <a:lnTo>
                    <a:pt x="76" y="1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0" y="6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4" y="7"/>
                  </a:lnTo>
                  <a:lnTo>
                    <a:pt x="52" y="5"/>
                  </a:lnTo>
                  <a:lnTo>
                    <a:pt x="47" y="3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1" y="6"/>
                  </a:lnTo>
                  <a:lnTo>
                    <a:pt x="44" y="9"/>
                  </a:lnTo>
                  <a:lnTo>
                    <a:pt x="45" y="12"/>
                  </a:lnTo>
                  <a:lnTo>
                    <a:pt x="44" y="14"/>
                  </a:lnTo>
                  <a:lnTo>
                    <a:pt x="40" y="15"/>
                  </a:lnTo>
                  <a:lnTo>
                    <a:pt x="34" y="18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24" y="29"/>
                  </a:lnTo>
                  <a:lnTo>
                    <a:pt x="23" y="32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16" y="46"/>
                  </a:lnTo>
                  <a:lnTo>
                    <a:pt x="11" y="52"/>
                  </a:lnTo>
                  <a:lnTo>
                    <a:pt x="10" y="59"/>
                  </a:lnTo>
                  <a:lnTo>
                    <a:pt x="10" y="68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3" y="76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3" y="78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4"/>
                  </a:lnTo>
                  <a:lnTo>
                    <a:pt x="7" y="85"/>
                  </a:lnTo>
                  <a:lnTo>
                    <a:pt x="8" y="87"/>
                  </a:lnTo>
                  <a:lnTo>
                    <a:pt x="9" y="92"/>
                  </a:lnTo>
                  <a:lnTo>
                    <a:pt x="10" y="96"/>
                  </a:lnTo>
                  <a:lnTo>
                    <a:pt x="13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4" y="106"/>
                  </a:lnTo>
                  <a:lnTo>
                    <a:pt x="11" y="107"/>
                  </a:lnTo>
                  <a:lnTo>
                    <a:pt x="14" y="109"/>
                  </a:lnTo>
                  <a:lnTo>
                    <a:pt x="16" y="112"/>
                  </a:lnTo>
                  <a:lnTo>
                    <a:pt x="18" y="115"/>
                  </a:lnTo>
                  <a:lnTo>
                    <a:pt x="21" y="1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0" name="Freeform 58"/>
            <p:cNvSpPr/>
            <p:nvPr/>
          </p:nvSpPr>
          <p:spPr>
            <a:xfrm>
              <a:off x="5254" y="2723"/>
              <a:ext cx="10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1" y="6"/>
                </a:cxn>
                <a:cxn ang="0">
                  <a:pos x="0" y="8"/>
                </a:cxn>
              </a:cxnLst>
              <a:pathLst>
                <a:path w="19" h="15">
                  <a:moveTo>
                    <a:pt x="0" y="15"/>
                  </a:moveTo>
                  <a:lnTo>
                    <a:pt x="3" y="9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2" y="4"/>
                  </a:lnTo>
                  <a:lnTo>
                    <a:pt x="7" y="8"/>
                  </a:lnTo>
                  <a:lnTo>
                    <a:pt x="2" y="11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1" name="Freeform 59"/>
            <p:cNvSpPr/>
            <p:nvPr/>
          </p:nvSpPr>
          <p:spPr>
            <a:xfrm>
              <a:off x="5271" y="2707"/>
              <a:ext cx="10" cy="1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5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1"/>
                </a:cxn>
                <a:cxn ang="0">
                  <a:pos x="9" y="10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2" y="7"/>
                </a:cxn>
              </a:cxnLst>
              <a:pathLst>
                <a:path w="21" h="20">
                  <a:moveTo>
                    <a:pt x="5" y="12"/>
                  </a:moveTo>
                  <a:lnTo>
                    <a:pt x="5" y="11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5"/>
                  </a:lnTo>
                  <a:lnTo>
                    <a:pt x="17" y="9"/>
                  </a:lnTo>
                  <a:lnTo>
                    <a:pt x="19" y="12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19" y="19"/>
                  </a:lnTo>
                  <a:lnTo>
                    <a:pt x="15" y="17"/>
                  </a:lnTo>
                  <a:lnTo>
                    <a:pt x="13" y="16"/>
                  </a:lnTo>
                  <a:lnTo>
                    <a:pt x="10" y="14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5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2" name="Freeform 60"/>
            <p:cNvSpPr/>
            <p:nvPr/>
          </p:nvSpPr>
          <p:spPr>
            <a:xfrm>
              <a:off x="5257" y="2714"/>
              <a:ext cx="2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1" y="4"/>
                </a:cxn>
                <a:cxn ang="0">
                  <a:pos x="22" y="5"/>
                </a:cxn>
                <a:cxn ang="0">
                  <a:pos x="21" y="5"/>
                </a:cxn>
                <a:cxn ang="0">
                  <a:pos x="20" y="5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5" y="4"/>
                </a:cxn>
                <a:cxn ang="0">
                  <a:pos x="13" y="4"/>
                </a:cxn>
                <a:cxn ang="0">
                  <a:pos x="10" y="4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2" y="9"/>
                </a:cxn>
                <a:cxn ang="0">
                  <a:pos x="0" y="9"/>
                </a:cxn>
              </a:cxnLst>
              <a:pathLst>
                <a:path w="43" h="20">
                  <a:moveTo>
                    <a:pt x="0" y="20"/>
                  </a:moveTo>
                  <a:lnTo>
                    <a:pt x="1" y="19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5" y="15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41" y="9"/>
                  </a:lnTo>
                  <a:lnTo>
                    <a:pt x="43" y="12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19" y="9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8" y="17"/>
                  </a:lnTo>
                  <a:lnTo>
                    <a:pt x="3" y="19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3" name="Freeform 61"/>
            <p:cNvSpPr/>
            <p:nvPr/>
          </p:nvSpPr>
          <p:spPr>
            <a:xfrm>
              <a:off x="5273" y="2703"/>
              <a:ext cx="33" cy="19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12" y="7"/>
                </a:cxn>
                <a:cxn ang="0">
                  <a:pos x="14" y="5"/>
                </a:cxn>
                <a:cxn ang="0">
                  <a:pos x="17" y="3"/>
                </a:cxn>
                <a:cxn ang="0">
                  <a:pos x="19" y="4"/>
                </a:cxn>
                <a:cxn ang="0">
                  <a:pos x="24" y="3"/>
                </a:cxn>
                <a:cxn ang="0">
                  <a:pos x="25" y="4"/>
                </a:cxn>
                <a:cxn ang="0">
                  <a:pos x="23" y="5"/>
                </a:cxn>
                <a:cxn ang="0">
                  <a:pos x="20" y="6"/>
                </a:cxn>
                <a:cxn ang="0">
                  <a:pos x="25" y="7"/>
                </a:cxn>
                <a:cxn ang="0">
                  <a:pos x="27" y="7"/>
                </a:cxn>
                <a:cxn ang="0">
                  <a:pos x="29" y="11"/>
                </a:cxn>
                <a:cxn ang="0">
                  <a:pos x="31" y="15"/>
                </a:cxn>
                <a:cxn ang="0">
                  <a:pos x="32" y="18"/>
                </a:cxn>
                <a:cxn ang="0">
                  <a:pos x="33" y="19"/>
                </a:cxn>
                <a:cxn ang="0">
                  <a:pos x="30" y="17"/>
                </a:cxn>
                <a:cxn ang="0">
                  <a:pos x="27" y="14"/>
                </a:cxn>
                <a:cxn ang="0">
                  <a:pos x="24" y="12"/>
                </a:cxn>
                <a:cxn ang="0">
                  <a:pos x="19" y="12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7" y="10"/>
                </a:cxn>
                <a:cxn ang="0">
                  <a:pos x="18" y="10"/>
                </a:cxn>
                <a:cxn ang="0">
                  <a:pos x="14" y="11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2" y="13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2" y="8"/>
                </a:cxn>
                <a:cxn ang="0">
                  <a:pos x="11" y="10"/>
                </a:cxn>
                <a:cxn ang="0">
                  <a:pos x="10" y="12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1"/>
                </a:cxn>
              </a:cxnLst>
              <a:pathLst>
                <a:path w="66" h="38">
                  <a:moveTo>
                    <a:pt x="18" y="1"/>
                  </a:moveTo>
                  <a:lnTo>
                    <a:pt x="17" y="4"/>
                  </a:lnTo>
                  <a:lnTo>
                    <a:pt x="17" y="6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4" y="7"/>
                  </a:lnTo>
                  <a:lnTo>
                    <a:pt x="23" y="14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42" y="6"/>
                  </a:lnTo>
                  <a:lnTo>
                    <a:pt x="47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2" y="11"/>
                  </a:lnTo>
                  <a:lnTo>
                    <a:pt x="40" y="12"/>
                  </a:lnTo>
                  <a:lnTo>
                    <a:pt x="45" y="12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4" y="14"/>
                  </a:lnTo>
                  <a:lnTo>
                    <a:pt x="55" y="16"/>
                  </a:lnTo>
                  <a:lnTo>
                    <a:pt x="57" y="22"/>
                  </a:lnTo>
                  <a:lnTo>
                    <a:pt x="60" y="27"/>
                  </a:lnTo>
                  <a:lnTo>
                    <a:pt x="62" y="30"/>
                  </a:lnTo>
                  <a:lnTo>
                    <a:pt x="63" y="33"/>
                  </a:lnTo>
                  <a:lnTo>
                    <a:pt x="64" y="35"/>
                  </a:lnTo>
                  <a:lnTo>
                    <a:pt x="65" y="37"/>
                  </a:lnTo>
                  <a:lnTo>
                    <a:pt x="66" y="38"/>
                  </a:lnTo>
                  <a:lnTo>
                    <a:pt x="63" y="36"/>
                  </a:lnTo>
                  <a:lnTo>
                    <a:pt x="60" y="33"/>
                  </a:lnTo>
                  <a:lnTo>
                    <a:pt x="56" y="30"/>
                  </a:lnTo>
                  <a:lnTo>
                    <a:pt x="54" y="28"/>
                  </a:lnTo>
                  <a:lnTo>
                    <a:pt x="51" y="26"/>
                  </a:lnTo>
                  <a:lnTo>
                    <a:pt x="47" y="23"/>
                  </a:lnTo>
                  <a:lnTo>
                    <a:pt x="42" y="22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2" y="20"/>
                  </a:lnTo>
                  <a:lnTo>
                    <a:pt x="28" y="22"/>
                  </a:lnTo>
                  <a:lnTo>
                    <a:pt x="26" y="27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29"/>
                  </a:lnTo>
                  <a:lnTo>
                    <a:pt x="23" y="26"/>
                  </a:lnTo>
                  <a:lnTo>
                    <a:pt x="24" y="21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4" y="16"/>
                  </a:lnTo>
                  <a:lnTo>
                    <a:pt x="23" y="18"/>
                  </a:lnTo>
                  <a:lnTo>
                    <a:pt x="22" y="20"/>
                  </a:lnTo>
                  <a:lnTo>
                    <a:pt x="20" y="21"/>
                  </a:lnTo>
                  <a:lnTo>
                    <a:pt x="19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9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4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4" name="Freeform 62"/>
            <p:cNvSpPr/>
            <p:nvPr/>
          </p:nvSpPr>
          <p:spPr>
            <a:xfrm>
              <a:off x="5273" y="2782"/>
              <a:ext cx="29" cy="47"/>
            </a:xfrm>
            <a:custGeom>
              <a:avLst/>
              <a:gdLst/>
              <a:ahLst/>
              <a:cxnLst>
                <a:cxn ang="0">
                  <a:pos x="28" y="14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8" y="22"/>
                </a:cxn>
                <a:cxn ang="0">
                  <a:pos x="27" y="29"/>
                </a:cxn>
                <a:cxn ang="0">
                  <a:pos x="19" y="42"/>
                </a:cxn>
                <a:cxn ang="0">
                  <a:pos x="17" y="45"/>
                </a:cxn>
                <a:cxn ang="0">
                  <a:pos x="18" y="41"/>
                </a:cxn>
                <a:cxn ang="0">
                  <a:pos x="18" y="39"/>
                </a:cxn>
                <a:cxn ang="0">
                  <a:pos x="17" y="38"/>
                </a:cxn>
                <a:cxn ang="0">
                  <a:pos x="17" y="37"/>
                </a:cxn>
                <a:cxn ang="0">
                  <a:pos x="17" y="35"/>
                </a:cxn>
                <a:cxn ang="0">
                  <a:pos x="15" y="34"/>
                </a:cxn>
                <a:cxn ang="0">
                  <a:pos x="11" y="32"/>
                </a:cxn>
                <a:cxn ang="0">
                  <a:pos x="9" y="29"/>
                </a:cxn>
                <a:cxn ang="0">
                  <a:pos x="8" y="25"/>
                </a:cxn>
                <a:cxn ang="0">
                  <a:pos x="7" y="22"/>
                </a:cxn>
                <a:cxn ang="0">
                  <a:pos x="6" y="20"/>
                </a:cxn>
                <a:cxn ang="0">
                  <a:pos x="6" y="17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9" y="11"/>
                </a:cxn>
                <a:cxn ang="0">
                  <a:pos x="11" y="11"/>
                </a:cxn>
                <a:cxn ang="0">
                  <a:pos x="9" y="10"/>
                </a:cxn>
                <a:cxn ang="0">
                  <a:pos x="4" y="9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6" y="6"/>
                </a:cxn>
                <a:cxn ang="0">
                  <a:pos x="9" y="7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6" y="6"/>
                </a:cxn>
                <a:cxn ang="0">
                  <a:pos x="19" y="6"/>
                </a:cxn>
                <a:cxn ang="0">
                  <a:pos x="21" y="5"/>
                </a:cxn>
                <a:cxn ang="0">
                  <a:pos x="23" y="4"/>
                </a:cxn>
                <a:cxn ang="0">
                  <a:pos x="24" y="3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23" y="5"/>
                </a:cxn>
                <a:cxn ang="0">
                  <a:pos x="22" y="7"/>
                </a:cxn>
                <a:cxn ang="0">
                  <a:pos x="23" y="8"/>
                </a:cxn>
                <a:cxn ang="0">
                  <a:pos x="24" y="11"/>
                </a:cxn>
                <a:cxn ang="0">
                  <a:pos x="24" y="16"/>
                </a:cxn>
                <a:cxn ang="0">
                  <a:pos x="25" y="18"/>
                </a:cxn>
                <a:cxn ang="0">
                  <a:pos x="27" y="19"/>
                </a:cxn>
                <a:cxn ang="0">
                  <a:pos x="27" y="18"/>
                </a:cxn>
                <a:cxn ang="0">
                  <a:pos x="28" y="15"/>
                </a:cxn>
              </a:cxnLst>
              <a:pathLst>
                <a:path w="57" h="93">
                  <a:moveTo>
                    <a:pt x="56" y="27"/>
                  </a:moveTo>
                  <a:lnTo>
                    <a:pt x="56" y="28"/>
                  </a:lnTo>
                  <a:lnTo>
                    <a:pt x="56" y="29"/>
                  </a:lnTo>
                  <a:lnTo>
                    <a:pt x="56" y="31"/>
                  </a:lnTo>
                  <a:lnTo>
                    <a:pt x="57" y="32"/>
                  </a:lnTo>
                  <a:lnTo>
                    <a:pt x="56" y="35"/>
                  </a:lnTo>
                  <a:lnTo>
                    <a:pt x="55" y="39"/>
                  </a:lnTo>
                  <a:lnTo>
                    <a:pt x="55" y="44"/>
                  </a:lnTo>
                  <a:lnTo>
                    <a:pt x="55" y="50"/>
                  </a:lnTo>
                  <a:lnTo>
                    <a:pt x="53" y="58"/>
                  </a:lnTo>
                  <a:lnTo>
                    <a:pt x="46" y="70"/>
                  </a:lnTo>
                  <a:lnTo>
                    <a:pt x="38" y="84"/>
                  </a:lnTo>
                  <a:lnTo>
                    <a:pt x="32" y="93"/>
                  </a:lnTo>
                  <a:lnTo>
                    <a:pt x="33" y="89"/>
                  </a:lnTo>
                  <a:lnTo>
                    <a:pt x="34" y="84"/>
                  </a:lnTo>
                  <a:lnTo>
                    <a:pt x="35" y="81"/>
                  </a:lnTo>
                  <a:lnTo>
                    <a:pt x="37" y="78"/>
                  </a:lnTo>
                  <a:lnTo>
                    <a:pt x="35" y="77"/>
                  </a:lnTo>
                  <a:lnTo>
                    <a:pt x="34" y="76"/>
                  </a:lnTo>
                  <a:lnTo>
                    <a:pt x="33" y="75"/>
                  </a:lnTo>
                  <a:lnTo>
                    <a:pt x="32" y="75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33" y="70"/>
                  </a:lnTo>
                  <a:lnTo>
                    <a:pt x="32" y="69"/>
                  </a:lnTo>
                  <a:lnTo>
                    <a:pt x="30" y="68"/>
                  </a:lnTo>
                  <a:lnTo>
                    <a:pt x="26" y="66"/>
                  </a:lnTo>
                  <a:lnTo>
                    <a:pt x="22" y="63"/>
                  </a:lnTo>
                  <a:lnTo>
                    <a:pt x="19" y="60"/>
                  </a:lnTo>
                  <a:lnTo>
                    <a:pt x="18" y="57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5" y="46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1" y="34"/>
                  </a:lnTo>
                  <a:lnTo>
                    <a:pt x="10" y="29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8" y="23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4" y="20"/>
                  </a:lnTo>
                  <a:lnTo>
                    <a:pt x="18" y="20"/>
                  </a:lnTo>
                  <a:lnTo>
                    <a:pt x="12" y="19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1" y="12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3" y="12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5"/>
                  </a:lnTo>
                  <a:lnTo>
                    <a:pt x="50" y="2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49" y="6"/>
                  </a:lnTo>
                  <a:lnTo>
                    <a:pt x="45" y="9"/>
                  </a:lnTo>
                  <a:lnTo>
                    <a:pt x="43" y="12"/>
                  </a:lnTo>
                  <a:lnTo>
                    <a:pt x="43" y="13"/>
                  </a:lnTo>
                  <a:lnTo>
                    <a:pt x="45" y="14"/>
                  </a:lnTo>
                  <a:lnTo>
                    <a:pt x="46" y="16"/>
                  </a:lnTo>
                  <a:lnTo>
                    <a:pt x="46" y="17"/>
                  </a:lnTo>
                  <a:lnTo>
                    <a:pt x="47" y="21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9" y="35"/>
                  </a:lnTo>
                  <a:lnTo>
                    <a:pt x="49" y="36"/>
                  </a:lnTo>
                  <a:lnTo>
                    <a:pt x="51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4" y="35"/>
                  </a:lnTo>
                  <a:lnTo>
                    <a:pt x="55" y="32"/>
                  </a:lnTo>
                  <a:lnTo>
                    <a:pt x="56" y="29"/>
                  </a:lnTo>
                  <a:lnTo>
                    <a:pt x="56" y="2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5" name="Freeform 63"/>
            <p:cNvSpPr/>
            <p:nvPr/>
          </p:nvSpPr>
          <p:spPr>
            <a:xfrm>
              <a:off x="5192" y="3052"/>
              <a:ext cx="10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" y="13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5" y="12"/>
                </a:cxn>
                <a:cxn ang="0">
                  <a:pos x="6" y="11"/>
                </a:cxn>
                <a:cxn ang="0">
                  <a:pos x="7" y="10"/>
                </a:cxn>
                <a:cxn ang="0">
                  <a:pos x="8" y="9"/>
                </a:cxn>
                <a:cxn ang="0">
                  <a:pos x="10" y="8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10" y="2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3" y="8"/>
                </a:cxn>
                <a:cxn ang="0">
                  <a:pos x="2" y="9"/>
                </a:cxn>
                <a:cxn ang="0">
                  <a:pos x="1" y="12"/>
                </a:cxn>
                <a:cxn ang="0">
                  <a:pos x="0" y="13"/>
                </a:cxn>
              </a:cxnLst>
              <a:pathLst>
                <a:path w="21" h="26">
                  <a:moveTo>
                    <a:pt x="0" y="25"/>
                  </a:moveTo>
                  <a:lnTo>
                    <a:pt x="3" y="26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7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4" y="18"/>
                  </a:lnTo>
                  <a:lnTo>
                    <a:pt x="2" y="23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6" name="Freeform 64"/>
            <p:cNvSpPr/>
            <p:nvPr/>
          </p:nvSpPr>
          <p:spPr>
            <a:xfrm>
              <a:off x="5185" y="3050"/>
              <a:ext cx="7" cy="1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2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7" y="6"/>
                </a:cxn>
              </a:cxnLst>
              <a:pathLst>
                <a:path w="13" h="26">
                  <a:moveTo>
                    <a:pt x="13" y="12"/>
                  </a:moveTo>
                  <a:lnTo>
                    <a:pt x="12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8" y="19"/>
                  </a:lnTo>
                  <a:lnTo>
                    <a:pt x="11" y="15"/>
                  </a:lnTo>
                  <a:lnTo>
                    <a:pt x="13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7" name="Freeform 65"/>
            <p:cNvSpPr/>
            <p:nvPr/>
          </p:nvSpPr>
          <p:spPr>
            <a:xfrm>
              <a:off x="5275" y="2807"/>
              <a:ext cx="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5" y="8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2" y="9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0"/>
                </a:cxn>
              </a:cxnLst>
              <a:pathLst>
                <a:path w="11" h="20">
                  <a:moveTo>
                    <a:pt x="1" y="0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1" y="15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8" name="Freeform 66"/>
            <p:cNvSpPr/>
            <p:nvPr/>
          </p:nvSpPr>
          <p:spPr>
            <a:xfrm>
              <a:off x="5306" y="2772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pathLst>
                <a:path w="7" h="8">
                  <a:moveTo>
                    <a:pt x="4" y="0"/>
                  </a:moveTo>
                  <a:lnTo>
                    <a:pt x="5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9" name="Freeform 67"/>
            <p:cNvSpPr/>
            <p:nvPr/>
          </p:nvSpPr>
          <p:spPr>
            <a:xfrm>
              <a:off x="5273" y="2771"/>
              <a:ext cx="20" cy="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8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9" y="9"/>
                </a:cxn>
                <a:cxn ang="0">
                  <a:pos x="11" y="9"/>
                </a:cxn>
                <a:cxn ang="0">
                  <a:pos x="12" y="9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5" y="7"/>
                </a:cxn>
                <a:cxn ang="0">
                  <a:pos x="15" y="6"/>
                </a:cxn>
                <a:cxn ang="0">
                  <a:pos x="16" y="6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20" y="4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8" y="3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0"/>
                </a:cxn>
              </a:cxnLst>
              <a:pathLst>
                <a:path w="40" h="20">
                  <a:moveTo>
                    <a:pt x="22" y="0"/>
                  </a:moveTo>
                  <a:lnTo>
                    <a:pt x="20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31" y="13"/>
                  </a:lnTo>
                  <a:lnTo>
                    <a:pt x="32" y="12"/>
                  </a:lnTo>
                  <a:lnTo>
                    <a:pt x="32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9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2" y="4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0" name="Freeform 68"/>
            <p:cNvSpPr/>
            <p:nvPr/>
          </p:nvSpPr>
          <p:spPr>
            <a:xfrm>
              <a:off x="5246" y="3177"/>
              <a:ext cx="24" cy="8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" y="21"/>
                </a:cxn>
                <a:cxn ang="0">
                  <a:pos x="4" y="31"/>
                </a:cxn>
                <a:cxn ang="0">
                  <a:pos x="6" y="40"/>
                </a:cxn>
                <a:cxn ang="0">
                  <a:pos x="10" y="48"/>
                </a:cxn>
                <a:cxn ang="0">
                  <a:pos x="13" y="56"/>
                </a:cxn>
                <a:cxn ang="0">
                  <a:pos x="15" y="63"/>
                </a:cxn>
                <a:cxn ang="0">
                  <a:pos x="16" y="68"/>
                </a:cxn>
                <a:cxn ang="0">
                  <a:pos x="16" y="71"/>
                </a:cxn>
                <a:cxn ang="0">
                  <a:pos x="17" y="75"/>
                </a:cxn>
                <a:cxn ang="0">
                  <a:pos x="20" y="80"/>
                </a:cxn>
                <a:cxn ang="0">
                  <a:pos x="23" y="82"/>
                </a:cxn>
                <a:cxn ang="0">
                  <a:pos x="24" y="73"/>
                </a:cxn>
                <a:cxn ang="0">
                  <a:pos x="24" y="63"/>
                </a:cxn>
                <a:cxn ang="0">
                  <a:pos x="23" y="54"/>
                </a:cxn>
                <a:cxn ang="0">
                  <a:pos x="21" y="48"/>
                </a:cxn>
                <a:cxn ang="0">
                  <a:pos x="20" y="39"/>
                </a:cxn>
                <a:cxn ang="0">
                  <a:pos x="18" y="28"/>
                </a:cxn>
                <a:cxn ang="0">
                  <a:pos x="17" y="17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6" y="10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4" y="8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9" y="2"/>
                </a:cxn>
              </a:cxnLst>
              <a:pathLst>
                <a:path w="47" h="162">
                  <a:moveTo>
                    <a:pt x="18" y="3"/>
                  </a:moveTo>
                  <a:lnTo>
                    <a:pt x="14" y="2"/>
                  </a:lnTo>
                  <a:lnTo>
                    <a:pt x="9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41"/>
                  </a:lnTo>
                  <a:lnTo>
                    <a:pt x="7" y="62"/>
                  </a:lnTo>
                  <a:lnTo>
                    <a:pt x="12" y="79"/>
                  </a:lnTo>
                  <a:lnTo>
                    <a:pt x="19" y="95"/>
                  </a:lnTo>
                  <a:lnTo>
                    <a:pt x="25" y="110"/>
                  </a:lnTo>
                  <a:lnTo>
                    <a:pt x="30" y="125"/>
                  </a:lnTo>
                  <a:lnTo>
                    <a:pt x="31" y="134"/>
                  </a:lnTo>
                  <a:lnTo>
                    <a:pt x="32" y="141"/>
                  </a:lnTo>
                  <a:lnTo>
                    <a:pt x="34" y="149"/>
                  </a:lnTo>
                  <a:lnTo>
                    <a:pt x="39" y="158"/>
                  </a:lnTo>
                  <a:lnTo>
                    <a:pt x="45" y="162"/>
                  </a:lnTo>
                  <a:lnTo>
                    <a:pt x="47" y="144"/>
                  </a:lnTo>
                  <a:lnTo>
                    <a:pt x="47" y="124"/>
                  </a:lnTo>
                  <a:lnTo>
                    <a:pt x="46" y="107"/>
                  </a:lnTo>
                  <a:lnTo>
                    <a:pt x="42" y="94"/>
                  </a:lnTo>
                  <a:lnTo>
                    <a:pt x="39" y="77"/>
                  </a:lnTo>
                  <a:lnTo>
                    <a:pt x="35" y="55"/>
                  </a:lnTo>
                  <a:lnTo>
                    <a:pt x="34" y="34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7" y="15"/>
                  </a:lnTo>
                  <a:lnTo>
                    <a:pt x="25" y="10"/>
                  </a:lnTo>
                  <a:lnTo>
                    <a:pt x="22" y="7"/>
                  </a:lnTo>
                  <a:lnTo>
                    <a:pt x="18" y="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1" name="Freeform 69"/>
            <p:cNvSpPr/>
            <p:nvPr/>
          </p:nvSpPr>
          <p:spPr>
            <a:xfrm>
              <a:off x="5287" y="3202"/>
              <a:ext cx="26" cy="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5"/>
                </a:cxn>
                <a:cxn ang="0">
                  <a:pos x="4" y="31"/>
                </a:cxn>
                <a:cxn ang="0">
                  <a:pos x="6" y="46"/>
                </a:cxn>
                <a:cxn ang="0">
                  <a:pos x="7" y="57"/>
                </a:cxn>
                <a:cxn ang="0">
                  <a:pos x="9" y="65"/>
                </a:cxn>
                <a:cxn ang="0">
                  <a:pos x="9" y="75"/>
                </a:cxn>
                <a:cxn ang="0">
                  <a:pos x="9" y="82"/>
                </a:cxn>
                <a:cxn ang="0">
                  <a:pos x="8" y="88"/>
                </a:cxn>
                <a:cxn ang="0">
                  <a:pos x="7" y="92"/>
                </a:cxn>
                <a:cxn ang="0">
                  <a:pos x="6" y="96"/>
                </a:cxn>
                <a:cxn ang="0">
                  <a:pos x="5" y="99"/>
                </a:cxn>
                <a:cxn ang="0">
                  <a:pos x="5" y="101"/>
                </a:cxn>
                <a:cxn ang="0">
                  <a:pos x="6" y="103"/>
                </a:cxn>
                <a:cxn ang="0">
                  <a:pos x="6" y="104"/>
                </a:cxn>
                <a:cxn ang="0">
                  <a:pos x="6" y="106"/>
                </a:cxn>
                <a:cxn ang="0">
                  <a:pos x="6" y="107"/>
                </a:cxn>
                <a:cxn ang="0">
                  <a:pos x="5" y="109"/>
                </a:cxn>
                <a:cxn ang="0">
                  <a:pos x="5" y="110"/>
                </a:cxn>
                <a:cxn ang="0">
                  <a:pos x="5" y="111"/>
                </a:cxn>
                <a:cxn ang="0">
                  <a:pos x="5" y="113"/>
                </a:cxn>
                <a:cxn ang="0">
                  <a:pos x="5" y="114"/>
                </a:cxn>
                <a:cxn ang="0">
                  <a:pos x="5" y="117"/>
                </a:cxn>
                <a:cxn ang="0">
                  <a:pos x="6" y="120"/>
                </a:cxn>
                <a:cxn ang="0">
                  <a:pos x="6" y="122"/>
                </a:cxn>
                <a:cxn ang="0">
                  <a:pos x="7" y="124"/>
                </a:cxn>
                <a:cxn ang="0">
                  <a:pos x="9" y="125"/>
                </a:cxn>
                <a:cxn ang="0">
                  <a:pos x="10" y="125"/>
                </a:cxn>
                <a:cxn ang="0">
                  <a:pos x="11" y="125"/>
                </a:cxn>
                <a:cxn ang="0">
                  <a:pos x="14" y="125"/>
                </a:cxn>
                <a:cxn ang="0">
                  <a:pos x="18" y="124"/>
                </a:cxn>
                <a:cxn ang="0">
                  <a:pos x="23" y="124"/>
                </a:cxn>
                <a:cxn ang="0">
                  <a:pos x="26" y="124"/>
                </a:cxn>
                <a:cxn ang="0">
                  <a:pos x="24" y="117"/>
                </a:cxn>
                <a:cxn ang="0">
                  <a:pos x="20" y="110"/>
                </a:cxn>
                <a:cxn ang="0">
                  <a:pos x="17" y="104"/>
                </a:cxn>
                <a:cxn ang="0">
                  <a:pos x="14" y="102"/>
                </a:cxn>
                <a:cxn ang="0">
                  <a:pos x="15" y="93"/>
                </a:cxn>
                <a:cxn ang="0">
                  <a:pos x="15" y="82"/>
                </a:cxn>
                <a:cxn ang="0">
                  <a:pos x="14" y="70"/>
                </a:cxn>
                <a:cxn ang="0">
                  <a:pos x="14" y="60"/>
                </a:cxn>
                <a:cxn ang="0">
                  <a:pos x="13" y="50"/>
                </a:cxn>
                <a:cxn ang="0">
                  <a:pos x="10" y="38"/>
                </a:cxn>
                <a:cxn ang="0">
                  <a:pos x="8" y="28"/>
                </a:cxn>
                <a:cxn ang="0">
                  <a:pos x="6" y="20"/>
                </a:cxn>
                <a:cxn ang="0">
                  <a:pos x="4" y="15"/>
                </a:cxn>
                <a:cxn ang="0">
                  <a:pos x="2" y="9"/>
                </a:cxn>
                <a:cxn ang="0">
                  <a:pos x="1" y="4"/>
                </a:cxn>
                <a:cxn ang="0">
                  <a:pos x="0" y="0"/>
                </a:cxn>
              </a:cxnLst>
              <a:pathLst>
                <a:path w="52" h="251">
                  <a:moveTo>
                    <a:pt x="0" y="0"/>
                  </a:moveTo>
                  <a:lnTo>
                    <a:pt x="3" y="31"/>
                  </a:lnTo>
                  <a:lnTo>
                    <a:pt x="7" y="63"/>
                  </a:lnTo>
                  <a:lnTo>
                    <a:pt x="11" y="92"/>
                  </a:lnTo>
                  <a:lnTo>
                    <a:pt x="14" y="114"/>
                  </a:lnTo>
                  <a:lnTo>
                    <a:pt x="17" y="131"/>
                  </a:lnTo>
                  <a:lnTo>
                    <a:pt x="18" y="150"/>
                  </a:lnTo>
                  <a:lnTo>
                    <a:pt x="18" y="165"/>
                  </a:lnTo>
                  <a:lnTo>
                    <a:pt x="15" y="176"/>
                  </a:lnTo>
                  <a:lnTo>
                    <a:pt x="13" y="185"/>
                  </a:lnTo>
                  <a:lnTo>
                    <a:pt x="11" y="192"/>
                  </a:lnTo>
                  <a:lnTo>
                    <a:pt x="10" y="199"/>
                  </a:lnTo>
                  <a:lnTo>
                    <a:pt x="10" y="203"/>
                  </a:lnTo>
                  <a:lnTo>
                    <a:pt x="11" y="206"/>
                  </a:lnTo>
                  <a:lnTo>
                    <a:pt x="11" y="208"/>
                  </a:lnTo>
                  <a:lnTo>
                    <a:pt x="11" y="212"/>
                  </a:lnTo>
                  <a:lnTo>
                    <a:pt x="11" y="215"/>
                  </a:lnTo>
                  <a:lnTo>
                    <a:pt x="10" y="218"/>
                  </a:lnTo>
                  <a:lnTo>
                    <a:pt x="10" y="220"/>
                  </a:lnTo>
                  <a:lnTo>
                    <a:pt x="9" y="223"/>
                  </a:lnTo>
                  <a:lnTo>
                    <a:pt x="9" y="226"/>
                  </a:lnTo>
                  <a:lnTo>
                    <a:pt x="9" y="229"/>
                  </a:lnTo>
                  <a:lnTo>
                    <a:pt x="10" y="235"/>
                  </a:lnTo>
                  <a:lnTo>
                    <a:pt x="11" y="241"/>
                  </a:lnTo>
                  <a:lnTo>
                    <a:pt x="12" y="245"/>
                  </a:lnTo>
                  <a:lnTo>
                    <a:pt x="13" y="249"/>
                  </a:lnTo>
                  <a:lnTo>
                    <a:pt x="17" y="250"/>
                  </a:lnTo>
                  <a:lnTo>
                    <a:pt x="19" y="251"/>
                  </a:lnTo>
                  <a:lnTo>
                    <a:pt x="22" y="251"/>
                  </a:lnTo>
                  <a:lnTo>
                    <a:pt x="28" y="250"/>
                  </a:lnTo>
                  <a:lnTo>
                    <a:pt x="36" y="249"/>
                  </a:lnTo>
                  <a:lnTo>
                    <a:pt x="45" y="248"/>
                  </a:lnTo>
                  <a:lnTo>
                    <a:pt x="52" y="248"/>
                  </a:lnTo>
                  <a:lnTo>
                    <a:pt x="47" y="234"/>
                  </a:lnTo>
                  <a:lnTo>
                    <a:pt x="40" y="220"/>
                  </a:lnTo>
                  <a:lnTo>
                    <a:pt x="34" y="208"/>
                  </a:lnTo>
                  <a:lnTo>
                    <a:pt x="28" y="205"/>
                  </a:lnTo>
                  <a:lnTo>
                    <a:pt x="29" y="187"/>
                  </a:lnTo>
                  <a:lnTo>
                    <a:pt x="29" y="164"/>
                  </a:lnTo>
                  <a:lnTo>
                    <a:pt x="28" y="141"/>
                  </a:lnTo>
                  <a:lnTo>
                    <a:pt x="27" y="121"/>
                  </a:lnTo>
                  <a:lnTo>
                    <a:pt x="25" y="100"/>
                  </a:lnTo>
                  <a:lnTo>
                    <a:pt x="20" y="77"/>
                  </a:lnTo>
                  <a:lnTo>
                    <a:pt x="15" y="57"/>
                  </a:lnTo>
                  <a:lnTo>
                    <a:pt x="11" y="40"/>
                  </a:lnTo>
                  <a:lnTo>
                    <a:pt x="7" y="30"/>
                  </a:lnTo>
                  <a:lnTo>
                    <a:pt x="4" y="19"/>
                  </a:ln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2" name="Freeform 70"/>
            <p:cNvSpPr/>
            <p:nvPr/>
          </p:nvSpPr>
          <p:spPr>
            <a:xfrm>
              <a:off x="5254" y="3263"/>
              <a:ext cx="17" cy="42"/>
            </a:xfrm>
            <a:custGeom>
              <a:avLst/>
              <a:gdLst/>
              <a:ahLst/>
              <a:cxnLst>
                <a:cxn ang="0">
                  <a:pos x="11" y="42"/>
                </a:cxn>
                <a:cxn ang="0">
                  <a:pos x="5" y="40"/>
                </a:cxn>
                <a:cxn ang="0">
                  <a:pos x="1" y="37"/>
                </a:cxn>
                <a:cxn ang="0">
                  <a:pos x="0" y="33"/>
                </a:cxn>
                <a:cxn ang="0">
                  <a:pos x="0" y="29"/>
                </a:cxn>
                <a:cxn ang="0">
                  <a:pos x="1" y="25"/>
                </a:cxn>
                <a:cxn ang="0">
                  <a:pos x="2" y="22"/>
                </a:cxn>
                <a:cxn ang="0">
                  <a:pos x="3" y="19"/>
                </a:cxn>
                <a:cxn ang="0">
                  <a:pos x="4" y="18"/>
                </a:cxn>
                <a:cxn ang="0">
                  <a:pos x="5" y="12"/>
                </a:cxn>
                <a:cxn ang="0">
                  <a:pos x="7" y="8"/>
                </a:cxn>
                <a:cxn ang="0">
                  <a:pos x="8" y="5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3" y="3"/>
                </a:cxn>
                <a:cxn ang="0">
                  <a:pos x="15" y="4"/>
                </a:cxn>
                <a:cxn ang="0">
                  <a:pos x="16" y="5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5"/>
                </a:cxn>
                <a:cxn ang="0">
                  <a:pos x="16" y="18"/>
                </a:cxn>
                <a:cxn ang="0">
                  <a:pos x="17" y="21"/>
                </a:cxn>
                <a:cxn ang="0">
                  <a:pos x="17" y="24"/>
                </a:cxn>
                <a:cxn ang="0">
                  <a:pos x="17" y="27"/>
                </a:cxn>
                <a:cxn ang="0">
                  <a:pos x="16" y="30"/>
                </a:cxn>
                <a:cxn ang="0">
                  <a:pos x="14" y="33"/>
                </a:cxn>
                <a:cxn ang="0">
                  <a:pos x="13" y="37"/>
                </a:cxn>
                <a:cxn ang="0">
                  <a:pos x="12" y="40"/>
                </a:cxn>
                <a:cxn ang="0">
                  <a:pos x="11" y="42"/>
                </a:cxn>
              </a:cxnLst>
              <a:pathLst>
                <a:path w="32" h="83">
                  <a:moveTo>
                    <a:pt x="21" y="83"/>
                  </a:moveTo>
                  <a:lnTo>
                    <a:pt x="9" y="80"/>
                  </a:lnTo>
                  <a:lnTo>
                    <a:pt x="2" y="74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1" y="50"/>
                  </a:lnTo>
                  <a:lnTo>
                    <a:pt x="3" y="43"/>
                  </a:lnTo>
                  <a:lnTo>
                    <a:pt x="6" y="37"/>
                  </a:lnTo>
                  <a:lnTo>
                    <a:pt x="7" y="35"/>
                  </a:lnTo>
                  <a:lnTo>
                    <a:pt x="10" y="24"/>
                  </a:lnTo>
                  <a:lnTo>
                    <a:pt x="13" y="16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2" y="42"/>
                  </a:lnTo>
                  <a:lnTo>
                    <a:pt x="32" y="48"/>
                  </a:lnTo>
                  <a:lnTo>
                    <a:pt x="32" y="53"/>
                  </a:lnTo>
                  <a:lnTo>
                    <a:pt x="31" y="59"/>
                  </a:lnTo>
                  <a:lnTo>
                    <a:pt x="27" y="65"/>
                  </a:lnTo>
                  <a:lnTo>
                    <a:pt x="25" y="73"/>
                  </a:lnTo>
                  <a:lnTo>
                    <a:pt x="22" y="79"/>
                  </a:lnTo>
                  <a:lnTo>
                    <a:pt x="21" y="8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3" name="Freeform 71"/>
            <p:cNvSpPr/>
            <p:nvPr/>
          </p:nvSpPr>
          <p:spPr>
            <a:xfrm>
              <a:off x="5257" y="2775"/>
              <a:ext cx="13" cy="40"/>
            </a:xfrm>
            <a:custGeom>
              <a:avLst/>
              <a:gdLst/>
              <a:ahLst/>
              <a:cxnLst>
                <a:cxn ang="0">
                  <a:pos x="5" y="35"/>
                </a:cxn>
                <a:cxn ang="0">
                  <a:pos x="3" y="33"/>
                </a:cxn>
                <a:cxn ang="0">
                  <a:pos x="2" y="30"/>
                </a:cxn>
                <a:cxn ang="0">
                  <a:pos x="1" y="27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3" y="12"/>
                </a:cxn>
                <a:cxn ang="0">
                  <a:pos x="3" y="6"/>
                </a:cxn>
                <a:cxn ang="0">
                  <a:pos x="3" y="0"/>
                </a:cxn>
                <a:cxn ang="0">
                  <a:pos x="5" y="4"/>
                </a:cxn>
                <a:cxn ang="0">
                  <a:pos x="6" y="7"/>
                </a:cxn>
                <a:cxn ang="0">
                  <a:pos x="9" y="10"/>
                </a:cxn>
                <a:cxn ang="0">
                  <a:pos x="11" y="12"/>
                </a:cxn>
                <a:cxn ang="0">
                  <a:pos x="11" y="15"/>
                </a:cxn>
                <a:cxn ang="0">
                  <a:pos x="12" y="18"/>
                </a:cxn>
                <a:cxn ang="0">
                  <a:pos x="13" y="21"/>
                </a:cxn>
                <a:cxn ang="0">
                  <a:pos x="13" y="23"/>
                </a:cxn>
                <a:cxn ang="0">
                  <a:pos x="13" y="26"/>
                </a:cxn>
                <a:cxn ang="0">
                  <a:pos x="12" y="30"/>
                </a:cxn>
                <a:cxn ang="0">
                  <a:pos x="11" y="34"/>
                </a:cxn>
                <a:cxn ang="0">
                  <a:pos x="11" y="37"/>
                </a:cxn>
                <a:cxn ang="0">
                  <a:pos x="11" y="38"/>
                </a:cxn>
                <a:cxn ang="0">
                  <a:pos x="11" y="40"/>
                </a:cxn>
                <a:cxn ang="0">
                  <a:pos x="10" y="40"/>
                </a:cxn>
                <a:cxn ang="0">
                  <a:pos x="9" y="40"/>
                </a:cxn>
                <a:cxn ang="0">
                  <a:pos x="8" y="40"/>
                </a:cxn>
                <a:cxn ang="0">
                  <a:pos x="7" y="40"/>
                </a:cxn>
                <a:cxn ang="0">
                  <a:pos x="7" y="40"/>
                </a:cxn>
                <a:cxn ang="0">
                  <a:pos x="6" y="40"/>
                </a:cxn>
                <a:cxn ang="0">
                  <a:pos x="6" y="38"/>
                </a:cxn>
                <a:cxn ang="0">
                  <a:pos x="6" y="37"/>
                </a:cxn>
                <a:cxn ang="0">
                  <a:pos x="5" y="36"/>
                </a:cxn>
                <a:cxn ang="0">
                  <a:pos x="5" y="35"/>
                </a:cxn>
              </a:cxnLst>
              <a:pathLst>
                <a:path w="27" h="81">
                  <a:moveTo>
                    <a:pt x="10" y="70"/>
                  </a:moveTo>
                  <a:lnTo>
                    <a:pt x="7" y="66"/>
                  </a:lnTo>
                  <a:lnTo>
                    <a:pt x="4" y="60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6" y="25"/>
                  </a:lnTo>
                  <a:lnTo>
                    <a:pt x="7" y="12"/>
                  </a:lnTo>
                  <a:lnTo>
                    <a:pt x="6" y="0"/>
                  </a:lnTo>
                  <a:lnTo>
                    <a:pt x="10" y="8"/>
                  </a:lnTo>
                  <a:lnTo>
                    <a:pt x="13" y="15"/>
                  </a:lnTo>
                  <a:lnTo>
                    <a:pt x="18" y="21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5" y="37"/>
                  </a:lnTo>
                  <a:lnTo>
                    <a:pt x="26" y="43"/>
                  </a:lnTo>
                  <a:lnTo>
                    <a:pt x="27" y="47"/>
                  </a:lnTo>
                  <a:lnTo>
                    <a:pt x="26" y="53"/>
                  </a:lnTo>
                  <a:lnTo>
                    <a:pt x="25" y="61"/>
                  </a:lnTo>
                  <a:lnTo>
                    <a:pt x="23" y="68"/>
                  </a:lnTo>
                  <a:lnTo>
                    <a:pt x="23" y="74"/>
                  </a:lnTo>
                  <a:lnTo>
                    <a:pt x="23" y="77"/>
                  </a:lnTo>
                  <a:lnTo>
                    <a:pt x="23" y="80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7" y="80"/>
                  </a:lnTo>
                  <a:lnTo>
                    <a:pt x="15" y="80"/>
                  </a:lnTo>
                  <a:lnTo>
                    <a:pt x="14" y="80"/>
                  </a:lnTo>
                  <a:lnTo>
                    <a:pt x="13" y="80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11" y="73"/>
                  </a:lnTo>
                  <a:lnTo>
                    <a:pt x="10" y="7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4" name="Freeform 72"/>
            <p:cNvSpPr/>
            <p:nvPr/>
          </p:nvSpPr>
          <p:spPr>
            <a:xfrm>
              <a:off x="5177" y="3032"/>
              <a:ext cx="20" cy="29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" y="26"/>
                </a:cxn>
                <a:cxn ang="0">
                  <a:pos x="2" y="23"/>
                </a:cxn>
                <a:cxn ang="0">
                  <a:pos x="0" y="20"/>
                </a:cxn>
                <a:cxn ang="0">
                  <a:pos x="1" y="17"/>
                </a:cxn>
                <a:cxn ang="0">
                  <a:pos x="3" y="13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9" y="4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14" y="1"/>
                </a:cxn>
                <a:cxn ang="0">
                  <a:pos x="17" y="2"/>
                </a:cxn>
                <a:cxn ang="0">
                  <a:pos x="18" y="5"/>
                </a:cxn>
                <a:cxn ang="0">
                  <a:pos x="20" y="6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11"/>
                </a:cxn>
                <a:cxn ang="0">
                  <a:pos x="20" y="14"/>
                </a:cxn>
                <a:cxn ang="0">
                  <a:pos x="20" y="17"/>
                </a:cxn>
                <a:cxn ang="0">
                  <a:pos x="19" y="19"/>
                </a:cxn>
                <a:cxn ang="0">
                  <a:pos x="18" y="20"/>
                </a:cxn>
                <a:cxn ang="0">
                  <a:pos x="17" y="21"/>
                </a:cxn>
                <a:cxn ang="0">
                  <a:pos x="16" y="23"/>
                </a:cxn>
                <a:cxn ang="0">
                  <a:pos x="15" y="24"/>
                </a:cxn>
                <a:cxn ang="0">
                  <a:pos x="14" y="24"/>
                </a:cxn>
                <a:cxn ang="0">
                  <a:pos x="14" y="24"/>
                </a:cxn>
                <a:cxn ang="0">
                  <a:pos x="13" y="23"/>
                </a:cxn>
                <a:cxn ang="0">
                  <a:pos x="13" y="22"/>
                </a:cxn>
                <a:cxn ang="0">
                  <a:pos x="13" y="21"/>
                </a:cxn>
                <a:cxn ang="0">
                  <a:pos x="13" y="20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2" y="18"/>
                </a:cxn>
                <a:cxn ang="0">
                  <a:pos x="11" y="18"/>
                </a:cxn>
                <a:cxn ang="0">
                  <a:pos x="10" y="18"/>
                </a:cxn>
                <a:cxn ang="0">
                  <a:pos x="9" y="18"/>
                </a:cxn>
                <a:cxn ang="0">
                  <a:pos x="9" y="19"/>
                </a:cxn>
                <a:cxn ang="0">
                  <a:pos x="9" y="20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9" y="22"/>
                </a:cxn>
                <a:cxn ang="0">
                  <a:pos x="9" y="24"/>
                </a:cxn>
                <a:cxn ang="0">
                  <a:pos x="9" y="25"/>
                </a:cxn>
                <a:cxn ang="0">
                  <a:pos x="9" y="26"/>
                </a:cxn>
                <a:cxn ang="0">
                  <a:pos x="9" y="27"/>
                </a:cxn>
                <a:cxn ang="0">
                  <a:pos x="10" y="28"/>
                </a:cxn>
                <a:cxn ang="0">
                  <a:pos x="9" y="29"/>
                </a:cxn>
                <a:cxn ang="0">
                  <a:pos x="8" y="29"/>
                </a:cxn>
              </a:cxnLst>
              <a:pathLst>
                <a:path w="40" h="57">
                  <a:moveTo>
                    <a:pt x="16" y="57"/>
                  </a:moveTo>
                  <a:lnTo>
                    <a:pt x="9" y="52"/>
                  </a:lnTo>
                  <a:lnTo>
                    <a:pt x="3" y="45"/>
                  </a:lnTo>
                  <a:lnTo>
                    <a:pt x="0" y="39"/>
                  </a:lnTo>
                  <a:lnTo>
                    <a:pt x="1" y="33"/>
                  </a:lnTo>
                  <a:lnTo>
                    <a:pt x="6" y="26"/>
                  </a:lnTo>
                  <a:lnTo>
                    <a:pt x="11" y="19"/>
                  </a:lnTo>
                  <a:lnTo>
                    <a:pt x="16" y="12"/>
                  </a:lnTo>
                  <a:lnTo>
                    <a:pt x="18" y="7"/>
                  </a:lnTo>
                  <a:lnTo>
                    <a:pt x="20" y="3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33" y="4"/>
                  </a:lnTo>
                  <a:lnTo>
                    <a:pt x="36" y="9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37" y="38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1" y="46"/>
                  </a:lnTo>
                  <a:lnTo>
                    <a:pt x="29" y="47"/>
                  </a:lnTo>
                  <a:lnTo>
                    <a:pt x="28" y="48"/>
                  </a:lnTo>
                  <a:lnTo>
                    <a:pt x="27" y="47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6" y="41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5" y="37"/>
                  </a:lnTo>
                  <a:lnTo>
                    <a:pt x="24" y="35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18" y="37"/>
                  </a:lnTo>
                  <a:lnTo>
                    <a:pt x="17" y="39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18" y="54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6" y="5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5" name="Freeform 73"/>
            <p:cNvSpPr/>
            <p:nvPr/>
          </p:nvSpPr>
          <p:spPr>
            <a:xfrm>
              <a:off x="5291" y="2745"/>
              <a:ext cx="12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7" y="3"/>
                </a:cxn>
                <a:cxn ang="0">
                  <a:pos x="6" y="4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6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2" y="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7" y="0"/>
                </a:cxn>
              </a:cxnLst>
              <a:pathLst>
                <a:path w="25" h="18">
                  <a:moveTo>
                    <a:pt x="14" y="0"/>
                  </a:moveTo>
                  <a:lnTo>
                    <a:pt x="12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6" name="Freeform 74"/>
            <p:cNvSpPr/>
            <p:nvPr/>
          </p:nvSpPr>
          <p:spPr>
            <a:xfrm>
              <a:off x="5295" y="2754"/>
              <a:ext cx="5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pathLst>
                <a:path w="11" h="1">
                  <a:moveTo>
                    <a:pt x="2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7" name="Freeform 75"/>
            <p:cNvSpPr/>
            <p:nvPr/>
          </p:nvSpPr>
          <p:spPr>
            <a:xfrm>
              <a:off x="5265" y="2745"/>
              <a:ext cx="15" cy="9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4" y="5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11" y="6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6" y="0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5" y="6"/>
                </a:cxn>
              </a:cxnLst>
              <a:pathLst>
                <a:path w="29" h="20">
                  <a:moveTo>
                    <a:pt x="29" y="13"/>
                  </a:moveTo>
                  <a:lnTo>
                    <a:pt x="27" y="12"/>
                  </a:lnTo>
                  <a:lnTo>
                    <a:pt x="25" y="12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0"/>
                  </a:lnTo>
                  <a:lnTo>
                    <a:pt x="9" y="8"/>
                  </a:lnTo>
                  <a:lnTo>
                    <a:pt x="12" y="7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2" y="1"/>
                  </a:lnTo>
                  <a:lnTo>
                    <a:pt x="5" y="1"/>
                  </a:lnTo>
                  <a:lnTo>
                    <a:pt x="1" y="3"/>
                  </a:lnTo>
                  <a:lnTo>
                    <a:pt x="12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9" y="13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8" name="Freeform 76"/>
            <p:cNvSpPr/>
            <p:nvPr/>
          </p:nvSpPr>
          <p:spPr>
            <a:xfrm>
              <a:off x="5271" y="275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7" h="1">
                  <a:moveTo>
                    <a:pt x="1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9" name="Freeform 77"/>
            <p:cNvSpPr/>
            <p:nvPr/>
          </p:nvSpPr>
          <p:spPr>
            <a:xfrm>
              <a:off x="5308" y="2769"/>
              <a:ext cx="6" cy="13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5" y="12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</a:cxnLst>
              <a:pathLst>
                <a:path w="11" h="25">
                  <a:moveTo>
                    <a:pt x="3" y="9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2" y="24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10" y="23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0"/>
                  </a:lnTo>
                  <a:lnTo>
                    <a:pt x="9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0" name="Freeform 78"/>
            <p:cNvSpPr/>
            <p:nvPr/>
          </p:nvSpPr>
          <p:spPr>
            <a:xfrm>
              <a:off x="5252" y="2768"/>
              <a:ext cx="7" cy="13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7" y="9"/>
                </a:cxn>
                <a:cxn ang="0">
                  <a:pos x="7" y="11"/>
                </a:cxn>
                <a:cxn ang="0">
                  <a:pos x="6" y="12"/>
                </a:cxn>
                <a:cxn ang="0">
                  <a:pos x="5" y="13"/>
                </a:cxn>
                <a:cxn ang="0">
                  <a:pos x="3" y="12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5" y="5"/>
                </a:cxn>
                <a:cxn ang="0">
                  <a:pos x="5" y="6"/>
                </a:cxn>
              </a:cxnLst>
              <a:pathLst>
                <a:path w="14" h="25">
                  <a:moveTo>
                    <a:pt x="9" y="11"/>
                  </a:moveTo>
                  <a:lnTo>
                    <a:pt x="9" y="13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9" y="11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1" name="Freeform 79"/>
            <p:cNvSpPr/>
            <p:nvPr/>
          </p:nvSpPr>
          <p:spPr>
            <a:xfrm>
              <a:off x="5308" y="2774"/>
              <a:ext cx="2" cy="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4"/>
                </a:cxn>
              </a:cxnLst>
              <a:pathLst>
                <a:path w="5" h="15">
                  <a:moveTo>
                    <a:pt x="5" y="8"/>
                  </a:moveTo>
                  <a:lnTo>
                    <a:pt x="5" y="10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6"/>
                  </a:lnTo>
                  <a:lnTo>
                    <a:pt x="5" y="8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2" name="Freeform 80"/>
            <p:cNvSpPr/>
            <p:nvPr/>
          </p:nvSpPr>
          <p:spPr>
            <a:xfrm>
              <a:off x="5308" y="2769"/>
              <a:ext cx="6" cy="10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6" y="6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3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5" y="9"/>
                </a:cxn>
                <a:cxn ang="0">
                  <a:pos x="6" y="8"/>
                </a:cxn>
              </a:cxnLst>
              <a:pathLst>
                <a:path w="11" h="18">
                  <a:moveTo>
                    <a:pt x="11" y="15"/>
                  </a:moveTo>
                  <a:lnTo>
                    <a:pt x="11" y="10"/>
                  </a:lnTo>
                  <a:lnTo>
                    <a:pt x="9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7"/>
                  </a:lnTo>
                  <a:lnTo>
                    <a:pt x="11" y="15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3" name="Freeform 81"/>
            <p:cNvSpPr/>
            <p:nvPr/>
          </p:nvSpPr>
          <p:spPr>
            <a:xfrm>
              <a:off x="5256" y="2774"/>
              <a:ext cx="3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</a:cxnLst>
              <a:pathLst>
                <a:path w="7" h="14">
                  <a:moveTo>
                    <a:pt x="0" y="7"/>
                  </a:moveTo>
                  <a:lnTo>
                    <a:pt x="0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6" y="7"/>
                  </a:lnTo>
                  <a:lnTo>
                    <a:pt x="7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4" name="Freeform 82"/>
            <p:cNvSpPr/>
            <p:nvPr/>
          </p:nvSpPr>
          <p:spPr>
            <a:xfrm>
              <a:off x="5252" y="2768"/>
              <a:ext cx="6" cy="10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2" y="9"/>
                </a:cxn>
                <a:cxn ang="0">
                  <a:pos x="3" y="10"/>
                </a:cxn>
                <a:cxn ang="0">
                  <a:pos x="4" y="9"/>
                </a:cxn>
              </a:cxnLst>
              <a:pathLst>
                <a:path w="12" h="19">
                  <a:moveTo>
                    <a:pt x="7" y="18"/>
                  </a:moveTo>
                  <a:lnTo>
                    <a:pt x="7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5" y="19"/>
                  </a:lnTo>
                  <a:lnTo>
                    <a:pt x="7" y="18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5" name="Freeform 83"/>
            <p:cNvSpPr/>
            <p:nvPr/>
          </p:nvSpPr>
          <p:spPr>
            <a:xfrm>
              <a:off x="5171" y="3063"/>
              <a:ext cx="33" cy="110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7" y="2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6" y="106"/>
                </a:cxn>
                <a:cxn ang="0">
                  <a:pos x="6" y="110"/>
                </a:cxn>
                <a:cxn ang="0">
                  <a:pos x="11" y="110"/>
                </a:cxn>
                <a:cxn ang="0">
                  <a:pos x="29" y="108"/>
                </a:cxn>
                <a:cxn ang="0">
                  <a:pos x="33" y="108"/>
                </a:cxn>
                <a:cxn ang="0">
                  <a:pos x="33" y="103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22" y="1"/>
                </a:cxn>
              </a:cxnLst>
              <a:pathLst>
                <a:path w="66" h="220">
                  <a:moveTo>
                    <a:pt x="43" y="1"/>
                  </a:moveTo>
                  <a:lnTo>
                    <a:pt x="13" y="3"/>
                  </a:lnTo>
                  <a:lnTo>
                    <a:pt x="0" y="5"/>
                  </a:lnTo>
                  <a:lnTo>
                    <a:pt x="1" y="31"/>
                  </a:lnTo>
                  <a:lnTo>
                    <a:pt x="12" y="211"/>
                  </a:lnTo>
                  <a:lnTo>
                    <a:pt x="12" y="220"/>
                  </a:lnTo>
                  <a:lnTo>
                    <a:pt x="21" y="220"/>
                  </a:lnTo>
                  <a:lnTo>
                    <a:pt x="58" y="215"/>
                  </a:lnTo>
                  <a:lnTo>
                    <a:pt x="66" y="215"/>
                  </a:lnTo>
                  <a:lnTo>
                    <a:pt x="66" y="206"/>
                  </a:lnTo>
                  <a:lnTo>
                    <a:pt x="56" y="24"/>
                  </a:lnTo>
                  <a:lnTo>
                    <a:pt x="55" y="0"/>
                  </a:lnTo>
                  <a:lnTo>
                    <a:pt x="4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6" name="Freeform 84"/>
            <p:cNvSpPr/>
            <p:nvPr/>
          </p:nvSpPr>
          <p:spPr>
            <a:xfrm>
              <a:off x="5177" y="3063"/>
              <a:ext cx="43" cy="11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5" y="110"/>
                </a:cxn>
                <a:cxn ang="0">
                  <a:pos x="23" y="108"/>
                </a:cxn>
                <a:cxn ang="0">
                  <a:pos x="27" y="108"/>
                </a:cxn>
                <a:cxn ang="0">
                  <a:pos x="27" y="103"/>
                </a:cxn>
                <a:cxn ang="0">
                  <a:pos x="22" y="12"/>
                </a:cxn>
                <a:cxn ang="0">
                  <a:pos x="22" y="0"/>
                </a:cxn>
                <a:cxn ang="0">
                  <a:pos x="39" y="35"/>
                </a:cxn>
                <a:cxn ang="0">
                  <a:pos x="43" y="112"/>
                </a:cxn>
                <a:cxn ang="0">
                  <a:pos x="25" y="114"/>
                </a:cxn>
                <a:cxn ang="0">
                  <a:pos x="0" y="110"/>
                </a:cxn>
              </a:cxnLst>
              <a:pathLst>
                <a:path w="86" h="228">
                  <a:moveTo>
                    <a:pt x="0" y="220"/>
                  </a:moveTo>
                  <a:lnTo>
                    <a:pt x="9" y="220"/>
                  </a:lnTo>
                  <a:lnTo>
                    <a:pt x="46" y="215"/>
                  </a:lnTo>
                  <a:lnTo>
                    <a:pt x="54" y="215"/>
                  </a:lnTo>
                  <a:lnTo>
                    <a:pt x="54" y="206"/>
                  </a:lnTo>
                  <a:lnTo>
                    <a:pt x="44" y="24"/>
                  </a:lnTo>
                  <a:lnTo>
                    <a:pt x="43" y="0"/>
                  </a:lnTo>
                  <a:lnTo>
                    <a:pt x="77" y="69"/>
                  </a:lnTo>
                  <a:lnTo>
                    <a:pt x="86" y="224"/>
                  </a:lnTo>
                  <a:lnTo>
                    <a:pt x="50" y="228"/>
                  </a:lnTo>
                  <a:lnTo>
                    <a:pt x="0" y="2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7" name="Freeform 85"/>
            <p:cNvSpPr/>
            <p:nvPr/>
          </p:nvSpPr>
          <p:spPr>
            <a:xfrm>
              <a:off x="5171" y="3065"/>
              <a:ext cx="6" cy="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2" y="14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3" y="5"/>
                </a:cxn>
                <a:cxn ang="0">
                  <a:pos x="6" y="3"/>
                </a:cxn>
                <a:cxn ang="0">
                  <a:pos x="6" y="0"/>
                </a:cxn>
              </a:cxnLst>
              <a:pathLst>
                <a:path w="13" h="28">
                  <a:moveTo>
                    <a:pt x="13" y="0"/>
                  </a:moveTo>
                  <a:lnTo>
                    <a:pt x="0" y="2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8" name="Freeform 86"/>
            <p:cNvSpPr/>
            <p:nvPr/>
          </p:nvSpPr>
          <p:spPr>
            <a:xfrm>
              <a:off x="5177" y="3169"/>
              <a:ext cx="4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4"/>
                </a:cxn>
              </a:cxnLst>
              <a:pathLst>
                <a:path w="9" h="9">
                  <a:moveTo>
                    <a:pt x="9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2"/>
                  </a:lnTo>
                  <a:lnTo>
                    <a:pt x="8" y="5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9" name="Freeform 87"/>
            <p:cNvSpPr/>
            <p:nvPr/>
          </p:nvSpPr>
          <p:spPr>
            <a:xfrm>
              <a:off x="5200" y="3166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5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</a:cxnLst>
              <a:pathLst>
                <a:path w="8" h="9">
                  <a:moveTo>
                    <a:pt x="0" y="9"/>
                  </a:moveTo>
                  <a:lnTo>
                    <a:pt x="8" y="9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0" name="Freeform 88"/>
            <p:cNvSpPr/>
            <p:nvPr/>
          </p:nvSpPr>
          <p:spPr>
            <a:xfrm>
              <a:off x="5192" y="3063"/>
              <a:ext cx="7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3" y="5"/>
                </a:cxn>
                <a:cxn ang="0">
                  <a:pos x="4" y="12"/>
                </a:cxn>
                <a:cxn ang="0">
                  <a:pos x="7" y="13"/>
                </a:cxn>
              </a:cxnLst>
              <a:pathLst>
                <a:path w="13" h="24">
                  <a:moveTo>
                    <a:pt x="13" y="24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0" y="8"/>
                  </a:lnTo>
                  <a:lnTo>
                    <a:pt x="6" y="10"/>
                  </a:lnTo>
                  <a:lnTo>
                    <a:pt x="8" y="23"/>
                  </a:lnTo>
                  <a:lnTo>
                    <a:pt x="13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1" name="Freeform 89"/>
            <p:cNvSpPr/>
            <p:nvPr/>
          </p:nvSpPr>
          <p:spPr>
            <a:xfrm>
              <a:off x="5459" y="3300"/>
              <a:ext cx="223" cy="35"/>
            </a:xfrm>
            <a:custGeom>
              <a:avLst/>
              <a:gdLst/>
              <a:ahLst/>
              <a:cxnLst>
                <a:cxn ang="0">
                  <a:pos x="166" y="6"/>
                </a:cxn>
                <a:cxn ang="0">
                  <a:pos x="145" y="5"/>
                </a:cxn>
                <a:cxn ang="0">
                  <a:pos x="132" y="4"/>
                </a:cxn>
                <a:cxn ang="0">
                  <a:pos x="122" y="6"/>
                </a:cxn>
                <a:cxn ang="0">
                  <a:pos x="115" y="5"/>
                </a:cxn>
                <a:cxn ang="0">
                  <a:pos x="106" y="4"/>
                </a:cxn>
                <a:cxn ang="0">
                  <a:pos x="101" y="4"/>
                </a:cxn>
                <a:cxn ang="0">
                  <a:pos x="93" y="3"/>
                </a:cxn>
                <a:cxn ang="0">
                  <a:pos x="81" y="1"/>
                </a:cxn>
                <a:cxn ang="0">
                  <a:pos x="70" y="0"/>
                </a:cxn>
                <a:cxn ang="0">
                  <a:pos x="57" y="3"/>
                </a:cxn>
                <a:cxn ang="0">
                  <a:pos x="45" y="6"/>
                </a:cxn>
                <a:cxn ang="0">
                  <a:pos x="36" y="8"/>
                </a:cxn>
                <a:cxn ang="0">
                  <a:pos x="28" y="10"/>
                </a:cxn>
                <a:cxn ang="0">
                  <a:pos x="27" y="13"/>
                </a:cxn>
                <a:cxn ang="0">
                  <a:pos x="19" y="13"/>
                </a:cxn>
                <a:cxn ang="0">
                  <a:pos x="11" y="14"/>
                </a:cxn>
                <a:cxn ang="0">
                  <a:pos x="0" y="35"/>
                </a:cxn>
                <a:cxn ang="0">
                  <a:pos x="12" y="31"/>
                </a:cxn>
                <a:cxn ang="0">
                  <a:pos x="24" y="28"/>
                </a:cxn>
                <a:cxn ang="0">
                  <a:pos x="32" y="27"/>
                </a:cxn>
                <a:cxn ang="0">
                  <a:pos x="45" y="27"/>
                </a:cxn>
                <a:cxn ang="0">
                  <a:pos x="60" y="27"/>
                </a:cxn>
                <a:cxn ang="0">
                  <a:pos x="75" y="26"/>
                </a:cxn>
                <a:cxn ang="0">
                  <a:pos x="106" y="26"/>
                </a:cxn>
                <a:cxn ang="0">
                  <a:pos x="127" y="26"/>
                </a:cxn>
                <a:cxn ang="0">
                  <a:pos x="125" y="25"/>
                </a:cxn>
                <a:cxn ang="0">
                  <a:pos x="130" y="24"/>
                </a:cxn>
                <a:cxn ang="0">
                  <a:pos x="139" y="26"/>
                </a:cxn>
                <a:cxn ang="0">
                  <a:pos x="144" y="26"/>
                </a:cxn>
                <a:cxn ang="0">
                  <a:pos x="153" y="24"/>
                </a:cxn>
                <a:cxn ang="0">
                  <a:pos x="163" y="26"/>
                </a:cxn>
                <a:cxn ang="0">
                  <a:pos x="176" y="26"/>
                </a:cxn>
                <a:cxn ang="0">
                  <a:pos x="193" y="24"/>
                </a:cxn>
                <a:cxn ang="0">
                  <a:pos x="211" y="23"/>
                </a:cxn>
                <a:cxn ang="0">
                  <a:pos x="219" y="22"/>
                </a:cxn>
                <a:cxn ang="0">
                  <a:pos x="211" y="16"/>
                </a:cxn>
                <a:cxn ang="0">
                  <a:pos x="219" y="12"/>
                </a:cxn>
                <a:cxn ang="0">
                  <a:pos x="220" y="9"/>
                </a:cxn>
                <a:cxn ang="0">
                  <a:pos x="208" y="6"/>
                </a:cxn>
                <a:cxn ang="0">
                  <a:pos x="199" y="4"/>
                </a:cxn>
                <a:cxn ang="0">
                  <a:pos x="192" y="3"/>
                </a:cxn>
                <a:cxn ang="0">
                  <a:pos x="180" y="5"/>
                </a:cxn>
              </a:cxnLst>
              <a:pathLst>
                <a:path w="445" h="69">
                  <a:moveTo>
                    <a:pt x="351" y="11"/>
                  </a:moveTo>
                  <a:lnTo>
                    <a:pt x="343" y="11"/>
                  </a:lnTo>
                  <a:lnTo>
                    <a:pt x="331" y="11"/>
                  </a:lnTo>
                  <a:lnTo>
                    <a:pt x="318" y="11"/>
                  </a:lnTo>
                  <a:lnTo>
                    <a:pt x="303" y="10"/>
                  </a:lnTo>
                  <a:lnTo>
                    <a:pt x="290" y="9"/>
                  </a:lnTo>
                  <a:lnTo>
                    <a:pt x="278" y="8"/>
                  </a:lnTo>
                  <a:lnTo>
                    <a:pt x="269" y="8"/>
                  </a:lnTo>
                  <a:lnTo>
                    <a:pt x="263" y="8"/>
                  </a:lnTo>
                  <a:lnTo>
                    <a:pt x="256" y="9"/>
                  </a:lnTo>
                  <a:lnTo>
                    <a:pt x="250" y="10"/>
                  </a:lnTo>
                  <a:lnTo>
                    <a:pt x="244" y="11"/>
                  </a:lnTo>
                  <a:lnTo>
                    <a:pt x="238" y="11"/>
                  </a:lnTo>
                  <a:lnTo>
                    <a:pt x="234" y="11"/>
                  </a:lnTo>
                  <a:lnTo>
                    <a:pt x="230" y="10"/>
                  </a:lnTo>
                  <a:lnTo>
                    <a:pt x="224" y="10"/>
                  </a:lnTo>
                  <a:lnTo>
                    <a:pt x="218" y="9"/>
                  </a:lnTo>
                  <a:lnTo>
                    <a:pt x="212" y="8"/>
                  </a:lnTo>
                  <a:lnTo>
                    <a:pt x="208" y="8"/>
                  </a:lnTo>
                  <a:lnTo>
                    <a:pt x="203" y="7"/>
                  </a:lnTo>
                  <a:lnTo>
                    <a:pt x="201" y="7"/>
                  </a:lnTo>
                  <a:lnTo>
                    <a:pt x="198" y="7"/>
                  </a:lnTo>
                  <a:lnTo>
                    <a:pt x="193" y="6"/>
                  </a:lnTo>
                  <a:lnTo>
                    <a:pt x="186" y="6"/>
                  </a:lnTo>
                  <a:lnTo>
                    <a:pt x="178" y="5"/>
                  </a:lnTo>
                  <a:lnTo>
                    <a:pt x="170" y="3"/>
                  </a:lnTo>
                  <a:lnTo>
                    <a:pt x="161" y="2"/>
                  </a:lnTo>
                  <a:lnTo>
                    <a:pt x="153" y="1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1" y="1"/>
                  </a:lnTo>
                  <a:lnTo>
                    <a:pt x="122" y="2"/>
                  </a:lnTo>
                  <a:lnTo>
                    <a:pt x="114" y="5"/>
                  </a:lnTo>
                  <a:lnTo>
                    <a:pt x="104" y="8"/>
                  </a:lnTo>
                  <a:lnTo>
                    <a:pt x="97" y="10"/>
                  </a:lnTo>
                  <a:lnTo>
                    <a:pt x="90" y="11"/>
                  </a:lnTo>
                  <a:lnTo>
                    <a:pt x="87" y="13"/>
                  </a:lnTo>
                  <a:lnTo>
                    <a:pt x="80" y="15"/>
                  </a:lnTo>
                  <a:lnTo>
                    <a:pt x="71" y="16"/>
                  </a:lnTo>
                  <a:lnTo>
                    <a:pt x="62" y="18"/>
                  </a:lnTo>
                  <a:lnTo>
                    <a:pt x="56" y="20"/>
                  </a:lnTo>
                  <a:lnTo>
                    <a:pt x="55" y="20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2" y="24"/>
                  </a:lnTo>
                  <a:lnTo>
                    <a:pt x="38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0" y="69"/>
                  </a:lnTo>
                  <a:lnTo>
                    <a:pt x="8" y="66"/>
                  </a:lnTo>
                  <a:lnTo>
                    <a:pt x="16" y="63"/>
                  </a:lnTo>
                  <a:lnTo>
                    <a:pt x="24" y="61"/>
                  </a:lnTo>
                  <a:lnTo>
                    <a:pt x="32" y="58"/>
                  </a:lnTo>
                  <a:lnTo>
                    <a:pt x="40" y="56"/>
                  </a:lnTo>
                  <a:lnTo>
                    <a:pt x="47" y="55"/>
                  </a:lnTo>
                  <a:lnTo>
                    <a:pt x="53" y="54"/>
                  </a:lnTo>
                  <a:lnTo>
                    <a:pt x="57" y="54"/>
                  </a:lnTo>
                  <a:lnTo>
                    <a:pt x="63" y="54"/>
                  </a:lnTo>
                  <a:lnTo>
                    <a:pt x="71" y="54"/>
                  </a:lnTo>
                  <a:lnTo>
                    <a:pt x="80" y="54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1" y="53"/>
                  </a:lnTo>
                  <a:lnTo>
                    <a:pt x="119" y="53"/>
                  </a:lnTo>
                  <a:lnTo>
                    <a:pt x="125" y="52"/>
                  </a:lnTo>
                  <a:lnTo>
                    <a:pt x="134" y="52"/>
                  </a:lnTo>
                  <a:lnTo>
                    <a:pt x="149" y="52"/>
                  </a:lnTo>
                  <a:lnTo>
                    <a:pt x="169" y="52"/>
                  </a:lnTo>
                  <a:lnTo>
                    <a:pt x="191" y="52"/>
                  </a:lnTo>
                  <a:lnTo>
                    <a:pt x="212" y="52"/>
                  </a:lnTo>
                  <a:lnTo>
                    <a:pt x="231" y="52"/>
                  </a:lnTo>
                  <a:lnTo>
                    <a:pt x="245" y="52"/>
                  </a:lnTo>
                  <a:lnTo>
                    <a:pt x="253" y="52"/>
                  </a:lnTo>
                  <a:lnTo>
                    <a:pt x="252" y="52"/>
                  </a:lnTo>
                  <a:lnTo>
                    <a:pt x="252" y="51"/>
                  </a:lnTo>
                  <a:lnTo>
                    <a:pt x="250" y="49"/>
                  </a:lnTo>
                  <a:lnTo>
                    <a:pt x="249" y="48"/>
                  </a:lnTo>
                  <a:lnTo>
                    <a:pt x="254" y="48"/>
                  </a:lnTo>
                  <a:lnTo>
                    <a:pt x="260" y="48"/>
                  </a:lnTo>
                  <a:lnTo>
                    <a:pt x="265" y="48"/>
                  </a:lnTo>
                  <a:lnTo>
                    <a:pt x="271" y="49"/>
                  </a:lnTo>
                  <a:lnTo>
                    <a:pt x="277" y="51"/>
                  </a:lnTo>
                  <a:lnTo>
                    <a:pt x="282" y="51"/>
                  </a:lnTo>
                  <a:lnTo>
                    <a:pt x="285" y="52"/>
                  </a:lnTo>
                  <a:lnTo>
                    <a:pt x="287" y="52"/>
                  </a:lnTo>
                  <a:lnTo>
                    <a:pt x="292" y="52"/>
                  </a:lnTo>
                  <a:lnTo>
                    <a:pt x="298" y="49"/>
                  </a:lnTo>
                  <a:lnTo>
                    <a:pt x="305" y="48"/>
                  </a:lnTo>
                  <a:lnTo>
                    <a:pt x="311" y="48"/>
                  </a:lnTo>
                  <a:lnTo>
                    <a:pt x="318" y="49"/>
                  </a:lnTo>
                  <a:lnTo>
                    <a:pt x="326" y="51"/>
                  </a:lnTo>
                  <a:lnTo>
                    <a:pt x="336" y="52"/>
                  </a:lnTo>
                  <a:lnTo>
                    <a:pt x="343" y="52"/>
                  </a:lnTo>
                  <a:lnTo>
                    <a:pt x="351" y="52"/>
                  </a:lnTo>
                  <a:lnTo>
                    <a:pt x="361" y="51"/>
                  </a:lnTo>
                  <a:lnTo>
                    <a:pt x="374" y="51"/>
                  </a:lnTo>
                  <a:lnTo>
                    <a:pt x="386" y="48"/>
                  </a:lnTo>
                  <a:lnTo>
                    <a:pt x="400" y="47"/>
                  </a:lnTo>
                  <a:lnTo>
                    <a:pt x="412" y="46"/>
                  </a:lnTo>
                  <a:lnTo>
                    <a:pt x="422" y="46"/>
                  </a:lnTo>
                  <a:lnTo>
                    <a:pt x="429" y="46"/>
                  </a:lnTo>
                  <a:lnTo>
                    <a:pt x="436" y="46"/>
                  </a:lnTo>
                  <a:lnTo>
                    <a:pt x="438" y="43"/>
                  </a:lnTo>
                  <a:lnTo>
                    <a:pt x="435" y="39"/>
                  </a:lnTo>
                  <a:lnTo>
                    <a:pt x="428" y="37"/>
                  </a:lnTo>
                  <a:lnTo>
                    <a:pt x="422" y="32"/>
                  </a:lnTo>
                  <a:lnTo>
                    <a:pt x="422" y="28"/>
                  </a:lnTo>
                  <a:lnTo>
                    <a:pt x="428" y="23"/>
                  </a:lnTo>
                  <a:lnTo>
                    <a:pt x="437" y="23"/>
                  </a:lnTo>
                  <a:lnTo>
                    <a:pt x="445" y="24"/>
                  </a:lnTo>
                  <a:lnTo>
                    <a:pt x="445" y="22"/>
                  </a:lnTo>
                  <a:lnTo>
                    <a:pt x="439" y="17"/>
                  </a:lnTo>
                  <a:lnTo>
                    <a:pt x="428" y="15"/>
                  </a:lnTo>
                  <a:lnTo>
                    <a:pt x="421" y="14"/>
                  </a:lnTo>
                  <a:lnTo>
                    <a:pt x="415" y="11"/>
                  </a:lnTo>
                  <a:lnTo>
                    <a:pt x="408" y="10"/>
                  </a:lnTo>
                  <a:lnTo>
                    <a:pt x="402" y="9"/>
                  </a:lnTo>
                  <a:lnTo>
                    <a:pt x="397" y="7"/>
                  </a:lnTo>
                  <a:lnTo>
                    <a:pt x="391" y="6"/>
                  </a:lnTo>
                  <a:lnTo>
                    <a:pt x="387" y="6"/>
                  </a:lnTo>
                  <a:lnTo>
                    <a:pt x="384" y="5"/>
                  </a:lnTo>
                  <a:lnTo>
                    <a:pt x="377" y="5"/>
                  </a:lnTo>
                  <a:lnTo>
                    <a:pt x="369" y="7"/>
                  </a:lnTo>
                  <a:lnTo>
                    <a:pt x="360" y="9"/>
                  </a:lnTo>
                  <a:lnTo>
                    <a:pt x="35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2" name="Freeform 90"/>
            <p:cNvSpPr/>
            <p:nvPr/>
          </p:nvSpPr>
          <p:spPr>
            <a:xfrm>
              <a:off x="5485" y="3009"/>
              <a:ext cx="78" cy="251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8" y="18"/>
                </a:cxn>
                <a:cxn ang="0">
                  <a:pos x="15" y="22"/>
                </a:cxn>
                <a:cxn ang="0">
                  <a:pos x="24" y="17"/>
                </a:cxn>
                <a:cxn ang="0">
                  <a:pos x="33" y="13"/>
                </a:cxn>
                <a:cxn ang="0">
                  <a:pos x="41" y="9"/>
                </a:cxn>
                <a:cxn ang="0">
                  <a:pos x="47" y="6"/>
                </a:cxn>
                <a:cxn ang="0">
                  <a:pos x="53" y="6"/>
                </a:cxn>
                <a:cxn ang="0">
                  <a:pos x="58" y="8"/>
                </a:cxn>
                <a:cxn ang="0">
                  <a:pos x="64" y="8"/>
                </a:cxn>
                <a:cxn ang="0">
                  <a:pos x="70" y="8"/>
                </a:cxn>
                <a:cxn ang="0">
                  <a:pos x="76" y="8"/>
                </a:cxn>
                <a:cxn ang="0">
                  <a:pos x="78" y="12"/>
                </a:cxn>
                <a:cxn ang="0">
                  <a:pos x="75" y="21"/>
                </a:cxn>
                <a:cxn ang="0">
                  <a:pos x="75" y="29"/>
                </a:cxn>
                <a:cxn ang="0">
                  <a:pos x="75" y="42"/>
                </a:cxn>
                <a:cxn ang="0">
                  <a:pos x="74" y="49"/>
                </a:cxn>
                <a:cxn ang="0">
                  <a:pos x="72" y="60"/>
                </a:cxn>
                <a:cxn ang="0">
                  <a:pos x="71" y="69"/>
                </a:cxn>
                <a:cxn ang="0">
                  <a:pos x="70" y="78"/>
                </a:cxn>
                <a:cxn ang="0">
                  <a:pos x="68" y="85"/>
                </a:cxn>
                <a:cxn ang="0">
                  <a:pos x="66" y="96"/>
                </a:cxn>
                <a:cxn ang="0">
                  <a:pos x="65" y="104"/>
                </a:cxn>
                <a:cxn ang="0">
                  <a:pos x="63" y="112"/>
                </a:cxn>
                <a:cxn ang="0">
                  <a:pos x="57" y="122"/>
                </a:cxn>
                <a:cxn ang="0">
                  <a:pos x="58" y="131"/>
                </a:cxn>
                <a:cxn ang="0">
                  <a:pos x="60" y="143"/>
                </a:cxn>
                <a:cxn ang="0">
                  <a:pos x="58" y="170"/>
                </a:cxn>
                <a:cxn ang="0">
                  <a:pos x="55" y="191"/>
                </a:cxn>
                <a:cxn ang="0">
                  <a:pos x="51" y="212"/>
                </a:cxn>
                <a:cxn ang="0">
                  <a:pos x="49" y="222"/>
                </a:cxn>
                <a:cxn ang="0">
                  <a:pos x="47" y="238"/>
                </a:cxn>
                <a:cxn ang="0">
                  <a:pos x="43" y="247"/>
                </a:cxn>
                <a:cxn ang="0">
                  <a:pos x="41" y="249"/>
                </a:cxn>
                <a:cxn ang="0">
                  <a:pos x="37" y="251"/>
                </a:cxn>
                <a:cxn ang="0">
                  <a:pos x="28" y="250"/>
                </a:cxn>
                <a:cxn ang="0">
                  <a:pos x="22" y="249"/>
                </a:cxn>
                <a:cxn ang="0">
                  <a:pos x="19" y="247"/>
                </a:cxn>
                <a:cxn ang="0">
                  <a:pos x="15" y="245"/>
                </a:cxn>
                <a:cxn ang="0">
                  <a:pos x="12" y="243"/>
                </a:cxn>
                <a:cxn ang="0">
                  <a:pos x="11" y="239"/>
                </a:cxn>
                <a:cxn ang="0">
                  <a:pos x="10" y="227"/>
                </a:cxn>
                <a:cxn ang="0">
                  <a:pos x="10" y="218"/>
                </a:cxn>
                <a:cxn ang="0">
                  <a:pos x="9" y="208"/>
                </a:cxn>
                <a:cxn ang="0">
                  <a:pos x="5" y="190"/>
                </a:cxn>
                <a:cxn ang="0">
                  <a:pos x="5" y="169"/>
                </a:cxn>
                <a:cxn ang="0">
                  <a:pos x="6" y="160"/>
                </a:cxn>
                <a:cxn ang="0">
                  <a:pos x="6" y="155"/>
                </a:cxn>
                <a:cxn ang="0">
                  <a:pos x="5" y="152"/>
                </a:cxn>
                <a:cxn ang="0">
                  <a:pos x="4" y="146"/>
                </a:cxn>
                <a:cxn ang="0">
                  <a:pos x="4" y="142"/>
                </a:cxn>
                <a:cxn ang="0">
                  <a:pos x="2" y="135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2"/>
                </a:cxn>
                <a:cxn ang="0">
                  <a:pos x="6" y="89"/>
                </a:cxn>
                <a:cxn ang="0">
                  <a:pos x="7" y="78"/>
                </a:cxn>
                <a:cxn ang="0">
                  <a:pos x="7" y="70"/>
                </a:cxn>
                <a:cxn ang="0">
                  <a:pos x="7" y="65"/>
                </a:cxn>
                <a:cxn ang="0">
                  <a:pos x="7" y="59"/>
                </a:cxn>
                <a:cxn ang="0">
                  <a:pos x="5" y="44"/>
                </a:cxn>
                <a:cxn ang="0">
                  <a:pos x="1" y="9"/>
                </a:cxn>
              </a:cxnLst>
              <a:pathLst>
                <a:path w="157" h="501">
                  <a:moveTo>
                    <a:pt x="0" y="0"/>
                  </a:moveTo>
                  <a:lnTo>
                    <a:pt x="4" y="9"/>
                  </a:lnTo>
                  <a:lnTo>
                    <a:pt x="10" y="23"/>
                  </a:lnTo>
                  <a:lnTo>
                    <a:pt x="16" y="36"/>
                  </a:lnTo>
                  <a:lnTo>
                    <a:pt x="26" y="46"/>
                  </a:lnTo>
                  <a:lnTo>
                    <a:pt x="31" y="43"/>
                  </a:lnTo>
                  <a:lnTo>
                    <a:pt x="38" y="40"/>
                  </a:lnTo>
                  <a:lnTo>
                    <a:pt x="48" y="34"/>
                  </a:lnTo>
                  <a:lnTo>
                    <a:pt x="57" y="30"/>
                  </a:lnTo>
                  <a:lnTo>
                    <a:pt x="66" y="25"/>
                  </a:lnTo>
                  <a:lnTo>
                    <a:pt x="74" y="20"/>
                  </a:lnTo>
                  <a:lnTo>
                    <a:pt x="82" y="17"/>
                  </a:lnTo>
                  <a:lnTo>
                    <a:pt x="87" y="15"/>
                  </a:lnTo>
                  <a:lnTo>
                    <a:pt x="95" y="12"/>
                  </a:lnTo>
                  <a:lnTo>
                    <a:pt x="102" y="11"/>
                  </a:lnTo>
                  <a:lnTo>
                    <a:pt x="107" y="11"/>
                  </a:lnTo>
                  <a:lnTo>
                    <a:pt x="113" y="13"/>
                  </a:lnTo>
                  <a:lnTo>
                    <a:pt x="117" y="15"/>
                  </a:lnTo>
                  <a:lnTo>
                    <a:pt x="122" y="15"/>
                  </a:lnTo>
                  <a:lnTo>
                    <a:pt x="128" y="16"/>
                  </a:lnTo>
                  <a:lnTo>
                    <a:pt x="135" y="16"/>
                  </a:lnTo>
                  <a:lnTo>
                    <a:pt x="141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7" y="16"/>
                  </a:lnTo>
                  <a:lnTo>
                    <a:pt x="156" y="23"/>
                  </a:lnTo>
                  <a:lnTo>
                    <a:pt x="153" y="32"/>
                  </a:lnTo>
                  <a:lnTo>
                    <a:pt x="151" y="41"/>
                  </a:lnTo>
                  <a:lnTo>
                    <a:pt x="150" y="48"/>
                  </a:lnTo>
                  <a:lnTo>
                    <a:pt x="150" y="57"/>
                  </a:lnTo>
                  <a:lnTo>
                    <a:pt x="150" y="71"/>
                  </a:lnTo>
                  <a:lnTo>
                    <a:pt x="150" y="84"/>
                  </a:lnTo>
                  <a:lnTo>
                    <a:pt x="149" y="91"/>
                  </a:lnTo>
                  <a:lnTo>
                    <a:pt x="148" y="97"/>
                  </a:lnTo>
                  <a:lnTo>
                    <a:pt x="145" y="108"/>
                  </a:lnTo>
                  <a:lnTo>
                    <a:pt x="144" y="119"/>
                  </a:lnTo>
                  <a:lnTo>
                    <a:pt x="144" y="129"/>
                  </a:lnTo>
                  <a:lnTo>
                    <a:pt x="143" y="137"/>
                  </a:lnTo>
                  <a:lnTo>
                    <a:pt x="142" y="146"/>
                  </a:lnTo>
                  <a:lnTo>
                    <a:pt x="141" y="156"/>
                  </a:lnTo>
                  <a:lnTo>
                    <a:pt x="140" y="163"/>
                  </a:lnTo>
                  <a:lnTo>
                    <a:pt x="137" y="170"/>
                  </a:lnTo>
                  <a:lnTo>
                    <a:pt x="135" y="180"/>
                  </a:lnTo>
                  <a:lnTo>
                    <a:pt x="133" y="191"/>
                  </a:lnTo>
                  <a:lnTo>
                    <a:pt x="132" y="199"/>
                  </a:lnTo>
                  <a:lnTo>
                    <a:pt x="130" y="207"/>
                  </a:lnTo>
                  <a:lnTo>
                    <a:pt x="129" y="215"/>
                  </a:lnTo>
                  <a:lnTo>
                    <a:pt x="126" y="224"/>
                  </a:lnTo>
                  <a:lnTo>
                    <a:pt x="120" y="234"/>
                  </a:lnTo>
                  <a:lnTo>
                    <a:pt x="115" y="244"/>
                  </a:lnTo>
                  <a:lnTo>
                    <a:pt x="115" y="252"/>
                  </a:lnTo>
                  <a:lnTo>
                    <a:pt x="117" y="261"/>
                  </a:lnTo>
                  <a:lnTo>
                    <a:pt x="119" y="269"/>
                  </a:lnTo>
                  <a:lnTo>
                    <a:pt x="120" y="285"/>
                  </a:lnTo>
                  <a:lnTo>
                    <a:pt x="119" y="312"/>
                  </a:lnTo>
                  <a:lnTo>
                    <a:pt x="117" y="339"/>
                  </a:lnTo>
                  <a:lnTo>
                    <a:pt x="113" y="361"/>
                  </a:lnTo>
                  <a:lnTo>
                    <a:pt x="110" y="381"/>
                  </a:lnTo>
                  <a:lnTo>
                    <a:pt x="105" y="402"/>
                  </a:lnTo>
                  <a:lnTo>
                    <a:pt x="102" y="423"/>
                  </a:lnTo>
                  <a:lnTo>
                    <a:pt x="100" y="435"/>
                  </a:lnTo>
                  <a:lnTo>
                    <a:pt x="99" y="444"/>
                  </a:lnTo>
                  <a:lnTo>
                    <a:pt x="97" y="458"/>
                  </a:lnTo>
                  <a:lnTo>
                    <a:pt x="94" y="475"/>
                  </a:lnTo>
                  <a:lnTo>
                    <a:pt x="90" y="492"/>
                  </a:lnTo>
                  <a:lnTo>
                    <a:pt x="87" y="493"/>
                  </a:lnTo>
                  <a:lnTo>
                    <a:pt x="86" y="495"/>
                  </a:lnTo>
                  <a:lnTo>
                    <a:pt x="83" y="497"/>
                  </a:lnTo>
                  <a:lnTo>
                    <a:pt x="81" y="498"/>
                  </a:lnTo>
                  <a:lnTo>
                    <a:pt x="74" y="501"/>
                  </a:lnTo>
                  <a:lnTo>
                    <a:pt x="66" y="501"/>
                  </a:lnTo>
                  <a:lnTo>
                    <a:pt x="57" y="500"/>
                  </a:lnTo>
                  <a:lnTo>
                    <a:pt x="49" y="498"/>
                  </a:lnTo>
                  <a:lnTo>
                    <a:pt x="45" y="497"/>
                  </a:lnTo>
                  <a:lnTo>
                    <a:pt x="42" y="496"/>
                  </a:lnTo>
                  <a:lnTo>
                    <a:pt x="38" y="493"/>
                  </a:lnTo>
                  <a:lnTo>
                    <a:pt x="36" y="492"/>
                  </a:lnTo>
                  <a:lnTo>
                    <a:pt x="31" y="490"/>
                  </a:lnTo>
                  <a:lnTo>
                    <a:pt x="28" y="488"/>
                  </a:lnTo>
                  <a:lnTo>
                    <a:pt x="25" y="486"/>
                  </a:lnTo>
                  <a:lnTo>
                    <a:pt x="22" y="485"/>
                  </a:lnTo>
                  <a:lnTo>
                    <a:pt x="22" y="477"/>
                  </a:lnTo>
                  <a:lnTo>
                    <a:pt x="21" y="467"/>
                  </a:lnTo>
                  <a:lnTo>
                    <a:pt x="20" y="454"/>
                  </a:lnTo>
                  <a:lnTo>
                    <a:pt x="20" y="442"/>
                  </a:lnTo>
                  <a:lnTo>
                    <a:pt x="20" y="435"/>
                  </a:lnTo>
                  <a:lnTo>
                    <a:pt x="20" y="425"/>
                  </a:lnTo>
                  <a:lnTo>
                    <a:pt x="18" y="415"/>
                  </a:lnTo>
                  <a:lnTo>
                    <a:pt x="15" y="402"/>
                  </a:lnTo>
                  <a:lnTo>
                    <a:pt x="11" y="379"/>
                  </a:lnTo>
                  <a:lnTo>
                    <a:pt x="8" y="356"/>
                  </a:lnTo>
                  <a:lnTo>
                    <a:pt x="10" y="337"/>
                  </a:lnTo>
                  <a:lnTo>
                    <a:pt x="11" y="323"/>
                  </a:lnTo>
                  <a:lnTo>
                    <a:pt x="12" y="320"/>
                  </a:lnTo>
                  <a:lnTo>
                    <a:pt x="12" y="315"/>
                  </a:lnTo>
                  <a:lnTo>
                    <a:pt x="12" y="310"/>
                  </a:lnTo>
                  <a:lnTo>
                    <a:pt x="11" y="307"/>
                  </a:lnTo>
                  <a:lnTo>
                    <a:pt x="10" y="303"/>
                  </a:lnTo>
                  <a:lnTo>
                    <a:pt x="8" y="298"/>
                  </a:lnTo>
                  <a:lnTo>
                    <a:pt x="8" y="292"/>
                  </a:lnTo>
                  <a:lnTo>
                    <a:pt x="8" y="287"/>
                  </a:lnTo>
                  <a:lnTo>
                    <a:pt x="8" y="283"/>
                  </a:lnTo>
                  <a:lnTo>
                    <a:pt x="7" y="276"/>
                  </a:lnTo>
                  <a:lnTo>
                    <a:pt x="5" y="269"/>
                  </a:lnTo>
                  <a:lnTo>
                    <a:pt x="3" y="262"/>
                  </a:lnTo>
                  <a:lnTo>
                    <a:pt x="0" y="256"/>
                  </a:lnTo>
                  <a:lnTo>
                    <a:pt x="2" y="248"/>
                  </a:lnTo>
                  <a:lnTo>
                    <a:pt x="2" y="241"/>
                  </a:lnTo>
                  <a:lnTo>
                    <a:pt x="3" y="236"/>
                  </a:lnTo>
                  <a:lnTo>
                    <a:pt x="4" y="223"/>
                  </a:lnTo>
                  <a:lnTo>
                    <a:pt x="7" y="200"/>
                  </a:lnTo>
                  <a:lnTo>
                    <a:pt x="12" y="177"/>
                  </a:lnTo>
                  <a:lnTo>
                    <a:pt x="14" y="162"/>
                  </a:lnTo>
                  <a:lnTo>
                    <a:pt x="14" y="156"/>
                  </a:lnTo>
                  <a:lnTo>
                    <a:pt x="14" y="147"/>
                  </a:lnTo>
                  <a:lnTo>
                    <a:pt x="14" y="139"/>
                  </a:lnTo>
                  <a:lnTo>
                    <a:pt x="14" y="133"/>
                  </a:lnTo>
                  <a:lnTo>
                    <a:pt x="15" y="129"/>
                  </a:lnTo>
                  <a:lnTo>
                    <a:pt x="15" y="123"/>
                  </a:lnTo>
                  <a:lnTo>
                    <a:pt x="14" y="117"/>
                  </a:lnTo>
                  <a:lnTo>
                    <a:pt x="12" y="111"/>
                  </a:lnTo>
                  <a:lnTo>
                    <a:pt x="10" y="87"/>
                  </a:lnTo>
                  <a:lnTo>
                    <a:pt x="6" y="51"/>
                  </a:lnTo>
                  <a:lnTo>
                    <a:pt x="2" y="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3" name="Freeform 91"/>
            <p:cNvSpPr/>
            <p:nvPr/>
          </p:nvSpPr>
          <p:spPr>
            <a:xfrm>
              <a:off x="5424" y="3009"/>
              <a:ext cx="69" cy="301"/>
            </a:xfrm>
            <a:custGeom>
              <a:avLst/>
              <a:gdLst/>
              <a:ahLst/>
              <a:cxnLst>
                <a:cxn ang="0">
                  <a:pos x="69" y="78"/>
                </a:cxn>
                <a:cxn ang="0">
                  <a:pos x="69" y="70"/>
                </a:cxn>
                <a:cxn ang="0">
                  <a:pos x="69" y="65"/>
                </a:cxn>
                <a:cxn ang="0">
                  <a:pos x="69" y="59"/>
                </a:cxn>
                <a:cxn ang="0">
                  <a:pos x="67" y="44"/>
                </a:cxn>
                <a:cxn ang="0">
                  <a:pos x="63" y="9"/>
                </a:cxn>
                <a:cxn ang="0">
                  <a:pos x="60" y="6"/>
                </a:cxn>
                <a:cxn ang="0">
                  <a:pos x="54" y="28"/>
                </a:cxn>
                <a:cxn ang="0">
                  <a:pos x="51" y="36"/>
                </a:cxn>
                <a:cxn ang="0">
                  <a:pos x="48" y="40"/>
                </a:cxn>
                <a:cxn ang="0">
                  <a:pos x="42" y="40"/>
                </a:cxn>
                <a:cxn ang="0">
                  <a:pos x="31" y="41"/>
                </a:cxn>
                <a:cxn ang="0">
                  <a:pos x="18" y="42"/>
                </a:cxn>
                <a:cxn ang="0">
                  <a:pos x="5" y="43"/>
                </a:cxn>
                <a:cxn ang="0">
                  <a:pos x="2" y="51"/>
                </a:cxn>
                <a:cxn ang="0">
                  <a:pos x="5" y="69"/>
                </a:cxn>
                <a:cxn ang="0">
                  <a:pos x="7" y="76"/>
                </a:cxn>
                <a:cxn ang="0">
                  <a:pos x="8" y="81"/>
                </a:cxn>
                <a:cxn ang="0">
                  <a:pos x="8" y="89"/>
                </a:cxn>
                <a:cxn ang="0">
                  <a:pos x="7" y="113"/>
                </a:cxn>
                <a:cxn ang="0">
                  <a:pos x="7" y="127"/>
                </a:cxn>
                <a:cxn ang="0">
                  <a:pos x="8" y="142"/>
                </a:cxn>
                <a:cxn ang="0">
                  <a:pos x="8" y="149"/>
                </a:cxn>
                <a:cxn ang="0">
                  <a:pos x="7" y="155"/>
                </a:cxn>
                <a:cxn ang="0">
                  <a:pos x="7" y="162"/>
                </a:cxn>
                <a:cxn ang="0">
                  <a:pos x="8" y="176"/>
                </a:cxn>
                <a:cxn ang="0">
                  <a:pos x="10" y="192"/>
                </a:cxn>
                <a:cxn ang="0">
                  <a:pos x="15" y="222"/>
                </a:cxn>
                <a:cxn ang="0">
                  <a:pos x="15" y="245"/>
                </a:cxn>
                <a:cxn ang="0">
                  <a:pos x="16" y="285"/>
                </a:cxn>
                <a:cxn ang="0">
                  <a:pos x="16" y="297"/>
                </a:cxn>
                <a:cxn ang="0">
                  <a:pos x="18" y="298"/>
                </a:cxn>
                <a:cxn ang="0">
                  <a:pos x="22" y="299"/>
                </a:cxn>
                <a:cxn ang="0">
                  <a:pos x="29" y="300"/>
                </a:cxn>
                <a:cxn ang="0">
                  <a:pos x="37" y="301"/>
                </a:cxn>
                <a:cxn ang="0">
                  <a:pos x="46" y="301"/>
                </a:cxn>
                <a:cxn ang="0">
                  <a:pos x="52" y="301"/>
                </a:cxn>
                <a:cxn ang="0">
                  <a:pos x="56" y="301"/>
                </a:cxn>
                <a:cxn ang="0">
                  <a:pos x="58" y="288"/>
                </a:cxn>
                <a:cxn ang="0">
                  <a:pos x="57" y="256"/>
                </a:cxn>
                <a:cxn ang="0">
                  <a:pos x="58" y="229"/>
                </a:cxn>
                <a:cxn ang="0">
                  <a:pos x="58" y="178"/>
                </a:cxn>
                <a:cxn ang="0">
                  <a:pos x="59" y="162"/>
                </a:cxn>
                <a:cxn ang="0">
                  <a:pos x="58" y="157"/>
                </a:cxn>
                <a:cxn ang="0">
                  <a:pos x="57" y="153"/>
                </a:cxn>
                <a:cxn ang="0">
                  <a:pos x="57" y="148"/>
                </a:cxn>
                <a:cxn ang="0">
                  <a:pos x="59" y="140"/>
                </a:cxn>
                <a:cxn ang="0">
                  <a:pos x="61" y="126"/>
                </a:cxn>
                <a:cxn ang="0">
                  <a:pos x="62" y="115"/>
                </a:cxn>
                <a:cxn ang="0">
                  <a:pos x="62" y="105"/>
                </a:cxn>
                <a:cxn ang="0">
                  <a:pos x="62" y="97"/>
                </a:cxn>
                <a:cxn ang="0">
                  <a:pos x="66" y="85"/>
                </a:cxn>
              </a:cxnLst>
              <a:pathLst>
                <a:path w="138" h="602">
                  <a:moveTo>
                    <a:pt x="137" y="162"/>
                  </a:moveTo>
                  <a:lnTo>
                    <a:pt x="137" y="156"/>
                  </a:lnTo>
                  <a:lnTo>
                    <a:pt x="137" y="147"/>
                  </a:lnTo>
                  <a:lnTo>
                    <a:pt x="137" y="139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3"/>
                  </a:lnTo>
                  <a:lnTo>
                    <a:pt x="137" y="117"/>
                  </a:lnTo>
                  <a:lnTo>
                    <a:pt x="135" y="111"/>
                  </a:lnTo>
                  <a:lnTo>
                    <a:pt x="133" y="87"/>
                  </a:lnTo>
                  <a:lnTo>
                    <a:pt x="129" y="51"/>
                  </a:lnTo>
                  <a:lnTo>
                    <a:pt x="125" y="17"/>
                  </a:lnTo>
                  <a:lnTo>
                    <a:pt x="123" y="0"/>
                  </a:lnTo>
                  <a:lnTo>
                    <a:pt x="120" y="12"/>
                  </a:lnTo>
                  <a:lnTo>
                    <a:pt x="114" y="34"/>
                  </a:lnTo>
                  <a:lnTo>
                    <a:pt x="107" y="56"/>
                  </a:lnTo>
                  <a:lnTo>
                    <a:pt x="104" y="68"/>
                  </a:lnTo>
                  <a:lnTo>
                    <a:pt x="101" y="72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89" y="80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1" y="81"/>
                  </a:lnTo>
                  <a:lnTo>
                    <a:pt x="49" y="82"/>
                  </a:lnTo>
                  <a:lnTo>
                    <a:pt x="35" y="84"/>
                  </a:lnTo>
                  <a:lnTo>
                    <a:pt x="21" y="85"/>
                  </a:lnTo>
                  <a:lnTo>
                    <a:pt x="9" y="86"/>
                  </a:lnTo>
                  <a:lnTo>
                    <a:pt x="0" y="87"/>
                  </a:lnTo>
                  <a:lnTo>
                    <a:pt x="3" y="101"/>
                  </a:lnTo>
                  <a:lnTo>
                    <a:pt x="6" y="119"/>
                  </a:lnTo>
                  <a:lnTo>
                    <a:pt x="9" y="137"/>
                  </a:lnTo>
                  <a:lnTo>
                    <a:pt x="12" y="147"/>
                  </a:lnTo>
                  <a:lnTo>
                    <a:pt x="13" y="152"/>
                  </a:lnTo>
                  <a:lnTo>
                    <a:pt x="14" y="156"/>
                  </a:lnTo>
                  <a:lnTo>
                    <a:pt x="15" y="161"/>
                  </a:lnTo>
                  <a:lnTo>
                    <a:pt x="15" y="165"/>
                  </a:lnTo>
                  <a:lnTo>
                    <a:pt x="15" y="178"/>
                  </a:lnTo>
                  <a:lnTo>
                    <a:pt x="15" y="202"/>
                  </a:lnTo>
                  <a:lnTo>
                    <a:pt x="14" y="226"/>
                  </a:lnTo>
                  <a:lnTo>
                    <a:pt x="14" y="242"/>
                  </a:lnTo>
                  <a:lnTo>
                    <a:pt x="14" y="254"/>
                  </a:lnTo>
                  <a:lnTo>
                    <a:pt x="15" y="269"/>
                  </a:lnTo>
                  <a:lnTo>
                    <a:pt x="15" y="283"/>
                  </a:lnTo>
                  <a:lnTo>
                    <a:pt x="15" y="292"/>
                  </a:lnTo>
                  <a:lnTo>
                    <a:pt x="15" y="298"/>
                  </a:lnTo>
                  <a:lnTo>
                    <a:pt x="14" y="303"/>
                  </a:lnTo>
                  <a:lnTo>
                    <a:pt x="14" y="310"/>
                  </a:lnTo>
                  <a:lnTo>
                    <a:pt x="14" y="316"/>
                  </a:lnTo>
                  <a:lnTo>
                    <a:pt x="14" y="324"/>
                  </a:lnTo>
                  <a:lnTo>
                    <a:pt x="14" y="337"/>
                  </a:lnTo>
                  <a:lnTo>
                    <a:pt x="15" y="352"/>
                  </a:lnTo>
                  <a:lnTo>
                    <a:pt x="16" y="364"/>
                  </a:lnTo>
                  <a:lnTo>
                    <a:pt x="20" y="384"/>
                  </a:lnTo>
                  <a:lnTo>
                    <a:pt x="26" y="413"/>
                  </a:lnTo>
                  <a:lnTo>
                    <a:pt x="29" y="443"/>
                  </a:lnTo>
                  <a:lnTo>
                    <a:pt x="30" y="463"/>
                  </a:lnTo>
                  <a:lnTo>
                    <a:pt x="30" y="489"/>
                  </a:lnTo>
                  <a:lnTo>
                    <a:pt x="30" y="529"/>
                  </a:lnTo>
                  <a:lnTo>
                    <a:pt x="31" y="569"/>
                  </a:lnTo>
                  <a:lnTo>
                    <a:pt x="31" y="592"/>
                  </a:lnTo>
                  <a:lnTo>
                    <a:pt x="32" y="593"/>
                  </a:lnTo>
                  <a:lnTo>
                    <a:pt x="35" y="593"/>
                  </a:lnTo>
                  <a:lnTo>
                    <a:pt x="36" y="595"/>
                  </a:lnTo>
                  <a:lnTo>
                    <a:pt x="37" y="596"/>
                  </a:lnTo>
                  <a:lnTo>
                    <a:pt x="43" y="598"/>
                  </a:lnTo>
                  <a:lnTo>
                    <a:pt x="50" y="599"/>
                  </a:lnTo>
                  <a:lnTo>
                    <a:pt x="58" y="600"/>
                  </a:lnTo>
                  <a:lnTo>
                    <a:pt x="66" y="602"/>
                  </a:lnTo>
                  <a:lnTo>
                    <a:pt x="74" y="602"/>
                  </a:lnTo>
                  <a:lnTo>
                    <a:pt x="83" y="602"/>
                  </a:lnTo>
                  <a:lnTo>
                    <a:pt x="91" y="602"/>
                  </a:lnTo>
                  <a:lnTo>
                    <a:pt x="99" y="602"/>
                  </a:lnTo>
                  <a:lnTo>
                    <a:pt x="104" y="602"/>
                  </a:lnTo>
                  <a:lnTo>
                    <a:pt x="107" y="602"/>
                  </a:lnTo>
                  <a:lnTo>
                    <a:pt x="112" y="602"/>
                  </a:lnTo>
                  <a:lnTo>
                    <a:pt x="115" y="600"/>
                  </a:lnTo>
                  <a:lnTo>
                    <a:pt x="115" y="576"/>
                  </a:lnTo>
                  <a:lnTo>
                    <a:pt x="114" y="543"/>
                  </a:lnTo>
                  <a:lnTo>
                    <a:pt x="113" y="512"/>
                  </a:lnTo>
                  <a:lnTo>
                    <a:pt x="114" y="489"/>
                  </a:lnTo>
                  <a:lnTo>
                    <a:pt x="115" y="457"/>
                  </a:lnTo>
                  <a:lnTo>
                    <a:pt x="115" y="405"/>
                  </a:lnTo>
                  <a:lnTo>
                    <a:pt x="116" y="355"/>
                  </a:lnTo>
                  <a:lnTo>
                    <a:pt x="116" y="330"/>
                  </a:lnTo>
                  <a:lnTo>
                    <a:pt x="118" y="324"/>
                  </a:lnTo>
                  <a:lnTo>
                    <a:pt x="118" y="320"/>
                  </a:lnTo>
                  <a:lnTo>
                    <a:pt x="116" y="314"/>
                  </a:lnTo>
                  <a:lnTo>
                    <a:pt x="115" y="310"/>
                  </a:lnTo>
                  <a:lnTo>
                    <a:pt x="114" y="306"/>
                  </a:lnTo>
                  <a:lnTo>
                    <a:pt x="114" y="301"/>
                  </a:lnTo>
                  <a:lnTo>
                    <a:pt x="114" y="295"/>
                  </a:lnTo>
                  <a:lnTo>
                    <a:pt x="115" y="290"/>
                  </a:lnTo>
                  <a:lnTo>
                    <a:pt x="118" y="280"/>
                  </a:lnTo>
                  <a:lnTo>
                    <a:pt x="120" y="265"/>
                  </a:lnTo>
                  <a:lnTo>
                    <a:pt x="122" y="251"/>
                  </a:lnTo>
                  <a:lnTo>
                    <a:pt x="123" y="239"/>
                  </a:lnTo>
                  <a:lnTo>
                    <a:pt x="123" y="230"/>
                  </a:lnTo>
                  <a:lnTo>
                    <a:pt x="123" y="219"/>
                  </a:lnTo>
                  <a:lnTo>
                    <a:pt x="123" y="210"/>
                  </a:lnTo>
                  <a:lnTo>
                    <a:pt x="123" y="203"/>
                  </a:lnTo>
                  <a:lnTo>
                    <a:pt x="123" y="193"/>
                  </a:lnTo>
                  <a:lnTo>
                    <a:pt x="127" y="181"/>
                  </a:lnTo>
                  <a:lnTo>
                    <a:pt x="131" y="170"/>
                  </a:lnTo>
                  <a:lnTo>
                    <a:pt x="137" y="16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4" name="Freeform 92"/>
            <p:cNvSpPr/>
            <p:nvPr/>
          </p:nvSpPr>
          <p:spPr>
            <a:xfrm>
              <a:off x="5382" y="2754"/>
              <a:ext cx="204" cy="299"/>
            </a:xfrm>
            <a:custGeom>
              <a:avLst/>
              <a:gdLst/>
              <a:ahLst/>
              <a:cxnLst>
                <a:cxn ang="0">
                  <a:pos x="188" y="141"/>
                </a:cxn>
                <a:cxn ang="0">
                  <a:pos x="195" y="84"/>
                </a:cxn>
                <a:cxn ang="0">
                  <a:pos x="204" y="23"/>
                </a:cxn>
                <a:cxn ang="0">
                  <a:pos x="199" y="19"/>
                </a:cxn>
                <a:cxn ang="0">
                  <a:pos x="191" y="16"/>
                </a:cxn>
                <a:cxn ang="0">
                  <a:pos x="183" y="14"/>
                </a:cxn>
                <a:cxn ang="0">
                  <a:pos x="172" y="12"/>
                </a:cxn>
                <a:cxn ang="0">
                  <a:pos x="160" y="9"/>
                </a:cxn>
                <a:cxn ang="0">
                  <a:pos x="153" y="9"/>
                </a:cxn>
                <a:cxn ang="0">
                  <a:pos x="149" y="8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2" y="0"/>
                </a:cxn>
                <a:cxn ang="0">
                  <a:pos x="133" y="12"/>
                </a:cxn>
                <a:cxn ang="0">
                  <a:pos x="132" y="43"/>
                </a:cxn>
                <a:cxn ang="0">
                  <a:pos x="125" y="71"/>
                </a:cxn>
                <a:cxn ang="0">
                  <a:pos x="117" y="108"/>
                </a:cxn>
                <a:cxn ang="0">
                  <a:pos x="112" y="125"/>
                </a:cxn>
                <a:cxn ang="0">
                  <a:pos x="106" y="140"/>
                </a:cxn>
                <a:cxn ang="0">
                  <a:pos x="96" y="116"/>
                </a:cxn>
                <a:cxn ang="0">
                  <a:pos x="90" y="96"/>
                </a:cxn>
                <a:cxn ang="0">
                  <a:pos x="88" y="77"/>
                </a:cxn>
                <a:cxn ang="0">
                  <a:pos x="83" y="45"/>
                </a:cxn>
                <a:cxn ang="0">
                  <a:pos x="81" y="27"/>
                </a:cxn>
                <a:cxn ang="0">
                  <a:pos x="74" y="20"/>
                </a:cxn>
                <a:cxn ang="0">
                  <a:pos x="69" y="17"/>
                </a:cxn>
                <a:cxn ang="0">
                  <a:pos x="66" y="17"/>
                </a:cxn>
                <a:cxn ang="0">
                  <a:pos x="59" y="20"/>
                </a:cxn>
                <a:cxn ang="0">
                  <a:pos x="48" y="24"/>
                </a:cxn>
                <a:cxn ang="0">
                  <a:pos x="37" y="28"/>
                </a:cxn>
                <a:cxn ang="0">
                  <a:pos x="29" y="33"/>
                </a:cxn>
                <a:cxn ang="0">
                  <a:pos x="23" y="39"/>
                </a:cxn>
                <a:cxn ang="0">
                  <a:pos x="15" y="69"/>
                </a:cxn>
                <a:cxn ang="0">
                  <a:pos x="11" y="98"/>
                </a:cxn>
                <a:cxn ang="0">
                  <a:pos x="5" y="153"/>
                </a:cxn>
                <a:cxn ang="0">
                  <a:pos x="3" y="167"/>
                </a:cxn>
                <a:cxn ang="0">
                  <a:pos x="0" y="192"/>
                </a:cxn>
                <a:cxn ang="0">
                  <a:pos x="2" y="234"/>
                </a:cxn>
                <a:cxn ang="0">
                  <a:pos x="4" y="282"/>
                </a:cxn>
                <a:cxn ang="0">
                  <a:pos x="15" y="279"/>
                </a:cxn>
                <a:cxn ang="0">
                  <a:pos x="21" y="279"/>
                </a:cxn>
                <a:cxn ang="0">
                  <a:pos x="29" y="281"/>
                </a:cxn>
                <a:cxn ang="0">
                  <a:pos x="35" y="284"/>
                </a:cxn>
                <a:cxn ang="0">
                  <a:pos x="37" y="291"/>
                </a:cxn>
                <a:cxn ang="0">
                  <a:pos x="40" y="296"/>
                </a:cxn>
                <a:cxn ang="0">
                  <a:pos x="46" y="298"/>
                </a:cxn>
                <a:cxn ang="0">
                  <a:pos x="66" y="296"/>
                </a:cxn>
                <a:cxn ang="0">
                  <a:pos x="83" y="295"/>
                </a:cxn>
                <a:cxn ang="0">
                  <a:pos x="91" y="294"/>
                </a:cxn>
                <a:cxn ang="0">
                  <a:pos x="95" y="283"/>
                </a:cxn>
                <a:cxn ang="0">
                  <a:pos x="103" y="255"/>
                </a:cxn>
                <a:cxn ang="0">
                  <a:pos x="111" y="273"/>
                </a:cxn>
                <a:cxn ang="0">
                  <a:pos x="122" y="275"/>
                </a:cxn>
                <a:cxn ang="0">
                  <a:pos x="136" y="268"/>
                </a:cxn>
                <a:cxn ang="0">
                  <a:pos x="147" y="263"/>
                </a:cxn>
                <a:cxn ang="0">
                  <a:pos x="157" y="261"/>
                </a:cxn>
                <a:cxn ang="0">
                  <a:pos x="164" y="263"/>
                </a:cxn>
                <a:cxn ang="0">
                  <a:pos x="174" y="263"/>
                </a:cxn>
                <a:cxn ang="0">
                  <a:pos x="182" y="263"/>
                </a:cxn>
                <a:cxn ang="0">
                  <a:pos x="187" y="211"/>
                </a:cxn>
                <a:cxn ang="0">
                  <a:pos x="188" y="179"/>
                </a:cxn>
              </a:cxnLst>
              <a:pathLst>
                <a:path w="408" h="596">
                  <a:moveTo>
                    <a:pt x="373" y="314"/>
                  </a:moveTo>
                  <a:lnTo>
                    <a:pt x="374" y="301"/>
                  </a:lnTo>
                  <a:lnTo>
                    <a:pt x="376" y="282"/>
                  </a:lnTo>
                  <a:lnTo>
                    <a:pt x="379" y="255"/>
                  </a:lnTo>
                  <a:lnTo>
                    <a:pt x="382" y="225"/>
                  </a:lnTo>
                  <a:lnTo>
                    <a:pt x="389" y="168"/>
                  </a:lnTo>
                  <a:lnTo>
                    <a:pt x="397" y="113"/>
                  </a:lnTo>
                  <a:lnTo>
                    <a:pt x="403" y="69"/>
                  </a:lnTo>
                  <a:lnTo>
                    <a:pt x="408" y="45"/>
                  </a:lnTo>
                  <a:lnTo>
                    <a:pt x="405" y="42"/>
                  </a:lnTo>
                  <a:lnTo>
                    <a:pt x="402" y="40"/>
                  </a:lnTo>
                  <a:lnTo>
                    <a:pt x="397" y="37"/>
                  </a:lnTo>
                  <a:lnTo>
                    <a:pt x="393" y="34"/>
                  </a:lnTo>
                  <a:lnTo>
                    <a:pt x="388" y="33"/>
                  </a:lnTo>
                  <a:lnTo>
                    <a:pt x="382" y="31"/>
                  </a:lnTo>
                  <a:lnTo>
                    <a:pt x="377" y="30"/>
                  </a:lnTo>
                  <a:lnTo>
                    <a:pt x="371" y="29"/>
                  </a:lnTo>
                  <a:lnTo>
                    <a:pt x="365" y="28"/>
                  </a:lnTo>
                  <a:lnTo>
                    <a:pt x="358" y="26"/>
                  </a:lnTo>
                  <a:lnTo>
                    <a:pt x="351" y="24"/>
                  </a:lnTo>
                  <a:lnTo>
                    <a:pt x="343" y="23"/>
                  </a:lnTo>
                  <a:lnTo>
                    <a:pt x="335" y="21"/>
                  </a:lnTo>
                  <a:lnTo>
                    <a:pt x="327" y="19"/>
                  </a:lnTo>
                  <a:lnTo>
                    <a:pt x="319" y="18"/>
                  </a:lnTo>
                  <a:lnTo>
                    <a:pt x="311" y="18"/>
                  </a:lnTo>
                  <a:lnTo>
                    <a:pt x="309" y="18"/>
                  </a:lnTo>
                  <a:lnTo>
                    <a:pt x="306" y="18"/>
                  </a:lnTo>
                  <a:lnTo>
                    <a:pt x="304" y="18"/>
                  </a:lnTo>
                  <a:lnTo>
                    <a:pt x="302" y="19"/>
                  </a:lnTo>
                  <a:lnTo>
                    <a:pt x="297" y="16"/>
                  </a:lnTo>
                  <a:lnTo>
                    <a:pt x="292" y="13"/>
                  </a:lnTo>
                  <a:lnTo>
                    <a:pt x="287" y="11"/>
                  </a:lnTo>
                  <a:lnTo>
                    <a:pt x="282" y="10"/>
                  </a:lnTo>
                  <a:lnTo>
                    <a:pt x="279" y="9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262" y="0"/>
                  </a:lnTo>
                  <a:lnTo>
                    <a:pt x="258" y="0"/>
                  </a:lnTo>
                  <a:lnTo>
                    <a:pt x="266" y="23"/>
                  </a:lnTo>
                  <a:lnTo>
                    <a:pt x="270" y="46"/>
                  </a:lnTo>
                  <a:lnTo>
                    <a:pt x="267" y="67"/>
                  </a:lnTo>
                  <a:lnTo>
                    <a:pt x="264" y="85"/>
                  </a:lnTo>
                  <a:lnTo>
                    <a:pt x="260" y="98"/>
                  </a:lnTo>
                  <a:lnTo>
                    <a:pt x="256" y="117"/>
                  </a:lnTo>
                  <a:lnTo>
                    <a:pt x="250" y="141"/>
                  </a:lnTo>
                  <a:lnTo>
                    <a:pt x="244" y="167"/>
                  </a:lnTo>
                  <a:lnTo>
                    <a:pt x="239" y="193"/>
                  </a:lnTo>
                  <a:lnTo>
                    <a:pt x="233" y="215"/>
                  </a:lnTo>
                  <a:lnTo>
                    <a:pt x="229" y="232"/>
                  </a:lnTo>
                  <a:lnTo>
                    <a:pt x="227" y="240"/>
                  </a:lnTo>
                  <a:lnTo>
                    <a:pt x="224" y="250"/>
                  </a:lnTo>
                  <a:lnTo>
                    <a:pt x="220" y="261"/>
                  </a:lnTo>
                  <a:lnTo>
                    <a:pt x="217" y="272"/>
                  </a:lnTo>
                  <a:lnTo>
                    <a:pt x="212" y="280"/>
                  </a:lnTo>
                  <a:lnTo>
                    <a:pt x="204" y="263"/>
                  </a:lnTo>
                  <a:lnTo>
                    <a:pt x="197" y="247"/>
                  </a:lnTo>
                  <a:lnTo>
                    <a:pt x="191" y="231"/>
                  </a:lnTo>
                  <a:lnTo>
                    <a:pt x="186" y="216"/>
                  </a:lnTo>
                  <a:lnTo>
                    <a:pt x="182" y="202"/>
                  </a:lnTo>
                  <a:lnTo>
                    <a:pt x="179" y="191"/>
                  </a:lnTo>
                  <a:lnTo>
                    <a:pt x="178" y="181"/>
                  </a:lnTo>
                  <a:lnTo>
                    <a:pt x="176" y="174"/>
                  </a:lnTo>
                  <a:lnTo>
                    <a:pt x="175" y="154"/>
                  </a:lnTo>
                  <a:lnTo>
                    <a:pt x="173" y="130"/>
                  </a:lnTo>
                  <a:lnTo>
                    <a:pt x="170" y="106"/>
                  </a:lnTo>
                  <a:lnTo>
                    <a:pt x="166" y="90"/>
                  </a:lnTo>
                  <a:lnTo>
                    <a:pt x="165" y="79"/>
                  </a:lnTo>
                  <a:lnTo>
                    <a:pt x="163" y="67"/>
                  </a:lnTo>
                  <a:lnTo>
                    <a:pt x="161" y="54"/>
                  </a:lnTo>
                  <a:lnTo>
                    <a:pt x="160" y="47"/>
                  </a:lnTo>
                  <a:lnTo>
                    <a:pt x="153" y="44"/>
                  </a:lnTo>
                  <a:lnTo>
                    <a:pt x="148" y="40"/>
                  </a:lnTo>
                  <a:lnTo>
                    <a:pt x="143" y="37"/>
                  </a:lnTo>
                  <a:lnTo>
                    <a:pt x="142" y="34"/>
                  </a:lnTo>
                  <a:lnTo>
                    <a:pt x="138" y="34"/>
                  </a:lnTo>
                  <a:lnTo>
                    <a:pt x="137" y="33"/>
                  </a:lnTo>
                  <a:lnTo>
                    <a:pt x="135" y="33"/>
                  </a:lnTo>
                  <a:lnTo>
                    <a:pt x="132" y="33"/>
                  </a:lnTo>
                  <a:lnTo>
                    <a:pt x="128" y="36"/>
                  </a:lnTo>
                  <a:lnTo>
                    <a:pt x="122" y="38"/>
                  </a:lnTo>
                  <a:lnTo>
                    <a:pt x="117" y="40"/>
                  </a:lnTo>
                  <a:lnTo>
                    <a:pt x="110" y="42"/>
                  </a:lnTo>
                  <a:lnTo>
                    <a:pt x="103" y="45"/>
                  </a:lnTo>
                  <a:lnTo>
                    <a:pt x="96" y="47"/>
                  </a:lnTo>
                  <a:lnTo>
                    <a:pt x="88" y="49"/>
                  </a:lnTo>
                  <a:lnTo>
                    <a:pt x="81" y="53"/>
                  </a:lnTo>
                  <a:lnTo>
                    <a:pt x="74" y="55"/>
                  </a:lnTo>
                  <a:lnTo>
                    <a:pt x="68" y="59"/>
                  </a:lnTo>
                  <a:lnTo>
                    <a:pt x="63" y="62"/>
                  </a:lnTo>
                  <a:lnTo>
                    <a:pt x="58" y="65"/>
                  </a:lnTo>
                  <a:lnTo>
                    <a:pt x="53" y="69"/>
                  </a:lnTo>
                  <a:lnTo>
                    <a:pt x="49" y="74"/>
                  </a:lnTo>
                  <a:lnTo>
                    <a:pt x="45" y="78"/>
                  </a:lnTo>
                  <a:lnTo>
                    <a:pt x="43" y="84"/>
                  </a:lnTo>
                  <a:lnTo>
                    <a:pt x="35" y="110"/>
                  </a:lnTo>
                  <a:lnTo>
                    <a:pt x="30" y="138"/>
                  </a:lnTo>
                  <a:lnTo>
                    <a:pt x="27" y="160"/>
                  </a:lnTo>
                  <a:lnTo>
                    <a:pt x="25" y="173"/>
                  </a:lnTo>
                  <a:lnTo>
                    <a:pt x="22" y="196"/>
                  </a:lnTo>
                  <a:lnTo>
                    <a:pt x="18" y="238"/>
                  </a:lnTo>
                  <a:lnTo>
                    <a:pt x="12" y="282"/>
                  </a:lnTo>
                  <a:lnTo>
                    <a:pt x="10" y="304"/>
                  </a:lnTo>
                  <a:lnTo>
                    <a:pt x="8" y="312"/>
                  </a:lnTo>
                  <a:lnTo>
                    <a:pt x="7" y="322"/>
                  </a:lnTo>
                  <a:lnTo>
                    <a:pt x="5" y="333"/>
                  </a:lnTo>
                  <a:lnTo>
                    <a:pt x="4" y="342"/>
                  </a:lnTo>
                  <a:lnTo>
                    <a:pt x="2" y="357"/>
                  </a:lnTo>
                  <a:lnTo>
                    <a:pt x="0" y="382"/>
                  </a:lnTo>
                  <a:lnTo>
                    <a:pt x="0" y="412"/>
                  </a:lnTo>
                  <a:lnTo>
                    <a:pt x="2" y="437"/>
                  </a:lnTo>
                  <a:lnTo>
                    <a:pt x="4" y="466"/>
                  </a:lnTo>
                  <a:lnTo>
                    <a:pt x="5" y="505"/>
                  </a:lnTo>
                  <a:lnTo>
                    <a:pt x="7" y="542"/>
                  </a:lnTo>
                  <a:lnTo>
                    <a:pt x="7" y="563"/>
                  </a:lnTo>
                  <a:lnTo>
                    <a:pt x="14" y="560"/>
                  </a:lnTo>
                  <a:lnTo>
                    <a:pt x="22" y="557"/>
                  </a:lnTo>
                  <a:lnTo>
                    <a:pt x="30" y="556"/>
                  </a:lnTo>
                  <a:lnTo>
                    <a:pt x="35" y="555"/>
                  </a:lnTo>
                  <a:lnTo>
                    <a:pt x="37" y="555"/>
                  </a:lnTo>
                  <a:lnTo>
                    <a:pt x="42" y="556"/>
                  </a:lnTo>
                  <a:lnTo>
                    <a:pt x="46" y="557"/>
                  </a:lnTo>
                  <a:lnTo>
                    <a:pt x="52" y="558"/>
                  </a:lnTo>
                  <a:lnTo>
                    <a:pt x="57" y="560"/>
                  </a:lnTo>
                  <a:lnTo>
                    <a:pt x="61" y="563"/>
                  </a:lnTo>
                  <a:lnTo>
                    <a:pt x="66" y="565"/>
                  </a:lnTo>
                  <a:lnTo>
                    <a:pt x="69" y="567"/>
                  </a:lnTo>
                  <a:lnTo>
                    <a:pt x="71" y="572"/>
                  </a:lnTo>
                  <a:lnTo>
                    <a:pt x="72" y="577"/>
                  </a:lnTo>
                  <a:lnTo>
                    <a:pt x="74" y="581"/>
                  </a:lnTo>
                  <a:lnTo>
                    <a:pt x="74" y="586"/>
                  </a:lnTo>
                  <a:lnTo>
                    <a:pt x="76" y="588"/>
                  </a:lnTo>
                  <a:lnTo>
                    <a:pt x="79" y="590"/>
                  </a:lnTo>
                  <a:lnTo>
                    <a:pt x="81" y="594"/>
                  </a:lnTo>
                  <a:lnTo>
                    <a:pt x="83" y="596"/>
                  </a:lnTo>
                  <a:lnTo>
                    <a:pt x="92" y="595"/>
                  </a:lnTo>
                  <a:lnTo>
                    <a:pt x="104" y="594"/>
                  </a:lnTo>
                  <a:lnTo>
                    <a:pt x="118" y="593"/>
                  </a:lnTo>
                  <a:lnTo>
                    <a:pt x="132" y="591"/>
                  </a:lnTo>
                  <a:lnTo>
                    <a:pt x="144" y="590"/>
                  </a:lnTo>
                  <a:lnTo>
                    <a:pt x="156" y="589"/>
                  </a:lnTo>
                  <a:lnTo>
                    <a:pt x="166" y="589"/>
                  </a:lnTo>
                  <a:lnTo>
                    <a:pt x="172" y="589"/>
                  </a:lnTo>
                  <a:lnTo>
                    <a:pt x="179" y="589"/>
                  </a:lnTo>
                  <a:lnTo>
                    <a:pt x="182" y="586"/>
                  </a:lnTo>
                  <a:lnTo>
                    <a:pt x="184" y="581"/>
                  </a:lnTo>
                  <a:lnTo>
                    <a:pt x="187" y="577"/>
                  </a:lnTo>
                  <a:lnTo>
                    <a:pt x="190" y="565"/>
                  </a:lnTo>
                  <a:lnTo>
                    <a:pt x="197" y="543"/>
                  </a:lnTo>
                  <a:lnTo>
                    <a:pt x="203" y="521"/>
                  </a:lnTo>
                  <a:lnTo>
                    <a:pt x="206" y="509"/>
                  </a:lnTo>
                  <a:lnTo>
                    <a:pt x="210" y="518"/>
                  </a:lnTo>
                  <a:lnTo>
                    <a:pt x="216" y="532"/>
                  </a:lnTo>
                  <a:lnTo>
                    <a:pt x="222" y="545"/>
                  </a:lnTo>
                  <a:lnTo>
                    <a:pt x="232" y="555"/>
                  </a:lnTo>
                  <a:lnTo>
                    <a:pt x="237" y="552"/>
                  </a:lnTo>
                  <a:lnTo>
                    <a:pt x="244" y="549"/>
                  </a:lnTo>
                  <a:lnTo>
                    <a:pt x="254" y="543"/>
                  </a:lnTo>
                  <a:lnTo>
                    <a:pt x="263" y="539"/>
                  </a:lnTo>
                  <a:lnTo>
                    <a:pt x="272" y="534"/>
                  </a:lnTo>
                  <a:lnTo>
                    <a:pt x="280" y="529"/>
                  </a:lnTo>
                  <a:lnTo>
                    <a:pt x="288" y="526"/>
                  </a:lnTo>
                  <a:lnTo>
                    <a:pt x="293" y="524"/>
                  </a:lnTo>
                  <a:lnTo>
                    <a:pt x="301" y="521"/>
                  </a:lnTo>
                  <a:lnTo>
                    <a:pt x="308" y="520"/>
                  </a:lnTo>
                  <a:lnTo>
                    <a:pt x="313" y="520"/>
                  </a:lnTo>
                  <a:lnTo>
                    <a:pt x="319" y="522"/>
                  </a:lnTo>
                  <a:lnTo>
                    <a:pt x="323" y="524"/>
                  </a:lnTo>
                  <a:lnTo>
                    <a:pt x="328" y="524"/>
                  </a:lnTo>
                  <a:lnTo>
                    <a:pt x="334" y="525"/>
                  </a:lnTo>
                  <a:lnTo>
                    <a:pt x="341" y="525"/>
                  </a:lnTo>
                  <a:lnTo>
                    <a:pt x="347" y="525"/>
                  </a:lnTo>
                  <a:lnTo>
                    <a:pt x="354" y="525"/>
                  </a:lnTo>
                  <a:lnTo>
                    <a:pt x="358" y="525"/>
                  </a:lnTo>
                  <a:lnTo>
                    <a:pt x="363" y="525"/>
                  </a:lnTo>
                  <a:lnTo>
                    <a:pt x="369" y="496"/>
                  </a:lnTo>
                  <a:lnTo>
                    <a:pt x="372" y="459"/>
                  </a:lnTo>
                  <a:lnTo>
                    <a:pt x="374" y="420"/>
                  </a:lnTo>
                  <a:lnTo>
                    <a:pt x="377" y="380"/>
                  </a:lnTo>
                  <a:lnTo>
                    <a:pt x="377" y="369"/>
                  </a:lnTo>
                  <a:lnTo>
                    <a:pt x="376" y="356"/>
                  </a:lnTo>
                  <a:lnTo>
                    <a:pt x="373" y="338"/>
                  </a:lnTo>
                  <a:lnTo>
                    <a:pt x="373" y="31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5" name="Freeform 93"/>
            <p:cNvSpPr/>
            <p:nvPr/>
          </p:nvSpPr>
          <p:spPr>
            <a:xfrm>
              <a:off x="5382" y="2824"/>
              <a:ext cx="30" cy="149"/>
            </a:xfrm>
            <a:custGeom>
              <a:avLst/>
              <a:gdLst/>
              <a:ahLst/>
              <a:cxnLst>
                <a:cxn ang="0">
                  <a:pos x="1" y="149"/>
                </a:cxn>
                <a:cxn ang="0">
                  <a:pos x="0" y="137"/>
                </a:cxn>
                <a:cxn ang="0">
                  <a:pos x="0" y="122"/>
                </a:cxn>
                <a:cxn ang="0">
                  <a:pos x="1" y="109"/>
                </a:cxn>
                <a:cxn ang="0">
                  <a:pos x="2" y="102"/>
                </a:cxn>
                <a:cxn ang="0">
                  <a:pos x="3" y="97"/>
                </a:cxn>
                <a:cxn ang="0">
                  <a:pos x="4" y="92"/>
                </a:cxn>
                <a:cxn ang="0">
                  <a:pos x="4" y="87"/>
                </a:cxn>
                <a:cxn ang="0">
                  <a:pos x="5" y="83"/>
                </a:cxn>
                <a:cxn ang="0">
                  <a:pos x="6" y="72"/>
                </a:cxn>
                <a:cxn ang="0">
                  <a:pos x="9" y="50"/>
                </a:cxn>
                <a:cxn ang="0">
                  <a:pos x="11" y="29"/>
                </a:cxn>
                <a:cxn ang="0">
                  <a:pos x="13" y="17"/>
                </a:cxn>
                <a:cxn ang="0">
                  <a:pos x="13" y="25"/>
                </a:cxn>
                <a:cxn ang="0">
                  <a:pos x="14" y="34"/>
                </a:cxn>
                <a:cxn ang="0">
                  <a:pos x="14" y="43"/>
                </a:cxn>
                <a:cxn ang="0">
                  <a:pos x="13" y="50"/>
                </a:cxn>
                <a:cxn ang="0">
                  <a:pos x="15" y="43"/>
                </a:cxn>
                <a:cxn ang="0">
                  <a:pos x="18" y="37"/>
                </a:cxn>
                <a:cxn ang="0">
                  <a:pos x="21" y="30"/>
                </a:cxn>
                <a:cxn ang="0">
                  <a:pos x="24" y="23"/>
                </a:cxn>
                <a:cxn ang="0">
                  <a:pos x="26" y="16"/>
                </a:cxn>
                <a:cxn ang="0">
                  <a:pos x="28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27" y="20"/>
                </a:cxn>
                <a:cxn ang="0">
                  <a:pos x="22" y="39"/>
                </a:cxn>
                <a:cxn ang="0">
                  <a:pos x="16" y="56"/>
                </a:cxn>
                <a:cxn ang="0">
                  <a:pos x="14" y="65"/>
                </a:cxn>
                <a:cxn ang="0">
                  <a:pos x="13" y="70"/>
                </a:cxn>
                <a:cxn ang="0">
                  <a:pos x="12" y="73"/>
                </a:cxn>
                <a:cxn ang="0">
                  <a:pos x="11" y="75"/>
                </a:cxn>
                <a:cxn ang="0">
                  <a:pos x="10" y="77"/>
                </a:cxn>
                <a:cxn ang="0">
                  <a:pos x="10" y="80"/>
                </a:cxn>
                <a:cxn ang="0">
                  <a:pos x="8" y="83"/>
                </a:cxn>
                <a:cxn ang="0">
                  <a:pos x="8" y="85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5"/>
                </a:cxn>
                <a:cxn ang="0">
                  <a:pos x="7" y="99"/>
                </a:cxn>
                <a:cxn ang="0">
                  <a:pos x="7" y="101"/>
                </a:cxn>
                <a:cxn ang="0">
                  <a:pos x="6" y="107"/>
                </a:cxn>
                <a:cxn ang="0">
                  <a:pos x="3" y="118"/>
                </a:cxn>
                <a:cxn ang="0">
                  <a:pos x="1" y="133"/>
                </a:cxn>
                <a:cxn ang="0">
                  <a:pos x="1" y="149"/>
                </a:cxn>
              </a:cxnLst>
              <a:pathLst>
                <a:path w="60" h="299">
                  <a:moveTo>
                    <a:pt x="2" y="299"/>
                  </a:moveTo>
                  <a:lnTo>
                    <a:pt x="0" y="274"/>
                  </a:lnTo>
                  <a:lnTo>
                    <a:pt x="0" y="244"/>
                  </a:lnTo>
                  <a:lnTo>
                    <a:pt x="2" y="219"/>
                  </a:lnTo>
                  <a:lnTo>
                    <a:pt x="4" y="204"/>
                  </a:lnTo>
                  <a:lnTo>
                    <a:pt x="5" y="195"/>
                  </a:lnTo>
                  <a:lnTo>
                    <a:pt x="7" y="184"/>
                  </a:lnTo>
                  <a:lnTo>
                    <a:pt x="8" y="174"/>
                  </a:lnTo>
                  <a:lnTo>
                    <a:pt x="10" y="166"/>
                  </a:lnTo>
                  <a:lnTo>
                    <a:pt x="12" y="144"/>
                  </a:lnTo>
                  <a:lnTo>
                    <a:pt x="18" y="100"/>
                  </a:lnTo>
                  <a:lnTo>
                    <a:pt x="22" y="58"/>
                  </a:lnTo>
                  <a:lnTo>
                    <a:pt x="25" y="35"/>
                  </a:lnTo>
                  <a:lnTo>
                    <a:pt x="26" y="51"/>
                  </a:lnTo>
                  <a:lnTo>
                    <a:pt x="27" y="69"/>
                  </a:lnTo>
                  <a:lnTo>
                    <a:pt x="27" y="87"/>
                  </a:lnTo>
                  <a:lnTo>
                    <a:pt x="26" y="101"/>
                  </a:lnTo>
                  <a:lnTo>
                    <a:pt x="30" y="87"/>
                  </a:lnTo>
                  <a:lnTo>
                    <a:pt x="36" y="74"/>
                  </a:lnTo>
                  <a:lnTo>
                    <a:pt x="42" y="60"/>
                  </a:lnTo>
                  <a:lnTo>
                    <a:pt x="48" y="46"/>
                  </a:lnTo>
                  <a:lnTo>
                    <a:pt x="52" y="32"/>
                  </a:lnTo>
                  <a:lnTo>
                    <a:pt x="56" y="21"/>
                  </a:lnTo>
                  <a:lnTo>
                    <a:pt x="59" y="9"/>
                  </a:lnTo>
                  <a:lnTo>
                    <a:pt x="60" y="0"/>
                  </a:lnTo>
                  <a:lnTo>
                    <a:pt x="54" y="40"/>
                  </a:lnTo>
                  <a:lnTo>
                    <a:pt x="43" y="79"/>
                  </a:lnTo>
                  <a:lnTo>
                    <a:pt x="31" y="112"/>
                  </a:lnTo>
                  <a:lnTo>
                    <a:pt x="27" y="131"/>
                  </a:lnTo>
                  <a:lnTo>
                    <a:pt x="26" y="140"/>
                  </a:lnTo>
                  <a:lnTo>
                    <a:pt x="23" y="146"/>
                  </a:lnTo>
                  <a:lnTo>
                    <a:pt x="22" y="150"/>
                  </a:lnTo>
                  <a:lnTo>
                    <a:pt x="20" y="154"/>
                  </a:lnTo>
                  <a:lnTo>
                    <a:pt x="19" y="160"/>
                  </a:lnTo>
                  <a:lnTo>
                    <a:pt x="16" y="166"/>
                  </a:lnTo>
                  <a:lnTo>
                    <a:pt x="15" y="171"/>
                  </a:lnTo>
                  <a:lnTo>
                    <a:pt x="15" y="177"/>
                  </a:lnTo>
                  <a:lnTo>
                    <a:pt x="15" y="184"/>
                  </a:lnTo>
                  <a:lnTo>
                    <a:pt x="15" y="191"/>
                  </a:lnTo>
                  <a:lnTo>
                    <a:pt x="14" y="198"/>
                  </a:lnTo>
                  <a:lnTo>
                    <a:pt x="13" y="203"/>
                  </a:lnTo>
                  <a:lnTo>
                    <a:pt x="11" y="214"/>
                  </a:lnTo>
                  <a:lnTo>
                    <a:pt x="6" y="237"/>
                  </a:lnTo>
                  <a:lnTo>
                    <a:pt x="2" y="267"/>
                  </a:lnTo>
                  <a:lnTo>
                    <a:pt x="2" y="29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6" name="Freeform 94"/>
            <p:cNvSpPr/>
            <p:nvPr/>
          </p:nvSpPr>
          <p:spPr>
            <a:xfrm>
              <a:off x="5567" y="2769"/>
              <a:ext cx="19" cy="10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7" y="7"/>
                </a:cxn>
                <a:cxn ang="0">
                  <a:pos x="16" y="6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8" y="6"/>
                </a:cxn>
                <a:cxn ang="0">
                  <a:pos x="13" y="8"/>
                </a:cxn>
                <a:cxn ang="0">
                  <a:pos x="16" y="10"/>
                </a:cxn>
                <a:cxn ang="0">
                  <a:pos x="16" y="9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9" y="8"/>
                </a:cxn>
              </a:cxnLst>
              <a:pathLst>
                <a:path w="37" h="19">
                  <a:moveTo>
                    <a:pt x="37" y="16"/>
                  </a:moveTo>
                  <a:lnTo>
                    <a:pt x="34" y="13"/>
                  </a:lnTo>
                  <a:lnTo>
                    <a:pt x="31" y="11"/>
                  </a:lnTo>
                  <a:lnTo>
                    <a:pt x="26" y="8"/>
                  </a:lnTo>
                  <a:lnTo>
                    <a:pt x="22" y="5"/>
                  </a:lnTo>
                  <a:lnTo>
                    <a:pt x="17" y="4"/>
                  </a:lnTo>
                  <a:lnTo>
                    <a:pt x="11" y="2"/>
                  </a:lnTo>
                  <a:lnTo>
                    <a:pt x="6" y="1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5" y="16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7" y="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7" name="Freeform 95"/>
            <p:cNvSpPr/>
            <p:nvPr/>
          </p:nvSpPr>
          <p:spPr>
            <a:xfrm>
              <a:off x="5532" y="2764"/>
              <a:ext cx="6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5" y="1"/>
                </a:cxn>
                <a:cxn ang="0">
                  <a:pos x="6" y="0"/>
                </a:cxn>
              </a:cxnLst>
              <a:pathLst>
                <a:path w="10" h="12">
                  <a:moveTo>
                    <a:pt x="10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6"/>
                  </a:lnTo>
                  <a:lnTo>
                    <a:pt x="9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8" name="Freeform 96"/>
            <p:cNvSpPr/>
            <p:nvPr/>
          </p:nvSpPr>
          <p:spPr>
            <a:xfrm>
              <a:off x="5530" y="2834"/>
              <a:ext cx="2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6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8" y="2"/>
                </a:cxn>
                <a:cxn ang="0">
                  <a:pos x="28" y="3"/>
                </a:cxn>
                <a:cxn ang="0">
                  <a:pos x="27" y="4"/>
                </a:cxn>
                <a:cxn ang="0">
                  <a:pos x="26" y="4"/>
                </a:cxn>
                <a:cxn ang="0">
                  <a:pos x="22" y="4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0"/>
                </a:cxn>
              </a:cxnLst>
              <a:pathLst>
                <a:path w="57" h="7">
                  <a:moveTo>
                    <a:pt x="1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37" y="7"/>
                  </a:lnTo>
                  <a:lnTo>
                    <a:pt x="28" y="7"/>
                  </a:lnTo>
                  <a:lnTo>
                    <a:pt x="19" y="7"/>
                  </a:lnTo>
                  <a:lnTo>
                    <a:pt x="10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9" name="Freeform 97"/>
            <p:cNvSpPr/>
            <p:nvPr/>
          </p:nvSpPr>
          <p:spPr>
            <a:xfrm>
              <a:off x="5417" y="3000"/>
              <a:ext cx="3" cy="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3"/>
                </a:cxn>
                <a:cxn ang="0">
                  <a:pos x="1" y="7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1"/>
                </a:cxn>
                <a:cxn ang="0">
                  <a:pos x="3" y="5"/>
                </a:cxn>
                <a:cxn ang="0">
                  <a:pos x="3" y="0"/>
                </a:cxn>
              </a:cxnLst>
              <a:pathLst>
                <a:path w="7" h="49">
                  <a:moveTo>
                    <a:pt x="7" y="0"/>
                  </a:moveTo>
                  <a:lnTo>
                    <a:pt x="5" y="7"/>
                  </a:lnTo>
                  <a:lnTo>
                    <a:pt x="3" y="15"/>
                  </a:lnTo>
                  <a:lnTo>
                    <a:pt x="2" y="23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4" y="38"/>
                  </a:lnTo>
                  <a:lnTo>
                    <a:pt x="6" y="2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0" name="Freeform 98"/>
            <p:cNvSpPr/>
            <p:nvPr/>
          </p:nvSpPr>
          <p:spPr>
            <a:xfrm>
              <a:off x="5500" y="3001"/>
              <a:ext cx="31" cy="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5" y="20"/>
                </a:cxn>
                <a:cxn ang="0">
                  <a:pos x="6" y="19"/>
                </a:cxn>
                <a:cxn ang="0">
                  <a:pos x="7" y="17"/>
                </a:cxn>
                <a:cxn ang="0">
                  <a:pos x="10" y="14"/>
                </a:cxn>
                <a:cxn ang="0">
                  <a:pos x="14" y="11"/>
                </a:cxn>
                <a:cxn ang="0">
                  <a:pos x="17" y="8"/>
                </a:cxn>
                <a:cxn ang="0">
                  <a:pos x="22" y="5"/>
                </a:cxn>
                <a:cxn ang="0">
                  <a:pos x="26" y="2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20" y="3"/>
                </a:cxn>
                <a:cxn ang="0">
                  <a:pos x="17" y="5"/>
                </a:cxn>
                <a:cxn ang="0">
                  <a:pos x="13" y="6"/>
                </a:cxn>
                <a:cxn ang="0">
                  <a:pos x="11" y="9"/>
                </a:cxn>
                <a:cxn ang="0">
                  <a:pos x="8" y="12"/>
                </a:cxn>
                <a:cxn ang="0">
                  <a:pos x="4" y="16"/>
                </a:cxn>
                <a:cxn ang="0">
                  <a:pos x="0" y="20"/>
                </a:cxn>
              </a:cxnLst>
              <a:pathLst>
                <a:path w="61" h="41">
                  <a:moveTo>
                    <a:pt x="0" y="41"/>
                  </a:moveTo>
                  <a:lnTo>
                    <a:pt x="3" y="41"/>
                  </a:lnTo>
                  <a:lnTo>
                    <a:pt x="5" y="41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11" y="38"/>
                  </a:lnTo>
                  <a:lnTo>
                    <a:pt x="14" y="35"/>
                  </a:lnTo>
                  <a:lnTo>
                    <a:pt x="20" y="29"/>
                  </a:lnTo>
                  <a:lnTo>
                    <a:pt x="27" y="22"/>
                  </a:lnTo>
                  <a:lnTo>
                    <a:pt x="34" y="17"/>
                  </a:lnTo>
                  <a:lnTo>
                    <a:pt x="43" y="10"/>
                  </a:lnTo>
                  <a:lnTo>
                    <a:pt x="52" y="4"/>
                  </a:lnTo>
                  <a:lnTo>
                    <a:pt x="61" y="0"/>
                  </a:lnTo>
                  <a:lnTo>
                    <a:pt x="49" y="3"/>
                  </a:lnTo>
                  <a:lnTo>
                    <a:pt x="39" y="6"/>
                  </a:lnTo>
                  <a:lnTo>
                    <a:pt x="33" y="10"/>
                  </a:lnTo>
                  <a:lnTo>
                    <a:pt x="26" y="13"/>
                  </a:lnTo>
                  <a:lnTo>
                    <a:pt x="21" y="19"/>
                  </a:lnTo>
                  <a:lnTo>
                    <a:pt x="15" y="25"/>
                  </a:lnTo>
                  <a:lnTo>
                    <a:pt x="8" y="32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1" name="Freeform 99"/>
            <p:cNvSpPr/>
            <p:nvPr/>
          </p:nvSpPr>
          <p:spPr>
            <a:xfrm>
              <a:off x="5403" y="2772"/>
              <a:ext cx="48" cy="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" y="22"/>
                </a:cxn>
                <a:cxn ang="0">
                  <a:pos x="3" y="20"/>
                </a:cxn>
                <a:cxn ang="0">
                  <a:pos x="5" y="17"/>
                </a:cxn>
                <a:cxn ang="0">
                  <a:pos x="8" y="16"/>
                </a:cxn>
                <a:cxn ang="0">
                  <a:pos x="11" y="13"/>
                </a:cxn>
                <a:cxn ang="0">
                  <a:pos x="13" y="12"/>
                </a:cxn>
                <a:cxn ang="0">
                  <a:pos x="16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5" y="7"/>
                </a:cxn>
                <a:cxn ang="0">
                  <a:pos x="27" y="6"/>
                </a:cxn>
                <a:cxn ang="0">
                  <a:pos x="29" y="5"/>
                </a:cxn>
                <a:cxn ang="0">
                  <a:pos x="31" y="5"/>
                </a:cxn>
                <a:cxn ang="0">
                  <a:pos x="33" y="4"/>
                </a:cxn>
                <a:cxn ang="0">
                  <a:pos x="35" y="3"/>
                </a:cxn>
                <a:cxn ang="0">
                  <a:pos x="37" y="2"/>
                </a:cxn>
                <a:cxn ang="0">
                  <a:pos x="39" y="1"/>
                </a:cxn>
                <a:cxn ang="0">
                  <a:pos x="42" y="1"/>
                </a:cxn>
                <a:cxn ang="0">
                  <a:pos x="44" y="0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48" y="1"/>
                </a:cxn>
                <a:cxn ang="0">
                  <a:pos x="48" y="1"/>
                </a:cxn>
                <a:cxn ang="0">
                  <a:pos x="46" y="2"/>
                </a:cxn>
                <a:cxn ang="0">
                  <a:pos x="43" y="3"/>
                </a:cxn>
                <a:cxn ang="0">
                  <a:pos x="40" y="5"/>
                </a:cxn>
                <a:cxn ang="0">
                  <a:pos x="39" y="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6" y="6"/>
                </a:cxn>
                <a:cxn ang="0">
                  <a:pos x="35" y="7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28" y="9"/>
                </a:cxn>
                <a:cxn ang="0">
                  <a:pos x="25" y="11"/>
                </a:cxn>
                <a:cxn ang="0">
                  <a:pos x="21" y="12"/>
                </a:cxn>
                <a:cxn ang="0">
                  <a:pos x="18" y="14"/>
                </a:cxn>
                <a:cxn ang="0">
                  <a:pos x="15" y="16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2" y="18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9" y="21"/>
                </a:cxn>
                <a:cxn ang="0">
                  <a:pos x="8" y="21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5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0" y="24"/>
                </a:cxn>
              </a:cxnLst>
              <a:pathLst>
                <a:path w="96" h="48">
                  <a:moveTo>
                    <a:pt x="0" y="48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0" y="34"/>
                  </a:lnTo>
                  <a:lnTo>
                    <a:pt x="15" y="31"/>
                  </a:lnTo>
                  <a:lnTo>
                    <a:pt x="21" y="26"/>
                  </a:lnTo>
                  <a:lnTo>
                    <a:pt x="26" y="23"/>
                  </a:lnTo>
                  <a:lnTo>
                    <a:pt x="32" y="20"/>
                  </a:lnTo>
                  <a:lnTo>
                    <a:pt x="38" y="17"/>
                  </a:lnTo>
                  <a:lnTo>
                    <a:pt x="45" y="16"/>
                  </a:lnTo>
                  <a:lnTo>
                    <a:pt x="49" y="13"/>
                  </a:lnTo>
                  <a:lnTo>
                    <a:pt x="54" y="11"/>
                  </a:lnTo>
                  <a:lnTo>
                    <a:pt x="57" y="10"/>
                  </a:lnTo>
                  <a:lnTo>
                    <a:pt x="61" y="9"/>
                  </a:lnTo>
                  <a:lnTo>
                    <a:pt x="65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8" y="2"/>
                  </a:lnTo>
                  <a:lnTo>
                    <a:pt x="84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80" y="9"/>
                  </a:lnTo>
                  <a:lnTo>
                    <a:pt x="77" y="10"/>
                  </a:lnTo>
                  <a:lnTo>
                    <a:pt x="76" y="11"/>
                  </a:lnTo>
                  <a:lnTo>
                    <a:pt x="75" y="12"/>
                  </a:lnTo>
                  <a:lnTo>
                    <a:pt x="72" y="12"/>
                  </a:lnTo>
                  <a:lnTo>
                    <a:pt x="70" y="13"/>
                  </a:lnTo>
                  <a:lnTo>
                    <a:pt x="68" y="15"/>
                  </a:lnTo>
                  <a:lnTo>
                    <a:pt x="63" y="16"/>
                  </a:lnTo>
                  <a:lnTo>
                    <a:pt x="56" y="18"/>
                  </a:lnTo>
                  <a:lnTo>
                    <a:pt x="49" y="21"/>
                  </a:lnTo>
                  <a:lnTo>
                    <a:pt x="42" y="24"/>
                  </a:lnTo>
                  <a:lnTo>
                    <a:pt x="35" y="27"/>
                  </a:lnTo>
                  <a:lnTo>
                    <a:pt x="30" y="31"/>
                  </a:lnTo>
                  <a:lnTo>
                    <a:pt x="25" y="33"/>
                  </a:lnTo>
                  <a:lnTo>
                    <a:pt x="24" y="34"/>
                  </a:lnTo>
                  <a:lnTo>
                    <a:pt x="23" y="36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17" y="41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1" y="42"/>
                  </a:lnTo>
                  <a:lnTo>
                    <a:pt x="9" y="43"/>
                  </a:lnTo>
                  <a:lnTo>
                    <a:pt x="7" y="46"/>
                  </a:lnTo>
                  <a:lnTo>
                    <a:pt x="3" y="47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2" name="Freeform 100"/>
            <p:cNvSpPr/>
            <p:nvPr/>
          </p:nvSpPr>
          <p:spPr>
            <a:xfrm>
              <a:off x="5462" y="2751"/>
              <a:ext cx="55" cy="143"/>
            </a:xfrm>
            <a:custGeom>
              <a:avLst/>
              <a:gdLst/>
              <a:ahLst/>
              <a:cxnLst>
                <a:cxn ang="0">
                  <a:pos x="51" y="6"/>
                </a:cxn>
                <a:cxn ang="0">
                  <a:pos x="53" y="13"/>
                </a:cxn>
                <a:cxn ang="0">
                  <a:pos x="54" y="18"/>
                </a:cxn>
                <a:cxn ang="0">
                  <a:pos x="55" y="20"/>
                </a:cxn>
                <a:cxn ang="0">
                  <a:pos x="55" y="28"/>
                </a:cxn>
                <a:cxn ang="0">
                  <a:pos x="53" y="40"/>
                </a:cxn>
                <a:cxn ang="0">
                  <a:pos x="50" y="52"/>
                </a:cxn>
                <a:cxn ang="0">
                  <a:pos x="45" y="73"/>
                </a:cxn>
                <a:cxn ang="0">
                  <a:pos x="40" y="99"/>
                </a:cxn>
                <a:cxn ang="0">
                  <a:pos x="35" y="119"/>
                </a:cxn>
                <a:cxn ang="0">
                  <a:pos x="32" y="128"/>
                </a:cxn>
                <a:cxn ang="0">
                  <a:pos x="29" y="139"/>
                </a:cxn>
                <a:cxn ang="0">
                  <a:pos x="22" y="135"/>
                </a:cxn>
                <a:cxn ang="0">
                  <a:pos x="16" y="119"/>
                </a:cxn>
                <a:cxn ang="0">
                  <a:pos x="11" y="104"/>
                </a:cxn>
                <a:cxn ang="0">
                  <a:pos x="9" y="94"/>
                </a:cxn>
                <a:cxn ang="0">
                  <a:pos x="8" y="80"/>
                </a:cxn>
                <a:cxn ang="0">
                  <a:pos x="5" y="56"/>
                </a:cxn>
                <a:cxn ang="0">
                  <a:pos x="3" y="43"/>
                </a:cxn>
                <a:cxn ang="0">
                  <a:pos x="1" y="30"/>
                </a:cxn>
                <a:cxn ang="0">
                  <a:pos x="2" y="27"/>
                </a:cxn>
                <a:cxn ang="0">
                  <a:pos x="9" y="29"/>
                </a:cxn>
                <a:cxn ang="0">
                  <a:pos x="17" y="30"/>
                </a:cxn>
                <a:cxn ang="0">
                  <a:pos x="22" y="29"/>
                </a:cxn>
                <a:cxn ang="0">
                  <a:pos x="28" y="26"/>
                </a:cxn>
                <a:cxn ang="0">
                  <a:pos x="35" y="19"/>
                </a:cxn>
                <a:cxn ang="0">
                  <a:pos x="41" y="11"/>
                </a:cxn>
                <a:cxn ang="0">
                  <a:pos x="46" y="3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3"/>
                </a:cxn>
              </a:cxnLst>
              <a:pathLst>
                <a:path w="110" h="287">
                  <a:moveTo>
                    <a:pt x="98" y="7"/>
                  </a:moveTo>
                  <a:lnTo>
                    <a:pt x="102" y="13"/>
                  </a:lnTo>
                  <a:lnTo>
                    <a:pt x="104" y="20"/>
                  </a:lnTo>
                  <a:lnTo>
                    <a:pt x="106" y="26"/>
                  </a:lnTo>
                  <a:lnTo>
                    <a:pt x="107" y="33"/>
                  </a:lnTo>
                  <a:lnTo>
                    <a:pt x="107" y="36"/>
                  </a:lnTo>
                  <a:lnTo>
                    <a:pt x="109" y="38"/>
                  </a:lnTo>
                  <a:lnTo>
                    <a:pt x="109" y="40"/>
                  </a:lnTo>
                  <a:lnTo>
                    <a:pt x="109" y="43"/>
                  </a:lnTo>
                  <a:lnTo>
                    <a:pt x="110" y="56"/>
                  </a:lnTo>
                  <a:lnTo>
                    <a:pt x="109" y="69"/>
                  </a:lnTo>
                  <a:lnTo>
                    <a:pt x="106" y="81"/>
                  </a:lnTo>
                  <a:lnTo>
                    <a:pt x="104" y="92"/>
                  </a:lnTo>
                  <a:lnTo>
                    <a:pt x="100" y="105"/>
                  </a:lnTo>
                  <a:lnTo>
                    <a:pt x="96" y="123"/>
                  </a:lnTo>
                  <a:lnTo>
                    <a:pt x="90" y="147"/>
                  </a:lnTo>
                  <a:lnTo>
                    <a:pt x="84" y="173"/>
                  </a:lnTo>
                  <a:lnTo>
                    <a:pt x="79" y="199"/>
                  </a:lnTo>
                  <a:lnTo>
                    <a:pt x="73" y="222"/>
                  </a:lnTo>
                  <a:lnTo>
                    <a:pt x="69" y="239"/>
                  </a:lnTo>
                  <a:lnTo>
                    <a:pt x="67" y="247"/>
                  </a:lnTo>
                  <a:lnTo>
                    <a:pt x="64" y="257"/>
                  </a:lnTo>
                  <a:lnTo>
                    <a:pt x="60" y="268"/>
                  </a:lnTo>
                  <a:lnTo>
                    <a:pt x="57" y="279"/>
                  </a:lnTo>
                  <a:lnTo>
                    <a:pt x="52" y="287"/>
                  </a:lnTo>
                  <a:lnTo>
                    <a:pt x="44" y="270"/>
                  </a:lnTo>
                  <a:lnTo>
                    <a:pt x="37" y="254"/>
                  </a:lnTo>
                  <a:lnTo>
                    <a:pt x="31" y="238"/>
                  </a:lnTo>
                  <a:lnTo>
                    <a:pt x="26" y="223"/>
                  </a:lnTo>
                  <a:lnTo>
                    <a:pt x="22" y="209"/>
                  </a:lnTo>
                  <a:lnTo>
                    <a:pt x="19" y="198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15" y="161"/>
                  </a:lnTo>
                  <a:lnTo>
                    <a:pt x="13" y="137"/>
                  </a:lnTo>
                  <a:lnTo>
                    <a:pt x="10" y="113"/>
                  </a:lnTo>
                  <a:lnTo>
                    <a:pt x="6" y="97"/>
                  </a:lnTo>
                  <a:lnTo>
                    <a:pt x="5" y="86"/>
                  </a:lnTo>
                  <a:lnTo>
                    <a:pt x="3" y="74"/>
                  </a:lnTo>
                  <a:lnTo>
                    <a:pt x="1" y="61"/>
                  </a:lnTo>
                  <a:lnTo>
                    <a:pt x="0" y="54"/>
                  </a:lnTo>
                  <a:lnTo>
                    <a:pt x="4" y="55"/>
                  </a:lnTo>
                  <a:lnTo>
                    <a:pt x="11" y="56"/>
                  </a:lnTo>
                  <a:lnTo>
                    <a:pt x="18" y="59"/>
                  </a:lnTo>
                  <a:lnTo>
                    <a:pt x="27" y="60"/>
                  </a:lnTo>
                  <a:lnTo>
                    <a:pt x="33" y="60"/>
                  </a:lnTo>
                  <a:lnTo>
                    <a:pt x="38" y="60"/>
                  </a:lnTo>
                  <a:lnTo>
                    <a:pt x="44" y="59"/>
                  </a:lnTo>
                  <a:lnTo>
                    <a:pt x="49" y="56"/>
                  </a:lnTo>
                  <a:lnTo>
                    <a:pt x="56" y="53"/>
                  </a:lnTo>
                  <a:lnTo>
                    <a:pt x="62" y="46"/>
                  </a:lnTo>
                  <a:lnTo>
                    <a:pt x="69" y="39"/>
                  </a:lnTo>
                  <a:lnTo>
                    <a:pt x="76" y="31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1" y="6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8" y="6"/>
                  </a:lnTo>
                  <a:lnTo>
                    <a:pt x="9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3" name="Freeform 101"/>
            <p:cNvSpPr/>
            <p:nvPr/>
          </p:nvSpPr>
          <p:spPr>
            <a:xfrm>
              <a:off x="5470" y="2779"/>
              <a:ext cx="26" cy="11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18" y="1"/>
                </a:cxn>
                <a:cxn ang="0">
                  <a:pos x="18" y="2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8"/>
                </a:cxn>
                <a:cxn ang="0">
                  <a:pos x="19" y="10"/>
                </a:cxn>
                <a:cxn ang="0">
                  <a:pos x="19" y="13"/>
                </a:cxn>
                <a:cxn ang="0">
                  <a:pos x="18" y="14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6" y="17"/>
                </a:cxn>
                <a:cxn ang="0">
                  <a:pos x="18" y="20"/>
                </a:cxn>
                <a:cxn ang="0">
                  <a:pos x="19" y="23"/>
                </a:cxn>
                <a:cxn ang="0">
                  <a:pos x="20" y="25"/>
                </a:cxn>
                <a:cxn ang="0">
                  <a:pos x="21" y="28"/>
                </a:cxn>
                <a:cxn ang="0">
                  <a:pos x="22" y="30"/>
                </a:cxn>
                <a:cxn ang="0">
                  <a:pos x="22" y="33"/>
                </a:cxn>
                <a:cxn ang="0">
                  <a:pos x="23" y="35"/>
                </a:cxn>
                <a:cxn ang="0">
                  <a:pos x="23" y="37"/>
                </a:cxn>
                <a:cxn ang="0">
                  <a:pos x="23" y="40"/>
                </a:cxn>
                <a:cxn ang="0">
                  <a:pos x="23" y="44"/>
                </a:cxn>
                <a:cxn ang="0">
                  <a:pos x="24" y="48"/>
                </a:cxn>
                <a:cxn ang="0">
                  <a:pos x="25" y="51"/>
                </a:cxn>
                <a:cxn ang="0">
                  <a:pos x="25" y="59"/>
                </a:cxn>
                <a:cxn ang="0">
                  <a:pos x="25" y="72"/>
                </a:cxn>
                <a:cxn ang="0">
                  <a:pos x="26" y="87"/>
                </a:cxn>
                <a:cxn ang="0">
                  <a:pos x="26" y="95"/>
                </a:cxn>
                <a:cxn ang="0">
                  <a:pos x="24" y="100"/>
                </a:cxn>
                <a:cxn ang="0">
                  <a:pos x="22" y="106"/>
                </a:cxn>
                <a:cxn ang="0">
                  <a:pos x="21" y="111"/>
                </a:cxn>
                <a:cxn ang="0">
                  <a:pos x="18" y="115"/>
                </a:cxn>
                <a:cxn ang="0">
                  <a:pos x="14" y="107"/>
                </a:cxn>
                <a:cxn ang="0">
                  <a:pos x="11" y="99"/>
                </a:cxn>
                <a:cxn ang="0">
                  <a:pos x="8" y="91"/>
                </a:cxn>
                <a:cxn ang="0">
                  <a:pos x="5" y="83"/>
                </a:cxn>
                <a:cxn ang="0">
                  <a:pos x="3" y="76"/>
                </a:cxn>
                <a:cxn ang="0">
                  <a:pos x="2" y="71"/>
                </a:cxn>
                <a:cxn ang="0">
                  <a:pos x="1" y="66"/>
                </a:cxn>
                <a:cxn ang="0">
                  <a:pos x="0" y="62"/>
                </a:cxn>
                <a:cxn ang="0">
                  <a:pos x="1" y="51"/>
                </a:cxn>
                <a:cxn ang="0">
                  <a:pos x="3" y="38"/>
                </a:cxn>
                <a:cxn ang="0">
                  <a:pos x="5" y="26"/>
                </a:cxn>
                <a:cxn ang="0">
                  <a:pos x="7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2" y="13"/>
                </a:cxn>
                <a:cxn ang="0">
                  <a:pos x="2" y="11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2"/>
                </a:cxn>
              </a:cxnLst>
              <a:pathLst>
                <a:path w="51" h="231">
                  <a:moveTo>
                    <a:pt x="11" y="4"/>
                  </a:moveTo>
                  <a:lnTo>
                    <a:pt x="17" y="4"/>
                  </a:lnTo>
                  <a:lnTo>
                    <a:pt x="22" y="4"/>
                  </a:lnTo>
                  <a:lnTo>
                    <a:pt x="28" y="3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6"/>
                  </a:lnTo>
                  <a:lnTo>
                    <a:pt x="38" y="8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7" y="26"/>
                  </a:lnTo>
                  <a:lnTo>
                    <a:pt x="36" y="28"/>
                  </a:lnTo>
                  <a:lnTo>
                    <a:pt x="35" y="30"/>
                  </a:lnTo>
                  <a:lnTo>
                    <a:pt x="33" y="33"/>
                  </a:lnTo>
                  <a:lnTo>
                    <a:pt x="32" y="35"/>
                  </a:lnTo>
                  <a:lnTo>
                    <a:pt x="35" y="41"/>
                  </a:lnTo>
                  <a:lnTo>
                    <a:pt x="37" y="46"/>
                  </a:lnTo>
                  <a:lnTo>
                    <a:pt x="40" y="51"/>
                  </a:lnTo>
                  <a:lnTo>
                    <a:pt x="42" y="56"/>
                  </a:lnTo>
                  <a:lnTo>
                    <a:pt x="43" y="60"/>
                  </a:lnTo>
                  <a:lnTo>
                    <a:pt x="44" y="66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5" y="80"/>
                  </a:lnTo>
                  <a:lnTo>
                    <a:pt x="46" y="88"/>
                  </a:lnTo>
                  <a:lnTo>
                    <a:pt x="48" y="96"/>
                  </a:lnTo>
                  <a:lnTo>
                    <a:pt x="49" y="103"/>
                  </a:lnTo>
                  <a:lnTo>
                    <a:pt x="50" y="118"/>
                  </a:lnTo>
                  <a:lnTo>
                    <a:pt x="50" y="145"/>
                  </a:lnTo>
                  <a:lnTo>
                    <a:pt x="51" y="174"/>
                  </a:lnTo>
                  <a:lnTo>
                    <a:pt x="51" y="191"/>
                  </a:lnTo>
                  <a:lnTo>
                    <a:pt x="48" y="201"/>
                  </a:lnTo>
                  <a:lnTo>
                    <a:pt x="44" y="212"/>
                  </a:lnTo>
                  <a:lnTo>
                    <a:pt x="41" y="223"/>
                  </a:lnTo>
                  <a:lnTo>
                    <a:pt x="36" y="231"/>
                  </a:lnTo>
                  <a:lnTo>
                    <a:pt x="28" y="214"/>
                  </a:lnTo>
                  <a:lnTo>
                    <a:pt x="21" y="198"/>
                  </a:lnTo>
                  <a:lnTo>
                    <a:pt x="15" y="182"/>
                  </a:lnTo>
                  <a:lnTo>
                    <a:pt x="10" y="167"/>
                  </a:lnTo>
                  <a:lnTo>
                    <a:pt x="6" y="153"/>
                  </a:lnTo>
                  <a:lnTo>
                    <a:pt x="3" y="142"/>
                  </a:lnTo>
                  <a:lnTo>
                    <a:pt x="2" y="132"/>
                  </a:lnTo>
                  <a:lnTo>
                    <a:pt x="0" y="125"/>
                  </a:lnTo>
                  <a:lnTo>
                    <a:pt x="2" y="103"/>
                  </a:lnTo>
                  <a:lnTo>
                    <a:pt x="5" y="76"/>
                  </a:lnTo>
                  <a:lnTo>
                    <a:pt x="10" y="52"/>
                  </a:lnTo>
                  <a:lnTo>
                    <a:pt x="13" y="37"/>
                  </a:lnTo>
                  <a:lnTo>
                    <a:pt x="10" y="34"/>
                  </a:lnTo>
                  <a:lnTo>
                    <a:pt x="6" y="29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6" y="19"/>
                  </a:lnTo>
                  <a:lnTo>
                    <a:pt x="8" y="15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4" name="Freeform 102"/>
            <p:cNvSpPr/>
            <p:nvPr/>
          </p:nvSpPr>
          <p:spPr>
            <a:xfrm>
              <a:off x="5489" y="2783"/>
              <a:ext cx="11" cy="16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9"/>
                </a:cxn>
                <a:cxn ang="0">
                  <a:pos x="7" y="13"/>
                </a:cxn>
                <a:cxn ang="0">
                  <a:pos x="11" y="16"/>
                </a:cxn>
                <a:cxn ang="0">
                  <a:pos x="9" y="15"/>
                </a:cxn>
                <a:cxn ang="0">
                  <a:pos x="7" y="14"/>
                </a:cxn>
                <a:cxn ang="0">
                  <a:pos x="5" y="14"/>
                </a:cxn>
                <a:cxn ang="0">
                  <a:pos x="3" y="14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1" y="10"/>
                </a:cxn>
                <a:cxn ang="0">
                  <a:pos x="0" y="9"/>
                </a:cxn>
              </a:cxnLst>
              <a:pathLst>
                <a:path w="23" h="32">
                  <a:moveTo>
                    <a:pt x="0" y="18"/>
                  </a:moveTo>
                  <a:lnTo>
                    <a:pt x="1" y="13"/>
                  </a:lnTo>
                  <a:lnTo>
                    <a:pt x="1" y="8"/>
                  </a:lnTo>
                  <a:lnTo>
                    <a:pt x="1" y="5"/>
                  </a:lnTo>
                  <a:lnTo>
                    <a:pt x="1" y="0"/>
                  </a:lnTo>
                  <a:lnTo>
                    <a:pt x="5" y="8"/>
                  </a:lnTo>
                  <a:lnTo>
                    <a:pt x="8" y="17"/>
                  </a:lnTo>
                  <a:lnTo>
                    <a:pt x="14" y="25"/>
                  </a:lnTo>
                  <a:lnTo>
                    <a:pt x="23" y="32"/>
                  </a:lnTo>
                  <a:lnTo>
                    <a:pt x="19" y="29"/>
                  </a:lnTo>
                  <a:lnTo>
                    <a:pt x="14" y="28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6" y="25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5" name="Freeform 103"/>
            <p:cNvSpPr/>
            <p:nvPr/>
          </p:nvSpPr>
          <p:spPr>
            <a:xfrm>
              <a:off x="5506" y="2768"/>
              <a:ext cx="10" cy="22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0" y="3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6"/>
                </a:cxn>
                <a:cxn ang="0">
                  <a:pos x="3" y="12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3" y="15"/>
                </a:cxn>
                <a:cxn ang="0">
                  <a:pos x="6" y="11"/>
                </a:cxn>
                <a:cxn ang="0">
                  <a:pos x="8" y="7"/>
                </a:cxn>
                <a:cxn ang="0">
                  <a:pos x="10" y="5"/>
                </a:cxn>
              </a:cxnLst>
              <a:pathLst>
                <a:path w="20" h="45">
                  <a:moveTo>
                    <a:pt x="20" y="10"/>
                  </a:moveTo>
                  <a:lnTo>
                    <a:pt x="20" y="7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6" y="31"/>
                  </a:lnTo>
                  <a:lnTo>
                    <a:pt x="11" y="22"/>
                  </a:lnTo>
                  <a:lnTo>
                    <a:pt x="16" y="15"/>
                  </a:lnTo>
                  <a:lnTo>
                    <a:pt x="20" y="1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6" name="Freeform 104"/>
            <p:cNvSpPr/>
            <p:nvPr/>
          </p:nvSpPr>
          <p:spPr>
            <a:xfrm>
              <a:off x="5466" y="2793"/>
              <a:ext cx="7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6" y="6"/>
                </a:cxn>
                <a:cxn ang="0">
                  <a:pos x="6" y="9"/>
                </a:cxn>
                <a:cxn ang="0">
                  <a:pos x="6" y="12"/>
                </a:cxn>
                <a:cxn ang="0">
                  <a:pos x="5" y="11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0" y="7"/>
                </a:cxn>
              </a:cxnLst>
              <a:pathLst>
                <a:path w="14" h="24">
                  <a:moveTo>
                    <a:pt x="0" y="14"/>
                  </a:move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4" y="0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8" y="16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7" name="Freeform 105"/>
            <p:cNvSpPr/>
            <p:nvPr/>
          </p:nvSpPr>
          <p:spPr>
            <a:xfrm>
              <a:off x="5492" y="2802"/>
              <a:ext cx="12" cy="7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0" y="49"/>
                </a:cxn>
                <a:cxn ang="0">
                  <a:pos x="7" y="60"/>
                </a:cxn>
                <a:cxn ang="0">
                  <a:pos x="5" y="69"/>
                </a:cxn>
                <a:cxn ang="0">
                  <a:pos x="4" y="73"/>
                </a:cxn>
                <a:cxn ang="0">
                  <a:pos x="4" y="64"/>
                </a:cxn>
                <a:cxn ang="0">
                  <a:pos x="3" y="50"/>
                </a:cxn>
                <a:cxn ang="0">
                  <a:pos x="3" y="36"/>
                </a:cxn>
                <a:cxn ang="0">
                  <a:pos x="3" y="29"/>
                </a:cxn>
                <a:cxn ang="0">
                  <a:pos x="3" y="22"/>
                </a:cxn>
                <a:cxn ang="0">
                  <a:pos x="3" y="14"/>
                </a:cxn>
                <a:cxn ang="0">
                  <a:pos x="1" y="6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6" y="6"/>
                </a:cxn>
                <a:cxn ang="0">
                  <a:pos x="7" y="8"/>
                </a:cxn>
                <a:cxn ang="0">
                  <a:pos x="8" y="9"/>
                </a:cxn>
                <a:cxn ang="0">
                  <a:pos x="9" y="10"/>
                </a:cxn>
                <a:cxn ang="0">
                  <a:pos x="10" y="11"/>
                </a:cxn>
                <a:cxn ang="0">
                  <a:pos x="10" y="12"/>
                </a:cxn>
                <a:cxn ang="0">
                  <a:pos x="10" y="13"/>
                </a:cxn>
                <a:cxn ang="0">
                  <a:pos x="10" y="15"/>
                </a:cxn>
                <a:cxn ang="0">
                  <a:pos x="10" y="19"/>
                </a:cxn>
                <a:cxn ang="0">
                  <a:pos x="10" y="23"/>
                </a:cxn>
                <a:cxn ang="0">
                  <a:pos x="10" y="25"/>
                </a:cxn>
                <a:cxn ang="0">
                  <a:pos x="11" y="25"/>
                </a:cxn>
                <a:cxn ang="0">
                  <a:pos x="11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2" y="28"/>
                </a:cxn>
                <a:cxn ang="0">
                  <a:pos x="12" y="31"/>
                </a:cxn>
                <a:cxn ang="0">
                  <a:pos x="12" y="34"/>
                </a:cxn>
                <a:cxn ang="0">
                  <a:pos x="12" y="36"/>
                </a:cxn>
              </a:cxnLst>
              <a:pathLst>
                <a:path w="24" h="145">
                  <a:moveTo>
                    <a:pt x="24" y="71"/>
                  </a:moveTo>
                  <a:lnTo>
                    <a:pt x="19" y="97"/>
                  </a:lnTo>
                  <a:lnTo>
                    <a:pt x="13" y="120"/>
                  </a:lnTo>
                  <a:lnTo>
                    <a:pt x="9" y="137"/>
                  </a:lnTo>
                  <a:lnTo>
                    <a:pt x="7" y="145"/>
                  </a:lnTo>
                  <a:lnTo>
                    <a:pt x="7" y="128"/>
                  </a:lnTo>
                  <a:lnTo>
                    <a:pt x="6" y="99"/>
                  </a:lnTo>
                  <a:lnTo>
                    <a:pt x="6" y="72"/>
                  </a:lnTo>
                  <a:lnTo>
                    <a:pt x="5" y="57"/>
                  </a:lnTo>
                  <a:lnTo>
                    <a:pt x="5" y="44"/>
                  </a:lnTo>
                  <a:lnTo>
                    <a:pt x="5" y="27"/>
                  </a:lnTo>
                  <a:lnTo>
                    <a:pt x="2" y="11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11" y="10"/>
                  </a:lnTo>
                  <a:lnTo>
                    <a:pt x="12" y="12"/>
                  </a:lnTo>
                  <a:lnTo>
                    <a:pt x="14" y="15"/>
                  </a:lnTo>
                  <a:lnTo>
                    <a:pt x="15" y="18"/>
                  </a:lnTo>
                  <a:lnTo>
                    <a:pt x="17" y="20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9" y="26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19" y="46"/>
                  </a:lnTo>
                  <a:lnTo>
                    <a:pt x="20" y="50"/>
                  </a:lnTo>
                  <a:lnTo>
                    <a:pt x="21" y="50"/>
                  </a:lnTo>
                  <a:lnTo>
                    <a:pt x="22" y="51"/>
                  </a:lnTo>
                  <a:lnTo>
                    <a:pt x="24" y="51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1"/>
                  </a:lnTo>
                  <a:lnTo>
                    <a:pt x="24" y="67"/>
                  </a:lnTo>
                  <a:lnTo>
                    <a:pt x="24" y="7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8" name="Freeform 106"/>
            <p:cNvSpPr/>
            <p:nvPr/>
          </p:nvSpPr>
          <p:spPr>
            <a:xfrm>
              <a:off x="5495" y="3255"/>
              <a:ext cx="37" cy="65"/>
            </a:xfrm>
            <a:custGeom>
              <a:avLst/>
              <a:gdLst/>
              <a:ahLst/>
              <a:cxnLst>
                <a:cxn ang="0">
                  <a:pos x="27" y="5"/>
                </a:cxn>
                <a:cxn ang="0">
                  <a:pos x="18" y="4"/>
                </a:cxn>
                <a:cxn ang="0">
                  <a:pos x="12" y="3"/>
                </a:cxn>
                <a:cxn ang="0">
                  <a:pos x="9" y="1"/>
                </a:cxn>
                <a:cxn ang="0">
                  <a:pos x="7" y="3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5" y="14"/>
                </a:cxn>
                <a:cxn ang="0">
                  <a:pos x="4" y="16"/>
                </a:cxn>
                <a:cxn ang="0">
                  <a:pos x="3" y="19"/>
                </a:cxn>
                <a:cxn ang="0">
                  <a:pos x="3" y="23"/>
                </a:cxn>
                <a:cxn ang="0">
                  <a:pos x="4" y="31"/>
                </a:cxn>
                <a:cxn ang="0">
                  <a:pos x="4" y="36"/>
                </a:cxn>
                <a:cxn ang="0">
                  <a:pos x="2" y="44"/>
                </a:cxn>
                <a:cxn ang="0">
                  <a:pos x="1" y="48"/>
                </a:cxn>
                <a:cxn ang="0">
                  <a:pos x="0" y="54"/>
                </a:cxn>
                <a:cxn ang="0">
                  <a:pos x="0" y="58"/>
                </a:cxn>
                <a:cxn ang="0">
                  <a:pos x="4" y="64"/>
                </a:cxn>
                <a:cxn ang="0">
                  <a:pos x="11" y="65"/>
                </a:cxn>
                <a:cxn ang="0">
                  <a:pos x="18" y="65"/>
                </a:cxn>
                <a:cxn ang="0">
                  <a:pos x="27" y="64"/>
                </a:cxn>
                <a:cxn ang="0">
                  <a:pos x="33" y="64"/>
                </a:cxn>
                <a:cxn ang="0">
                  <a:pos x="37" y="61"/>
                </a:cxn>
                <a:cxn ang="0">
                  <a:pos x="37" y="55"/>
                </a:cxn>
                <a:cxn ang="0">
                  <a:pos x="35" y="51"/>
                </a:cxn>
                <a:cxn ang="0">
                  <a:pos x="34" y="43"/>
                </a:cxn>
                <a:cxn ang="0">
                  <a:pos x="34" y="36"/>
                </a:cxn>
                <a:cxn ang="0">
                  <a:pos x="33" y="27"/>
                </a:cxn>
                <a:cxn ang="0">
                  <a:pos x="31" y="20"/>
                </a:cxn>
                <a:cxn ang="0">
                  <a:pos x="30" y="15"/>
                </a:cxn>
                <a:cxn ang="0">
                  <a:pos x="30" y="11"/>
                </a:cxn>
                <a:cxn ang="0">
                  <a:pos x="31" y="6"/>
                </a:cxn>
              </a:cxnLst>
              <a:pathLst>
                <a:path w="75" h="130">
                  <a:moveTo>
                    <a:pt x="61" y="6"/>
                  </a:moveTo>
                  <a:lnTo>
                    <a:pt x="54" y="9"/>
                  </a:lnTo>
                  <a:lnTo>
                    <a:pt x="46" y="9"/>
                  </a:lnTo>
                  <a:lnTo>
                    <a:pt x="37" y="8"/>
                  </a:lnTo>
                  <a:lnTo>
                    <a:pt x="29" y="6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5"/>
                  </a:lnTo>
                  <a:lnTo>
                    <a:pt x="11" y="9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8" y="20"/>
                  </a:lnTo>
                  <a:lnTo>
                    <a:pt x="9" y="23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9" y="31"/>
                  </a:lnTo>
                  <a:lnTo>
                    <a:pt x="8" y="34"/>
                  </a:lnTo>
                  <a:lnTo>
                    <a:pt x="7" y="37"/>
                  </a:lnTo>
                  <a:lnTo>
                    <a:pt x="7" y="40"/>
                  </a:lnTo>
                  <a:lnTo>
                    <a:pt x="7" y="45"/>
                  </a:lnTo>
                  <a:lnTo>
                    <a:pt x="8" y="53"/>
                  </a:lnTo>
                  <a:lnTo>
                    <a:pt x="9" y="61"/>
                  </a:lnTo>
                  <a:lnTo>
                    <a:pt x="9" y="67"/>
                  </a:lnTo>
                  <a:lnTo>
                    <a:pt x="8" y="72"/>
                  </a:lnTo>
                  <a:lnTo>
                    <a:pt x="6" y="78"/>
                  </a:lnTo>
                  <a:lnTo>
                    <a:pt x="5" y="87"/>
                  </a:lnTo>
                  <a:lnTo>
                    <a:pt x="3" y="92"/>
                  </a:lnTo>
                  <a:lnTo>
                    <a:pt x="3" y="96"/>
                  </a:lnTo>
                  <a:lnTo>
                    <a:pt x="2" y="101"/>
                  </a:lnTo>
                  <a:lnTo>
                    <a:pt x="1" y="107"/>
                  </a:lnTo>
                  <a:lnTo>
                    <a:pt x="0" y="111"/>
                  </a:lnTo>
                  <a:lnTo>
                    <a:pt x="0" y="115"/>
                  </a:lnTo>
                  <a:lnTo>
                    <a:pt x="2" y="121"/>
                  </a:lnTo>
                  <a:lnTo>
                    <a:pt x="8" y="127"/>
                  </a:lnTo>
                  <a:lnTo>
                    <a:pt x="16" y="130"/>
                  </a:lnTo>
                  <a:lnTo>
                    <a:pt x="22" y="130"/>
                  </a:lnTo>
                  <a:lnTo>
                    <a:pt x="29" y="130"/>
                  </a:lnTo>
                  <a:lnTo>
                    <a:pt x="37" y="129"/>
                  </a:lnTo>
                  <a:lnTo>
                    <a:pt x="46" y="129"/>
                  </a:lnTo>
                  <a:lnTo>
                    <a:pt x="54" y="128"/>
                  </a:lnTo>
                  <a:lnTo>
                    <a:pt x="61" y="128"/>
                  </a:lnTo>
                  <a:lnTo>
                    <a:pt x="67" y="127"/>
                  </a:lnTo>
                  <a:lnTo>
                    <a:pt x="70" y="127"/>
                  </a:lnTo>
                  <a:lnTo>
                    <a:pt x="74" y="121"/>
                  </a:lnTo>
                  <a:lnTo>
                    <a:pt x="75" y="114"/>
                  </a:lnTo>
                  <a:lnTo>
                    <a:pt x="75" y="110"/>
                  </a:lnTo>
                  <a:lnTo>
                    <a:pt x="74" y="106"/>
                  </a:lnTo>
                  <a:lnTo>
                    <a:pt x="71" y="101"/>
                  </a:lnTo>
                  <a:lnTo>
                    <a:pt x="70" y="93"/>
                  </a:lnTo>
                  <a:lnTo>
                    <a:pt x="69" y="85"/>
                  </a:lnTo>
                  <a:lnTo>
                    <a:pt x="68" y="78"/>
                  </a:lnTo>
                  <a:lnTo>
                    <a:pt x="68" y="72"/>
                  </a:lnTo>
                  <a:lnTo>
                    <a:pt x="67" y="62"/>
                  </a:lnTo>
                  <a:lnTo>
                    <a:pt x="66" y="53"/>
                  </a:lnTo>
                  <a:lnTo>
                    <a:pt x="64" y="46"/>
                  </a:lnTo>
                  <a:lnTo>
                    <a:pt x="63" y="40"/>
                  </a:lnTo>
                  <a:lnTo>
                    <a:pt x="61" y="34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2" y="15"/>
                  </a:lnTo>
                  <a:lnTo>
                    <a:pt x="62" y="11"/>
                  </a:lnTo>
                  <a:lnTo>
                    <a:pt x="61" y="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9" name="Freeform 107"/>
            <p:cNvSpPr/>
            <p:nvPr/>
          </p:nvSpPr>
          <p:spPr>
            <a:xfrm>
              <a:off x="5421" y="3307"/>
              <a:ext cx="53" cy="3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4" y="1"/>
                </a:cxn>
                <a:cxn ang="0">
                  <a:pos x="28" y="1"/>
                </a:cxn>
                <a:cxn ang="0">
                  <a:pos x="32" y="2"/>
                </a:cxn>
                <a:cxn ang="0">
                  <a:pos x="36" y="3"/>
                </a:cxn>
                <a:cxn ang="0">
                  <a:pos x="40" y="3"/>
                </a:cxn>
                <a:cxn ang="0">
                  <a:pos x="44" y="3"/>
                </a:cxn>
                <a:cxn ang="0">
                  <a:pos x="48" y="3"/>
                </a:cxn>
                <a:cxn ang="0">
                  <a:pos x="52" y="3"/>
                </a:cxn>
                <a:cxn ang="0">
                  <a:pos x="53" y="7"/>
                </a:cxn>
                <a:cxn ang="0">
                  <a:pos x="53" y="12"/>
                </a:cxn>
                <a:cxn ang="0">
                  <a:pos x="52" y="17"/>
                </a:cxn>
                <a:cxn ang="0">
                  <a:pos x="52" y="20"/>
                </a:cxn>
                <a:cxn ang="0">
                  <a:pos x="49" y="22"/>
                </a:cxn>
                <a:cxn ang="0">
                  <a:pos x="48" y="23"/>
                </a:cxn>
                <a:cxn ang="0">
                  <a:pos x="46" y="25"/>
                </a:cxn>
                <a:cxn ang="0">
                  <a:pos x="44" y="27"/>
                </a:cxn>
                <a:cxn ang="0">
                  <a:pos x="43" y="30"/>
                </a:cxn>
                <a:cxn ang="0">
                  <a:pos x="41" y="31"/>
                </a:cxn>
                <a:cxn ang="0">
                  <a:pos x="37" y="32"/>
                </a:cxn>
                <a:cxn ang="0">
                  <a:pos x="33" y="33"/>
                </a:cxn>
                <a:cxn ang="0">
                  <a:pos x="30" y="33"/>
                </a:cxn>
                <a:cxn ang="0">
                  <a:pos x="27" y="33"/>
                </a:cxn>
                <a:cxn ang="0">
                  <a:pos x="22" y="34"/>
                </a:cxn>
                <a:cxn ang="0">
                  <a:pos x="18" y="34"/>
                </a:cxn>
                <a:cxn ang="0">
                  <a:pos x="13" y="34"/>
                </a:cxn>
                <a:cxn ang="0">
                  <a:pos x="9" y="34"/>
                </a:cxn>
                <a:cxn ang="0">
                  <a:pos x="6" y="34"/>
                </a:cxn>
                <a:cxn ang="0">
                  <a:pos x="4" y="34"/>
                </a:cxn>
                <a:cxn ang="0">
                  <a:pos x="3" y="34"/>
                </a:cxn>
                <a:cxn ang="0">
                  <a:pos x="2" y="33"/>
                </a:cxn>
                <a:cxn ang="0">
                  <a:pos x="1" y="32"/>
                </a:cxn>
                <a:cxn ang="0">
                  <a:pos x="1" y="32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4" y="22"/>
                </a:cxn>
                <a:cxn ang="0">
                  <a:pos x="8" y="20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2" y="13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5" y="5"/>
                </a:cxn>
                <a:cxn ang="0">
                  <a:pos x="16" y="4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21" y="0"/>
                </a:cxn>
              </a:cxnLst>
              <a:pathLst>
                <a:path w="104" h="69">
                  <a:moveTo>
                    <a:pt x="41" y="0"/>
                  </a:moveTo>
                  <a:lnTo>
                    <a:pt x="47" y="2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0" y="6"/>
                  </a:lnTo>
                  <a:lnTo>
                    <a:pt x="78" y="6"/>
                  </a:lnTo>
                  <a:lnTo>
                    <a:pt x="87" y="6"/>
                  </a:lnTo>
                  <a:lnTo>
                    <a:pt x="95" y="6"/>
                  </a:lnTo>
                  <a:lnTo>
                    <a:pt x="103" y="6"/>
                  </a:lnTo>
                  <a:lnTo>
                    <a:pt x="104" y="15"/>
                  </a:lnTo>
                  <a:lnTo>
                    <a:pt x="104" y="25"/>
                  </a:lnTo>
                  <a:lnTo>
                    <a:pt x="103" y="35"/>
                  </a:lnTo>
                  <a:lnTo>
                    <a:pt x="102" y="41"/>
                  </a:lnTo>
                  <a:lnTo>
                    <a:pt x="97" y="44"/>
                  </a:lnTo>
                  <a:lnTo>
                    <a:pt x="94" y="47"/>
                  </a:lnTo>
                  <a:lnTo>
                    <a:pt x="91" y="50"/>
                  </a:lnTo>
                  <a:lnTo>
                    <a:pt x="87" y="55"/>
                  </a:lnTo>
                  <a:lnTo>
                    <a:pt x="84" y="60"/>
                  </a:lnTo>
                  <a:lnTo>
                    <a:pt x="80" y="62"/>
                  </a:lnTo>
                  <a:lnTo>
                    <a:pt x="73" y="65"/>
                  </a:lnTo>
                  <a:lnTo>
                    <a:pt x="65" y="67"/>
                  </a:lnTo>
                  <a:lnTo>
                    <a:pt x="59" y="67"/>
                  </a:lnTo>
                  <a:lnTo>
                    <a:pt x="53" y="67"/>
                  </a:lnTo>
                  <a:lnTo>
                    <a:pt x="44" y="68"/>
                  </a:lnTo>
                  <a:lnTo>
                    <a:pt x="35" y="68"/>
                  </a:lnTo>
                  <a:lnTo>
                    <a:pt x="26" y="69"/>
                  </a:lnTo>
                  <a:lnTo>
                    <a:pt x="18" y="69"/>
                  </a:lnTo>
                  <a:lnTo>
                    <a:pt x="11" y="69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3" y="67"/>
                  </a:lnTo>
                  <a:lnTo>
                    <a:pt x="2" y="65"/>
                  </a:lnTo>
                  <a:lnTo>
                    <a:pt x="1" y="64"/>
                  </a:lnTo>
                  <a:lnTo>
                    <a:pt x="0" y="57"/>
                  </a:lnTo>
                  <a:lnTo>
                    <a:pt x="2" y="50"/>
                  </a:lnTo>
                  <a:lnTo>
                    <a:pt x="8" y="44"/>
                  </a:lnTo>
                  <a:lnTo>
                    <a:pt x="15" y="40"/>
                  </a:lnTo>
                  <a:lnTo>
                    <a:pt x="17" y="35"/>
                  </a:lnTo>
                  <a:lnTo>
                    <a:pt x="19" y="31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7" y="17"/>
                  </a:lnTo>
                  <a:lnTo>
                    <a:pt x="28" y="14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3" y="7"/>
                  </a:lnTo>
                  <a:lnTo>
                    <a:pt x="36" y="4"/>
                  </a:lnTo>
                  <a:lnTo>
                    <a:pt x="39" y="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0" name="Freeform 108"/>
            <p:cNvSpPr/>
            <p:nvPr/>
          </p:nvSpPr>
          <p:spPr>
            <a:xfrm>
              <a:off x="5486" y="3044"/>
              <a:ext cx="25" cy="83"/>
            </a:xfrm>
            <a:custGeom>
              <a:avLst/>
              <a:gdLst/>
              <a:ahLst/>
              <a:cxnLst>
                <a:cxn ang="0">
                  <a:pos x="6" y="46"/>
                </a:cxn>
                <a:cxn ang="0">
                  <a:pos x="5" y="54"/>
                </a:cxn>
                <a:cxn ang="0">
                  <a:pos x="2" y="65"/>
                </a:cxn>
                <a:cxn ang="0">
                  <a:pos x="1" y="77"/>
                </a:cxn>
                <a:cxn ang="0">
                  <a:pos x="0" y="83"/>
                </a:cxn>
                <a:cxn ang="0">
                  <a:pos x="2" y="79"/>
                </a:cxn>
                <a:cxn ang="0">
                  <a:pos x="3" y="76"/>
                </a:cxn>
                <a:cxn ang="0">
                  <a:pos x="5" y="73"/>
                </a:cxn>
                <a:cxn ang="0">
                  <a:pos x="5" y="72"/>
                </a:cxn>
                <a:cxn ang="0">
                  <a:pos x="6" y="67"/>
                </a:cxn>
                <a:cxn ang="0">
                  <a:pos x="8" y="61"/>
                </a:cxn>
                <a:cxn ang="0">
                  <a:pos x="10" y="53"/>
                </a:cxn>
                <a:cxn ang="0">
                  <a:pos x="13" y="47"/>
                </a:cxn>
                <a:cxn ang="0">
                  <a:pos x="14" y="44"/>
                </a:cxn>
                <a:cxn ang="0">
                  <a:pos x="15" y="42"/>
                </a:cxn>
                <a:cxn ang="0">
                  <a:pos x="16" y="40"/>
                </a:cxn>
                <a:cxn ang="0">
                  <a:pos x="16" y="38"/>
                </a:cxn>
                <a:cxn ang="0">
                  <a:pos x="16" y="35"/>
                </a:cxn>
                <a:cxn ang="0">
                  <a:pos x="16" y="31"/>
                </a:cxn>
                <a:cxn ang="0">
                  <a:pos x="17" y="28"/>
                </a:cxn>
                <a:cxn ang="0">
                  <a:pos x="18" y="25"/>
                </a:cxn>
                <a:cxn ang="0">
                  <a:pos x="17" y="25"/>
                </a:cxn>
                <a:cxn ang="0">
                  <a:pos x="16" y="24"/>
                </a:cxn>
                <a:cxn ang="0">
                  <a:pos x="16" y="23"/>
                </a:cxn>
                <a:cxn ang="0">
                  <a:pos x="14" y="23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1" y="13"/>
                </a:cxn>
                <a:cxn ang="0">
                  <a:pos x="24" y="10"/>
                </a:cxn>
                <a:cxn ang="0">
                  <a:pos x="25" y="8"/>
                </a:cxn>
                <a:cxn ang="0">
                  <a:pos x="24" y="8"/>
                </a:cxn>
                <a:cxn ang="0">
                  <a:pos x="22" y="8"/>
                </a:cxn>
                <a:cxn ang="0">
                  <a:pos x="21" y="9"/>
                </a:cxn>
                <a:cxn ang="0">
                  <a:pos x="19" y="10"/>
                </a:cxn>
                <a:cxn ang="0">
                  <a:pos x="17" y="12"/>
                </a:cxn>
                <a:cxn ang="0">
                  <a:pos x="14" y="13"/>
                </a:cxn>
                <a:cxn ang="0">
                  <a:pos x="13" y="15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4" y="1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10" y="6"/>
                </a:cxn>
                <a:cxn ang="0">
                  <a:pos x="8" y="12"/>
                </a:cxn>
                <a:cxn ang="0">
                  <a:pos x="6" y="17"/>
                </a:cxn>
                <a:cxn ang="0">
                  <a:pos x="5" y="21"/>
                </a:cxn>
                <a:cxn ang="0">
                  <a:pos x="6" y="24"/>
                </a:cxn>
                <a:cxn ang="0">
                  <a:pos x="6" y="27"/>
                </a:cxn>
                <a:cxn ang="0">
                  <a:pos x="6" y="30"/>
                </a:cxn>
                <a:cxn ang="0">
                  <a:pos x="6" y="32"/>
                </a:cxn>
                <a:cxn ang="0">
                  <a:pos x="6" y="35"/>
                </a:cxn>
                <a:cxn ang="0">
                  <a:pos x="6" y="39"/>
                </a:cxn>
                <a:cxn ang="0">
                  <a:pos x="6" y="43"/>
                </a:cxn>
                <a:cxn ang="0">
                  <a:pos x="6" y="46"/>
                </a:cxn>
              </a:cxnLst>
              <a:pathLst>
                <a:path w="49" h="166">
                  <a:moveTo>
                    <a:pt x="11" y="92"/>
                  </a:moveTo>
                  <a:lnTo>
                    <a:pt x="9" y="107"/>
                  </a:lnTo>
                  <a:lnTo>
                    <a:pt x="4" y="130"/>
                  </a:lnTo>
                  <a:lnTo>
                    <a:pt x="1" y="153"/>
                  </a:lnTo>
                  <a:lnTo>
                    <a:pt x="0" y="166"/>
                  </a:lnTo>
                  <a:lnTo>
                    <a:pt x="3" y="157"/>
                  </a:lnTo>
                  <a:lnTo>
                    <a:pt x="5" y="151"/>
                  </a:lnTo>
                  <a:lnTo>
                    <a:pt x="9" y="146"/>
                  </a:lnTo>
                  <a:lnTo>
                    <a:pt x="10" y="143"/>
                  </a:lnTo>
                  <a:lnTo>
                    <a:pt x="12" y="134"/>
                  </a:lnTo>
                  <a:lnTo>
                    <a:pt x="16" y="121"/>
                  </a:lnTo>
                  <a:lnTo>
                    <a:pt x="20" y="105"/>
                  </a:lnTo>
                  <a:lnTo>
                    <a:pt x="26" y="93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1" y="79"/>
                  </a:lnTo>
                  <a:lnTo>
                    <a:pt x="31" y="75"/>
                  </a:lnTo>
                  <a:lnTo>
                    <a:pt x="31" y="70"/>
                  </a:lnTo>
                  <a:lnTo>
                    <a:pt x="32" y="62"/>
                  </a:lnTo>
                  <a:lnTo>
                    <a:pt x="33" y="55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2" y="48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32" y="39"/>
                  </a:lnTo>
                  <a:lnTo>
                    <a:pt x="36" y="32"/>
                  </a:lnTo>
                  <a:lnTo>
                    <a:pt x="41" y="25"/>
                  </a:lnTo>
                  <a:lnTo>
                    <a:pt x="47" y="19"/>
                  </a:lnTo>
                  <a:lnTo>
                    <a:pt x="49" y="16"/>
                  </a:lnTo>
                  <a:lnTo>
                    <a:pt x="47" y="15"/>
                  </a:lnTo>
                  <a:lnTo>
                    <a:pt x="43" y="16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3" y="23"/>
                  </a:lnTo>
                  <a:lnTo>
                    <a:pt x="28" y="26"/>
                  </a:lnTo>
                  <a:lnTo>
                    <a:pt x="25" y="30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19"/>
                  </a:lnTo>
                  <a:lnTo>
                    <a:pt x="26" y="12"/>
                  </a:lnTo>
                  <a:lnTo>
                    <a:pt x="25" y="6"/>
                  </a:lnTo>
                  <a:lnTo>
                    <a:pt x="26" y="0"/>
                  </a:lnTo>
                  <a:lnTo>
                    <a:pt x="20" y="11"/>
                  </a:lnTo>
                  <a:lnTo>
                    <a:pt x="15" y="24"/>
                  </a:lnTo>
                  <a:lnTo>
                    <a:pt x="11" y="34"/>
                  </a:lnTo>
                  <a:lnTo>
                    <a:pt x="9" y="41"/>
                  </a:lnTo>
                  <a:lnTo>
                    <a:pt x="11" y="47"/>
                  </a:lnTo>
                  <a:lnTo>
                    <a:pt x="12" y="53"/>
                  </a:lnTo>
                  <a:lnTo>
                    <a:pt x="12" y="59"/>
                  </a:lnTo>
                  <a:lnTo>
                    <a:pt x="11" y="63"/>
                  </a:lnTo>
                  <a:lnTo>
                    <a:pt x="11" y="69"/>
                  </a:lnTo>
                  <a:lnTo>
                    <a:pt x="11" y="77"/>
                  </a:lnTo>
                  <a:lnTo>
                    <a:pt x="11" y="86"/>
                  </a:lnTo>
                  <a:lnTo>
                    <a:pt x="11" y="9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1" name="Freeform 109"/>
            <p:cNvSpPr/>
            <p:nvPr/>
          </p:nvSpPr>
          <p:spPr>
            <a:xfrm>
              <a:off x="5490" y="3162"/>
              <a:ext cx="5" cy="1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7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5"/>
                </a:cxn>
                <a:cxn ang="0">
                  <a:pos x="4" y="8"/>
                </a:cxn>
                <a:cxn ang="0">
                  <a:pos x="5" y="12"/>
                </a:cxn>
                <a:cxn ang="0">
                  <a:pos x="4" y="11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8"/>
                </a:cxn>
              </a:cxnLst>
              <a:pathLst>
                <a:path w="9" h="23">
                  <a:moveTo>
                    <a:pt x="0" y="16"/>
                  </a:moveTo>
                  <a:lnTo>
                    <a:pt x="1" y="13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9"/>
                  </a:lnTo>
                  <a:lnTo>
                    <a:pt x="8" y="15"/>
                  </a:lnTo>
                  <a:lnTo>
                    <a:pt x="9" y="23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2" name="Freeform 110"/>
            <p:cNvSpPr/>
            <p:nvPr/>
          </p:nvSpPr>
          <p:spPr>
            <a:xfrm>
              <a:off x="5495" y="3230"/>
              <a:ext cx="14" cy="28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9" y="27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22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8"/>
                </a:cxn>
                <a:cxn ang="0">
                  <a:pos x="6" y="16"/>
                </a:cxn>
                <a:cxn ang="0">
                  <a:pos x="10" y="24"/>
                </a:cxn>
                <a:cxn ang="0">
                  <a:pos x="14" y="28"/>
                </a:cxn>
              </a:cxnLst>
              <a:pathLst>
                <a:path w="29" h="56">
                  <a:moveTo>
                    <a:pt x="29" y="56"/>
                  </a:moveTo>
                  <a:lnTo>
                    <a:pt x="19" y="53"/>
                  </a:lnTo>
                  <a:lnTo>
                    <a:pt x="13" y="48"/>
                  </a:lnTo>
                  <a:lnTo>
                    <a:pt x="6" y="46"/>
                  </a:lnTo>
                  <a:lnTo>
                    <a:pt x="2" y="43"/>
                  </a:lnTo>
                  <a:lnTo>
                    <a:pt x="2" y="35"/>
                  </a:lnTo>
                  <a:lnTo>
                    <a:pt x="1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" y="15"/>
                  </a:lnTo>
                  <a:lnTo>
                    <a:pt x="13" y="32"/>
                  </a:lnTo>
                  <a:lnTo>
                    <a:pt x="21" y="47"/>
                  </a:ln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3" name="Freeform 111"/>
            <p:cNvSpPr/>
            <p:nvPr/>
          </p:nvSpPr>
          <p:spPr>
            <a:xfrm>
              <a:off x="5431" y="3130"/>
              <a:ext cx="6" cy="3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0" y="21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1" y="7"/>
                </a:cxn>
                <a:cxn ang="0">
                  <a:pos x="3" y="18"/>
                </a:cxn>
                <a:cxn ang="0">
                  <a:pos x="4" y="29"/>
                </a:cxn>
                <a:cxn ang="0">
                  <a:pos x="6" y="36"/>
                </a:cxn>
                <a:cxn ang="0">
                  <a:pos x="5" y="34"/>
                </a:cxn>
                <a:cxn ang="0">
                  <a:pos x="4" y="33"/>
                </a:cxn>
                <a:cxn ang="0">
                  <a:pos x="3" y="32"/>
                </a:cxn>
                <a:cxn ang="0">
                  <a:pos x="1" y="30"/>
                </a:cxn>
                <a:cxn ang="0">
                  <a:pos x="1" y="32"/>
                </a:cxn>
                <a:cxn ang="0">
                  <a:pos x="1" y="33"/>
                </a:cxn>
                <a:cxn ang="0">
                  <a:pos x="0" y="36"/>
                </a:cxn>
                <a:cxn ang="0">
                  <a:pos x="0" y="37"/>
                </a:cxn>
              </a:cxnLst>
              <a:pathLst>
                <a:path w="13" h="74">
                  <a:moveTo>
                    <a:pt x="0" y="74"/>
                  </a:moveTo>
                  <a:lnTo>
                    <a:pt x="0" y="68"/>
                  </a:lnTo>
                  <a:lnTo>
                    <a:pt x="0" y="61"/>
                  </a:lnTo>
                  <a:lnTo>
                    <a:pt x="1" y="56"/>
                  </a:lnTo>
                  <a:lnTo>
                    <a:pt x="1" y="50"/>
                  </a:lnTo>
                  <a:lnTo>
                    <a:pt x="1" y="41"/>
                  </a:lnTo>
                  <a:lnTo>
                    <a:pt x="1" y="2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6" y="36"/>
                  </a:lnTo>
                  <a:lnTo>
                    <a:pt x="9" y="58"/>
                  </a:lnTo>
                  <a:lnTo>
                    <a:pt x="13" y="71"/>
                  </a:lnTo>
                  <a:lnTo>
                    <a:pt x="10" y="68"/>
                  </a:lnTo>
                  <a:lnTo>
                    <a:pt x="8" y="66"/>
                  </a:lnTo>
                  <a:lnTo>
                    <a:pt x="6" y="63"/>
                  </a:lnTo>
                  <a:lnTo>
                    <a:pt x="3" y="59"/>
                  </a:lnTo>
                  <a:lnTo>
                    <a:pt x="3" y="63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4" name="Freeform 112"/>
            <p:cNvSpPr/>
            <p:nvPr/>
          </p:nvSpPr>
          <p:spPr>
            <a:xfrm>
              <a:off x="5459" y="3223"/>
              <a:ext cx="18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11"/>
                </a:cxn>
                <a:cxn ang="0">
                  <a:pos x="1" y="14"/>
                </a:cxn>
                <a:cxn ang="0">
                  <a:pos x="2" y="18"/>
                </a:cxn>
                <a:cxn ang="0">
                  <a:pos x="3" y="24"/>
                </a:cxn>
                <a:cxn ang="0">
                  <a:pos x="5" y="30"/>
                </a:cxn>
                <a:cxn ang="0">
                  <a:pos x="6" y="35"/>
                </a:cxn>
                <a:cxn ang="0">
                  <a:pos x="7" y="43"/>
                </a:cxn>
                <a:cxn ang="0">
                  <a:pos x="10" y="53"/>
                </a:cxn>
                <a:cxn ang="0">
                  <a:pos x="13" y="63"/>
                </a:cxn>
                <a:cxn ang="0">
                  <a:pos x="18" y="72"/>
                </a:cxn>
                <a:cxn ang="0">
                  <a:pos x="16" y="67"/>
                </a:cxn>
                <a:cxn ang="0">
                  <a:pos x="15" y="64"/>
                </a:cxn>
                <a:cxn ang="0">
                  <a:pos x="14" y="61"/>
                </a:cxn>
                <a:cxn ang="0">
                  <a:pos x="14" y="59"/>
                </a:cxn>
                <a:cxn ang="0">
                  <a:pos x="14" y="58"/>
                </a:cxn>
                <a:cxn ang="0">
                  <a:pos x="14" y="56"/>
                </a:cxn>
                <a:cxn ang="0">
                  <a:pos x="14" y="54"/>
                </a:cxn>
                <a:cxn ang="0">
                  <a:pos x="14" y="53"/>
                </a:cxn>
                <a:cxn ang="0">
                  <a:pos x="12" y="43"/>
                </a:cxn>
                <a:cxn ang="0">
                  <a:pos x="10" y="32"/>
                </a:cxn>
                <a:cxn ang="0">
                  <a:pos x="7" y="21"/>
                </a:cxn>
                <a:cxn ang="0">
                  <a:pos x="5" y="15"/>
                </a:cxn>
                <a:cxn ang="0">
                  <a:pos x="4" y="13"/>
                </a:cxn>
                <a:cxn ang="0">
                  <a:pos x="2" y="11"/>
                </a:cxn>
                <a:cxn ang="0">
                  <a:pos x="2" y="9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</a:cxnLst>
              <a:pathLst>
                <a:path w="34" h="143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2" y="28"/>
                  </a:lnTo>
                  <a:lnTo>
                    <a:pt x="4" y="36"/>
                  </a:lnTo>
                  <a:lnTo>
                    <a:pt x="6" y="47"/>
                  </a:lnTo>
                  <a:lnTo>
                    <a:pt x="9" y="60"/>
                  </a:lnTo>
                  <a:lnTo>
                    <a:pt x="11" y="70"/>
                  </a:lnTo>
                  <a:lnTo>
                    <a:pt x="13" y="85"/>
                  </a:lnTo>
                  <a:lnTo>
                    <a:pt x="18" y="105"/>
                  </a:lnTo>
                  <a:lnTo>
                    <a:pt x="25" y="125"/>
                  </a:lnTo>
                  <a:lnTo>
                    <a:pt x="34" y="143"/>
                  </a:lnTo>
                  <a:lnTo>
                    <a:pt x="31" y="133"/>
                  </a:lnTo>
                  <a:lnTo>
                    <a:pt x="28" y="127"/>
                  </a:lnTo>
                  <a:lnTo>
                    <a:pt x="27" y="122"/>
                  </a:lnTo>
                  <a:lnTo>
                    <a:pt x="26" y="118"/>
                  </a:lnTo>
                  <a:lnTo>
                    <a:pt x="27" y="116"/>
                  </a:lnTo>
                  <a:lnTo>
                    <a:pt x="27" y="112"/>
                  </a:lnTo>
                  <a:lnTo>
                    <a:pt x="27" y="108"/>
                  </a:lnTo>
                  <a:lnTo>
                    <a:pt x="27" y="106"/>
                  </a:lnTo>
                  <a:lnTo>
                    <a:pt x="23" y="86"/>
                  </a:lnTo>
                  <a:lnTo>
                    <a:pt x="18" y="63"/>
                  </a:lnTo>
                  <a:lnTo>
                    <a:pt x="13" y="42"/>
                  </a:lnTo>
                  <a:lnTo>
                    <a:pt x="10" y="30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2" y="11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5" name="Freeform 113"/>
            <p:cNvSpPr/>
            <p:nvPr/>
          </p:nvSpPr>
          <p:spPr>
            <a:xfrm>
              <a:off x="5533" y="3145"/>
              <a:ext cx="1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9" y="7"/>
                </a:cxn>
                <a:cxn ang="0">
                  <a:pos x="11" y="8"/>
                </a:cxn>
                <a:cxn ang="0">
                  <a:pos x="11" y="10"/>
                </a:cxn>
                <a:cxn ang="0">
                  <a:pos x="11" y="11"/>
                </a:cxn>
                <a:cxn ang="0">
                  <a:pos x="11" y="13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6" y="7"/>
                </a:cxn>
                <a:cxn ang="0">
                  <a:pos x="3" y="3"/>
                </a:cxn>
                <a:cxn ang="0">
                  <a:pos x="0" y="0"/>
                </a:cxn>
              </a:cxnLst>
              <a:pathLst>
                <a:path w="23" h="28">
                  <a:moveTo>
                    <a:pt x="0" y="0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8"/>
                  </a:lnTo>
                  <a:lnTo>
                    <a:pt x="19" y="13"/>
                  </a:lnTo>
                  <a:lnTo>
                    <a:pt x="22" y="16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18" y="21"/>
                  </a:lnTo>
                  <a:lnTo>
                    <a:pt x="13" y="14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6" name="Freeform 114"/>
            <p:cNvSpPr/>
            <p:nvPr/>
          </p:nvSpPr>
          <p:spPr>
            <a:xfrm>
              <a:off x="5490" y="3112"/>
              <a:ext cx="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" y="4"/>
                </a:cxn>
                <a:cxn ang="0">
                  <a:pos x="7" y="9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6" y="21"/>
                </a:cxn>
                <a:cxn ang="0">
                  <a:pos x="4" y="27"/>
                </a:cxn>
                <a:cxn ang="0">
                  <a:pos x="2" y="32"/>
                </a:cxn>
                <a:cxn ang="0">
                  <a:pos x="2" y="37"/>
                </a:cxn>
                <a:cxn ang="0">
                  <a:pos x="1" y="33"/>
                </a:cxn>
                <a:cxn ang="0">
                  <a:pos x="0" y="29"/>
                </a:cxn>
                <a:cxn ang="0">
                  <a:pos x="0" y="27"/>
                </a:cxn>
                <a:cxn ang="0">
                  <a:pos x="0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2" y="15"/>
                </a:cxn>
                <a:cxn ang="0">
                  <a:pos x="2" y="13"/>
                </a:cxn>
                <a:cxn ang="0">
                  <a:pos x="2" y="15"/>
                </a:cxn>
                <a:cxn ang="0">
                  <a:pos x="3" y="16"/>
                </a:cxn>
                <a:cxn ang="0">
                  <a:pos x="3" y="18"/>
                </a:cxn>
                <a:cxn ang="0">
                  <a:pos x="4" y="20"/>
                </a:cxn>
                <a:cxn ang="0">
                  <a:pos x="4" y="17"/>
                </a:cxn>
                <a:cxn ang="0">
                  <a:pos x="4" y="14"/>
                </a:cxn>
                <a:cxn ang="0">
                  <a:pos x="3" y="12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5" y="2"/>
                </a:cxn>
                <a:cxn ang="0">
                  <a:pos x="5" y="0"/>
                </a:cxn>
              </a:cxnLst>
              <a:pathLst>
                <a:path w="17" h="72">
                  <a:moveTo>
                    <a:pt x="11" y="0"/>
                  </a:moveTo>
                  <a:lnTo>
                    <a:pt x="12" y="8"/>
                  </a:lnTo>
                  <a:lnTo>
                    <a:pt x="15" y="17"/>
                  </a:lnTo>
                  <a:lnTo>
                    <a:pt x="16" y="25"/>
                  </a:lnTo>
                  <a:lnTo>
                    <a:pt x="17" y="31"/>
                  </a:lnTo>
                  <a:lnTo>
                    <a:pt x="13" y="40"/>
                  </a:lnTo>
                  <a:lnTo>
                    <a:pt x="9" y="52"/>
                  </a:lnTo>
                  <a:lnTo>
                    <a:pt x="5" y="63"/>
                  </a:lnTo>
                  <a:lnTo>
                    <a:pt x="4" y="72"/>
                  </a:lnTo>
                  <a:lnTo>
                    <a:pt x="3" y="65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1" y="41"/>
                  </a:lnTo>
                  <a:lnTo>
                    <a:pt x="3" y="35"/>
                  </a:lnTo>
                  <a:lnTo>
                    <a:pt x="4" y="30"/>
                  </a:lnTo>
                  <a:lnTo>
                    <a:pt x="4" y="25"/>
                  </a:lnTo>
                  <a:lnTo>
                    <a:pt x="5" y="29"/>
                  </a:lnTo>
                  <a:lnTo>
                    <a:pt x="6" y="32"/>
                  </a:lnTo>
                  <a:lnTo>
                    <a:pt x="6" y="35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7" name="Freeform 115"/>
            <p:cNvSpPr/>
            <p:nvPr/>
          </p:nvSpPr>
          <p:spPr>
            <a:xfrm>
              <a:off x="5421" y="3310"/>
              <a:ext cx="22" cy="29"/>
            </a:xfrm>
            <a:custGeom>
              <a:avLst/>
              <a:gdLst/>
              <a:ahLst/>
              <a:cxnLst>
                <a:cxn ang="0">
                  <a:pos x="1" y="29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4" y="19"/>
                </a:cxn>
                <a:cxn ang="0">
                  <a:pos x="8" y="17"/>
                </a:cxn>
                <a:cxn ang="0">
                  <a:pos x="9" y="15"/>
                </a:cxn>
                <a:cxn ang="0">
                  <a:pos x="10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21" y="1"/>
                </a:cxn>
                <a:cxn ang="0">
                  <a:pos x="22" y="0"/>
                </a:cxn>
                <a:cxn ang="0">
                  <a:pos x="21" y="2"/>
                </a:cxn>
                <a:cxn ang="0">
                  <a:pos x="20" y="5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2" y="14"/>
                </a:cxn>
                <a:cxn ang="0">
                  <a:pos x="10" y="16"/>
                </a:cxn>
                <a:cxn ang="0">
                  <a:pos x="13" y="15"/>
                </a:cxn>
                <a:cxn ang="0">
                  <a:pos x="16" y="13"/>
                </a:cxn>
                <a:cxn ang="0">
                  <a:pos x="19" y="12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0" y="14"/>
                </a:cxn>
                <a:cxn ang="0">
                  <a:pos x="20" y="15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8" y="20"/>
                </a:cxn>
                <a:cxn ang="0">
                  <a:pos x="17" y="21"/>
                </a:cxn>
                <a:cxn ang="0">
                  <a:pos x="16" y="22"/>
                </a:cxn>
                <a:cxn ang="0">
                  <a:pos x="12" y="24"/>
                </a:cxn>
                <a:cxn ang="0">
                  <a:pos x="8" y="25"/>
                </a:cxn>
                <a:cxn ang="0">
                  <a:pos x="4" y="28"/>
                </a:cxn>
                <a:cxn ang="0">
                  <a:pos x="1" y="29"/>
                </a:cxn>
              </a:cxnLst>
              <a:pathLst>
                <a:path w="43" h="58">
                  <a:moveTo>
                    <a:pt x="1" y="58"/>
                  </a:moveTo>
                  <a:lnTo>
                    <a:pt x="0" y="51"/>
                  </a:lnTo>
                  <a:lnTo>
                    <a:pt x="2" y="44"/>
                  </a:lnTo>
                  <a:lnTo>
                    <a:pt x="8" y="38"/>
                  </a:lnTo>
                  <a:lnTo>
                    <a:pt x="15" y="34"/>
                  </a:lnTo>
                  <a:lnTo>
                    <a:pt x="17" y="29"/>
                  </a:lnTo>
                  <a:lnTo>
                    <a:pt x="19" y="25"/>
                  </a:lnTo>
                  <a:lnTo>
                    <a:pt x="23" y="21"/>
                  </a:lnTo>
                  <a:lnTo>
                    <a:pt x="25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30" y="12"/>
                  </a:lnTo>
                  <a:lnTo>
                    <a:pt x="32" y="9"/>
                  </a:lnTo>
                  <a:lnTo>
                    <a:pt x="33" y="6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9" y="2"/>
                  </a:lnTo>
                  <a:lnTo>
                    <a:pt x="41" y="1"/>
                  </a:lnTo>
                  <a:lnTo>
                    <a:pt x="43" y="0"/>
                  </a:lnTo>
                  <a:lnTo>
                    <a:pt x="42" y="4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6" y="17"/>
                  </a:lnTo>
                  <a:lnTo>
                    <a:pt x="34" y="19"/>
                  </a:lnTo>
                  <a:lnTo>
                    <a:pt x="28" y="23"/>
                  </a:lnTo>
                  <a:lnTo>
                    <a:pt x="24" y="27"/>
                  </a:lnTo>
                  <a:lnTo>
                    <a:pt x="20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3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40" y="27"/>
                  </a:lnTo>
                  <a:lnTo>
                    <a:pt x="39" y="29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7" y="55"/>
                  </a:lnTo>
                  <a:lnTo>
                    <a:pt x="1" y="5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8" name="Freeform 116"/>
            <p:cNvSpPr/>
            <p:nvPr/>
          </p:nvSpPr>
          <p:spPr>
            <a:xfrm>
              <a:off x="5448" y="3316"/>
              <a:ext cx="13" cy="12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1" y="12"/>
                </a:cxn>
                <a:cxn ang="0">
                  <a:pos x="9" y="12"/>
                </a:cxn>
                <a:cxn ang="0">
                  <a:pos x="8" y="12"/>
                </a:cxn>
                <a:cxn ang="0">
                  <a:pos x="7" y="11"/>
                </a:cxn>
                <a:cxn ang="0">
                  <a:pos x="5" y="9"/>
                </a:cxn>
                <a:cxn ang="0">
                  <a:pos x="4" y="8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6" y="5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10" y="10"/>
                </a:cxn>
                <a:cxn ang="0">
                  <a:pos x="12" y="11"/>
                </a:cxn>
                <a:cxn ang="0">
                  <a:pos x="12" y="12"/>
                </a:cxn>
                <a:cxn ang="0">
                  <a:pos x="13" y="12"/>
                </a:cxn>
              </a:cxnLst>
              <a:pathLst>
                <a:path w="25" h="24">
                  <a:moveTo>
                    <a:pt x="25" y="24"/>
                  </a:moveTo>
                  <a:lnTo>
                    <a:pt x="22" y="24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4" y="21"/>
                  </a:lnTo>
                  <a:lnTo>
                    <a:pt x="10" y="18"/>
                  </a:lnTo>
                  <a:lnTo>
                    <a:pt x="7" y="15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11" y="9"/>
                  </a:lnTo>
                  <a:lnTo>
                    <a:pt x="14" y="15"/>
                  </a:lnTo>
                  <a:lnTo>
                    <a:pt x="17" y="18"/>
                  </a:lnTo>
                  <a:lnTo>
                    <a:pt x="20" y="20"/>
                  </a:lnTo>
                  <a:lnTo>
                    <a:pt x="23" y="22"/>
                  </a:lnTo>
                  <a:lnTo>
                    <a:pt x="24" y="23"/>
                  </a:lnTo>
                  <a:lnTo>
                    <a:pt x="25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9" name="Freeform 117"/>
            <p:cNvSpPr/>
            <p:nvPr/>
          </p:nvSpPr>
          <p:spPr>
            <a:xfrm>
              <a:off x="5517" y="3299"/>
              <a:ext cx="13" cy="9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2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7"/>
                </a:cxn>
                <a:cxn ang="0">
                  <a:pos x="6" y="6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7" y="2"/>
                </a:cxn>
                <a:cxn ang="0">
                  <a:pos x="9" y="3"/>
                </a:cxn>
                <a:cxn ang="0">
                  <a:pos x="9" y="4"/>
                </a:cxn>
                <a:cxn ang="0">
                  <a:pos x="10" y="4"/>
                </a:cxn>
                <a:cxn ang="0">
                  <a:pos x="11" y="5"/>
                </a:cxn>
                <a:cxn ang="0">
                  <a:pos x="12" y="6"/>
                </a:cxn>
                <a:cxn ang="0">
                  <a:pos x="13" y="6"/>
                </a:cxn>
              </a:cxnLst>
              <a:pathLst>
                <a:path w="25" h="18">
                  <a:moveTo>
                    <a:pt x="25" y="12"/>
                  </a:moveTo>
                  <a:lnTo>
                    <a:pt x="23" y="13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8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2" y="11"/>
                  </a:lnTo>
                  <a:lnTo>
                    <a:pt x="8" y="8"/>
                  </a:lnTo>
                  <a:lnTo>
                    <a:pt x="3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0" name="Freeform 118"/>
            <p:cNvSpPr/>
            <p:nvPr/>
          </p:nvSpPr>
          <p:spPr>
            <a:xfrm>
              <a:off x="5497" y="3278"/>
              <a:ext cx="9" cy="38"/>
            </a:xfrm>
            <a:custGeom>
              <a:avLst/>
              <a:gdLst/>
              <a:ahLst/>
              <a:cxnLst>
                <a:cxn ang="0">
                  <a:pos x="5" y="38"/>
                </a:cxn>
                <a:cxn ang="0">
                  <a:pos x="5" y="36"/>
                </a:cxn>
                <a:cxn ang="0">
                  <a:pos x="5" y="34"/>
                </a:cxn>
                <a:cxn ang="0">
                  <a:pos x="4" y="31"/>
                </a:cxn>
                <a:cxn ang="0">
                  <a:pos x="4" y="29"/>
                </a:cxn>
                <a:cxn ang="0">
                  <a:pos x="5" y="26"/>
                </a:cxn>
                <a:cxn ang="0">
                  <a:pos x="6" y="22"/>
                </a:cxn>
                <a:cxn ang="0">
                  <a:pos x="6" y="17"/>
                </a:cxn>
                <a:cxn ang="0">
                  <a:pos x="7" y="15"/>
                </a:cxn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8" y="10"/>
                </a:cxn>
                <a:cxn ang="0">
                  <a:pos x="6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5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2" y="19"/>
                </a:cxn>
                <a:cxn ang="0">
                  <a:pos x="1" y="22"/>
                </a:cxn>
                <a:cxn ang="0">
                  <a:pos x="1" y="25"/>
                </a:cxn>
                <a:cxn ang="0">
                  <a:pos x="0" y="29"/>
                </a:cxn>
                <a:cxn ang="0">
                  <a:pos x="2" y="34"/>
                </a:cxn>
                <a:cxn ang="0">
                  <a:pos x="5" y="38"/>
                </a:cxn>
              </a:cxnLst>
              <a:pathLst>
                <a:path w="19" h="77">
                  <a:moveTo>
                    <a:pt x="11" y="77"/>
                  </a:moveTo>
                  <a:lnTo>
                    <a:pt x="10" y="73"/>
                  </a:lnTo>
                  <a:lnTo>
                    <a:pt x="10" y="68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10" y="53"/>
                  </a:lnTo>
                  <a:lnTo>
                    <a:pt x="12" y="44"/>
                  </a:lnTo>
                  <a:lnTo>
                    <a:pt x="13" y="35"/>
                  </a:lnTo>
                  <a:lnTo>
                    <a:pt x="14" y="30"/>
                  </a:lnTo>
                  <a:lnTo>
                    <a:pt x="15" y="29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6" y="20"/>
                  </a:lnTo>
                  <a:lnTo>
                    <a:pt x="13" y="12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7" y="30"/>
                  </a:lnTo>
                  <a:lnTo>
                    <a:pt x="5" y="39"/>
                  </a:lnTo>
                  <a:lnTo>
                    <a:pt x="3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1" y="7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1" name="Freeform 119"/>
            <p:cNvSpPr/>
            <p:nvPr/>
          </p:nvSpPr>
          <p:spPr>
            <a:xfrm>
              <a:off x="5451" y="2672"/>
              <a:ext cx="65" cy="69"/>
            </a:xfrm>
            <a:custGeom>
              <a:avLst/>
              <a:gdLst/>
              <a:ahLst/>
              <a:cxnLst>
                <a:cxn ang="0">
                  <a:pos x="58" y="67"/>
                </a:cxn>
                <a:cxn ang="0">
                  <a:pos x="60" y="64"/>
                </a:cxn>
                <a:cxn ang="0">
                  <a:pos x="61" y="61"/>
                </a:cxn>
                <a:cxn ang="0">
                  <a:pos x="61" y="57"/>
                </a:cxn>
                <a:cxn ang="0">
                  <a:pos x="64" y="51"/>
                </a:cxn>
                <a:cxn ang="0">
                  <a:pos x="65" y="44"/>
                </a:cxn>
                <a:cxn ang="0">
                  <a:pos x="65" y="36"/>
                </a:cxn>
                <a:cxn ang="0">
                  <a:pos x="64" y="34"/>
                </a:cxn>
                <a:cxn ang="0">
                  <a:pos x="63" y="29"/>
                </a:cxn>
                <a:cxn ang="0">
                  <a:pos x="62" y="26"/>
                </a:cxn>
                <a:cxn ang="0">
                  <a:pos x="57" y="19"/>
                </a:cxn>
                <a:cxn ang="0">
                  <a:pos x="60" y="19"/>
                </a:cxn>
                <a:cxn ang="0">
                  <a:pos x="57" y="14"/>
                </a:cxn>
                <a:cxn ang="0">
                  <a:pos x="52" y="10"/>
                </a:cxn>
                <a:cxn ang="0">
                  <a:pos x="41" y="3"/>
                </a:cxn>
                <a:cxn ang="0">
                  <a:pos x="34" y="2"/>
                </a:cxn>
                <a:cxn ang="0">
                  <a:pos x="26" y="0"/>
                </a:cxn>
                <a:cxn ang="0">
                  <a:pos x="15" y="2"/>
                </a:cxn>
                <a:cxn ang="0">
                  <a:pos x="7" y="4"/>
                </a:cxn>
                <a:cxn ang="0">
                  <a:pos x="2" y="8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4" y="10"/>
                </a:cxn>
                <a:cxn ang="0">
                  <a:pos x="7" y="9"/>
                </a:cxn>
                <a:cxn ang="0">
                  <a:pos x="12" y="7"/>
                </a:cxn>
                <a:cxn ang="0">
                  <a:pos x="15" y="7"/>
                </a:cxn>
                <a:cxn ang="0">
                  <a:pos x="20" y="8"/>
                </a:cxn>
                <a:cxn ang="0">
                  <a:pos x="21" y="11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28" y="17"/>
                </a:cxn>
                <a:cxn ang="0">
                  <a:pos x="32" y="20"/>
                </a:cxn>
                <a:cxn ang="0">
                  <a:pos x="30" y="22"/>
                </a:cxn>
                <a:cxn ang="0">
                  <a:pos x="29" y="22"/>
                </a:cxn>
                <a:cxn ang="0">
                  <a:pos x="32" y="26"/>
                </a:cxn>
                <a:cxn ang="0">
                  <a:pos x="25" y="23"/>
                </a:cxn>
                <a:cxn ang="0">
                  <a:pos x="24" y="24"/>
                </a:cxn>
                <a:cxn ang="0">
                  <a:pos x="24" y="26"/>
                </a:cxn>
                <a:cxn ang="0">
                  <a:pos x="22" y="25"/>
                </a:cxn>
                <a:cxn ang="0">
                  <a:pos x="26" y="32"/>
                </a:cxn>
                <a:cxn ang="0">
                  <a:pos x="25" y="33"/>
                </a:cxn>
                <a:cxn ang="0">
                  <a:pos x="23" y="33"/>
                </a:cxn>
                <a:cxn ang="0">
                  <a:pos x="27" y="38"/>
                </a:cxn>
                <a:cxn ang="0">
                  <a:pos x="27" y="40"/>
                </a:cxn>
                <a:cxn ang="0">
                  <a:pos x="30" y="44"/>
                </a:cxn>
                <a:cxn ang="0">
                  <a:pos x="34" y="45"/>
                </a:cxn>
                <a:cxn ang="0">
                  <a:pos x="33" y="43"/>
                </a:cxn>
                <a:cxn ang="0">
                  <a:pos x="40" y="38"/>
                </a:cxn>
                <a:cxn ang="0">
                  <a:pos x="45" y="44"/>
                </a:cxn>
                <a:cxn ang="0">
                  <a:pos x="45" y="49"/>
                </a:cxn>
                <a:cxn ang="0">
                  <a:pos x="44" y="51"/>
                </a:cxn>
                <a:cxn ang="0">
                  <a:pos x="44" y="54"/>
                </a:cxn>
                <a:cxn ang="0">
                  <a:pos x="44" y="60"/>
                </a:cxn>
                <a:cxn ang="0">
                  <a:pos x="45" y="65"/>
                </a:cxn>
                <a:cxn ang="0">
                  <a:pos x="49" y="67"/>
                </a:cxn>
                <a:cxn ang="0">
                  <a:pos x="52" y="67"/>
                </a:cxn>
                <a:cxn ang="0">
                  <a:pos x="54" y="68"/>
                </a:cxn>
              </a:cxnLst>
              <a:pathLst>
                <a:path w="130" h="137">
                  <a:moveTo>
                    <a:pt x="112" y="137"/>
                  </a:moveTo>
                  <a:lnTo>
                    <a:pt x="113" y="135"/>
                  </a:lnTo>
                  <a:lnTo>
                    <a:pt x="115" y="134"/>
                  </a:lnTo>
                  <a:lnTo>
                    <a:pt x="117" y="132"/>
                  </a:lnTo>
                  <a:lnTo>
                    <a:pt x="117" y="129"/>
                  </a:lnTo>
                  <a:lnTo>
                    <a:pt x="119" y="128"/>
                  </a:lnTo>
                  <a:lnTo>
                    <a:pt x="121" y="127"/>
                  </a:lnTo>
                  <a:lnTo>
                    <a:pt x="122" y="125"/>
                  </a:lnTo>
                  <a:lnTo>
                    <a:pt x="122" y="122"/>
                  </a:lnTo>
                  <a:lnTo>
                    <a:pt x="121" y="119"/>
                  </a:lnTo>
                  <a:lnTo>
                    <a:pt x="121" y="115"/>
                  </a:lnTo>
                  <a:lnTo>
                    <a:pt x="121" y="113"/>
                  </a:lnTo>
                  <a:lnTo>
                    <a:pt x="121" y="111"/>
                  </a:lnTo>
                  <a:lnTo>
                    <a:pt x="125" y="106"/>
                  </a:lnTo>
                  <a:lnTo>
                    <a:pt x="128" y="102"/>
                  </a:lnTo>
                  <a:lnTo>
                    <a:pt x="129" y="96"/>
                  </a:lnTo>
                  <a:lnTo>
                    <a:pt x="130" y="92"/>
                  </a:lnTo>
                  <a:lnTo>
                    <a:pt x="130" y="88"/>
                  </a:lnTo>
                  <a:lnTo>
                    <a:pt x="130" y="81"/>
                  </a:lnTo>
                  <a:lnTo>
                    <a:pt x="130" y="74"/>
                  </a:lnTo>
                  <a:lnTo>
                    <a:pt x="130" y="71"/>
                  </a:lnTo>
                  <a:lnTo>
                    <a:pt x="129" y="69"/>
                  </a:lnTo>
                  <a:lnTo>
                    <a:pt x="129" y="68"/>
                  </a:lnTo>
                  <a:lnTo>
                    <a:pt x="128" y="67"/>
                  </a:lnTo>
                  <a:lnTo>
                    <a:pt x="127" y="66"/>
                  </a:lnTo>
                  <a:lnTo>
                    <a:pt x="126" y="61"/>
                  </a:lnTo>
                  <a:lnTo>
                    <a:pt x="126" y="58"/>
                  </a:lnTo>
                  <a:lnTo>
                    <a:pt x="126" y="57"/>
                  </a:lnTo>
                  <a:lnTo>
                    <a:pt x="125" y="54"/>
                  </a:lnTo>
                  <a:lnTo>
                    <a:pt x="123" y="51"/>
                  </a:lnTo>
                  <a:lnTo>
                    <a:pt x="120" y="46"/>
                  </a:lnTo>
                  <a:lnTo>
                    <a:pt x="117" y="41"/>
                  </a:lnTo>
                  <a:lnTo>
                    <a:pt x="113" y="37"/>
                  </a:lnTo>
                  <a:lnTo>
                    <a:pt x="115" y="37"/>
                  </a:lnTo>
                  <a:lnTo>
                    <a:pt x="117" y="37"/>
                  </a:lnTo>
                  <a:lnTo>
                    <a:pt x="119" y="37"/>
                  </a:lnTo>
                  <a:lnTo>
                    <a:pt x="120" y="38"/>
                  </a:lnTo>
                  <a:lnTo>
                    <a:pt x="117" y="33"/>
                  </a:lnTo>
                  <a:lnTo>
                    <a:pt x="114" y="28"/>
                  </a:lnTo>
                  <a:lnTo>
                    <a:pt x="111" y="24"/>
                  </a:lnTo>
                  <a:lnTo>
                    <a:pt x="108" y="22"/>
                  </a:lnTo>
                  <a:lnTo>
                    <a:pt x="104" y="19"/>
                  </a:lnTo>
                  <a:lnTo>
                    <a:pt x="97" y="14"/>
                  </a:lnTo>
                  <a:lnTo>
                    <a:pt x="89" y="10"/>
                  </a:lnTo>
                  <a:lnTo>
                    <a:pt x="82" y="6"/>
                  </a:lnTo>
                  <a:lnTo>
                    <a:pt x="79" y="5"/>
                  </a:lnTo>
                  <a:lnTo>
                    <a:pt x="74" y="4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0" y="3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8" y="18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0" y="15"/>
                  </a:lnTo>
                  <a:lnTo>
                    <a:pt x="23" y="14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30" y="14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39" y="18"/>
                  </a:lnTo>
                  <a:lnTo>
                    <a:pt x="41" y="20"/>
                  </a:lnTo>
                  <a:lnTo>
                    <a:pt x="42" y="21"/>
                  </a:lnTo>
                  <a:lnTo>
                    <a:pt x="44" y="22"/>
                  </a:lnTo>
                  <a:lnTo>
                    <a:pt x="49" y="22"/>
                  </a:lnTo>
                  <a:lnTo>
                    <a:pt x="54" y="21"/>
                  </a:lnTo>
                  <a:lnTo>
                    <a:pt x="60" y="21"/>
                  </a:lnTo>
                  <a:lnTo>
                    <a:pt x="62" y="22"/>
                  </a:lnTo>
                  <a:lnTo>
                    <a:pt x="61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6" y="33"/>
                  </a:lnTo>
                  <a:lnTo>
                    <a:pt x="58" y="34"/>
                  </a:lnTo>
                  <a:lnTo>
                    <a:pt x="61" y="36"/>
                  </a:lnTo>
                  <a:lnTo>
                    <a:pt x="64" y="39"/>
                  </a:lnTo>
                  <a:lnTo>
                    <a:pt x="64" y="41"/>
                  </a:lnTo>
                  <a:lnTo>
                    <a:pt x="62" y="42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7" y="42"/>
                  </a:lnTo>
                  <a:lnTo>
                    <a:pt x="58" y="44"/>
                  </a:lnTo>
                  <a:lnTo>
                    <a:pt x="60" y="46"/>
                  </a:lnTo>
                  <a:lnTo>
                    <a:pt x="61" y="50"/>
                  </a:lnTo>
                  <a:lnTo>
                    <a:pt x="64" y="51"/>
                  </a:lnTo>
                  <a:lnTo>
                    <a:pt x="59" y="50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6" y="43"/>
                  </a:lnTo>
                  <a:lnTo>
                    <a:pt x="46" y="45"/>
                  </a:lnTo>
                  <a:lnTo>
                    <a:pt x="47" y="47"/>
                  </a:lnTo>
                  <a:lnTo>
                    <a:pt x="47" y="51"/>
                  </a:lnTo>
                  <a:lnTo>
                    <a:pt x="49" y="52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4" y="50"/>
                  </a:lnTo>
                  <a:lnTo>
                    <a:pt x="45" y="54"/>
                  </a:lnTo>
                  <a:lnTo>
                    <a:pt x="49" y="59"/>
                  </a:lnTo>
                  <a:lnTo>
                    <a:pt x="51" y="64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49" y="65"/>
                  </a:lnTo>
                  <a:lnTo>
                    <a:pt x="46" y="62"/>
                  </a:lnTo>
                  <a:lnTo>
                    <a:pt x="45" y="61"/>
                  </a:lnTo>
                  <a:lnTo>
                    <a:pt x="46" y="65"/>
                  </a:lnTo>
                  <a:lnTo>
                    <a:pt x="47" y="69"/>
                  </a:lnTo>
                  <a:lnTo>
                    <a:pt x="50" y="73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54" y="79"/>
                  </a:lnTo>
                  <a:lnTo>
                    <a:pt x="54" y="80"/>
                  </a:lnTo>
                  <a:lnTo>
                    <a:pt x="56" y="81"/>
                  </a:lnTo>
                  <a:lnTo>
                    <a:pt x="57" y="84"/>
                  </a:lnTo>
                  <a:lnTo>
                    <a:pt x="60" y="88"/>
                  </a:lnTo>
                  <a:lnTo>
                    <a:pt x="64" y="90"/>
                  </a:lnTo>
                  <a:lnTo>
                    <a:pt x="69" y="91"/>
                  </a:lnTo>
                  <a:lnTo>
                    <a:pt x="68" y="90"/>
                  </a:lnTo>
                  <a:lnTo>
                    <a:pt x="67" y="89"/>
                  </a:lnTo>
                  <a:lnTo>
                    <a:pt x="66" y="87"/>
                  </a:lnTo>
                  <a:lnTo>
                    <a:pt x="65" y="85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0" y="76"/>
                  </a:lnTo>
                  <a:lnTo>
                    <a:pt x="84" y="79"/>
                  </a:lnTo>
                  <a:lnTo>
                    <a:pt x="88" y="82"/>
                  </a:lnTo>
                  <a:lnTo>
                    <a:pt x="90" y="87"/>
                  </a:lnTo>
                  <a:lnTo>
                    <a:pt x="91" y="90"/>
                  </a:lnTo>
                  <a:lnTo>
                    <a:pt x="90" y="96"/>
                  </a:lnTo>
                  <a:lnTo>
                    <a:pt x="90" y="97"/>
                  </a:lnTo>
                  <a:lnTo>
                    <a:pt x="89" y="99"/>
                  </a:lnTo>
                  <a:lnTo>
                    <a:pt x="88" y="100"/>
                  </a:lnTo>
                  <a:lnTo>
                    <a:pt x="87" y="102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7" y="108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7" y="119"/>
                  </a:lnTo>
                  <a:lnTo>
                    <a:pt x="87" y="125"/>
                  </a:lnTo>
                  <a:lnTo>
                    <a:pt x="88" y="128"/>
                  </a:lnTo>
                  <a:lnTo>
                    <a:pt x="90" y="129"/>
                  </a:lnTo>
                  <a:lnTo>
                    <a:pt x="92" y="132"/>
                  </a:lnTo>
                  <a:lnTo>
                    <a:pt x="95" y="133"/>
                  </a:lnTo>
                  <a:lnTo>
                    <a:pt x="97" y="133"/>
                  </a:lnTo>
                  <a:lnTo>
                    <a:pt x="99" y="133"/>
                  </a:lnTo>
                  <a:lnTo>
                    <a:pt x="100" y="133"/>
                  </a:lnTo>
                  <a:lnTo>
                    <a:pt x="103" y="133"/>
                  </a:lnTo>
                  <a:lnTo>
                    <a:pt x="104" y="133"/>
                  </a:lnTo>
                  <a:lnTo>
                    <a:pt x="106" y="134"/>
                  </a:lnTo>
                  <a:lnTo>
                    <a:pt x="107" y="135"/>
                  </a:lnTo>
                  <a:lnTo>
                    <a:pt x="110" y="136"/>
                  </a:lnTo>
                  <a:lnTo>
                    <a:pt x="112" y="13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2" name="Freeform 120"/>
            <p:cNvSpPr/>
            <p:nvPr/>
          </p:nvSpPr>
          <p:spPr>
            <a:xfrm>
              <a:off x="5387" y="3032"/>
              <a:ext cx="36" cy="46"/>
            </a:xfrm>
            <a:custGeom>
              <a:avLst/>
              <a:gdLst/>
              <a:ahLst/>
              <a:cxnLst>
                <a:cxn ang="0">
                  <a:pos x="35" y="37"/>
                </a:cxn>
                <a:cxn ang="0">
                  <a:pos x="33" y="37"/>
                </a:cxn>
                <a:cxn ang="0">
                  <a:pos x="33" y="39"/>
                </a:cxn>
                <a:cxn ang="0">
                  <a:pos x="35" y="44"/>
                </a:cxn>
                <a:cxn ang="0">
                  <a:pos x="30" y="44"/>
                </a:cxn>
                <a:cxn ang="0">
                  <a:pos x="26" y="41"/>
                </a:cxn>
                <a:cxn ang="0">
                  <a:pos x="23" y="39"/>
                </a:cxn>
                <a:cxn ang="0">
                  <a:pos x="17" y="39"/>
                </a:cxn>
                <a:cxn ang="0">
                  <a:pos x="13" y="37"/>
                </a:cxn>
                <a:cxn ang="0">
                  <a:pos x="10" y="33"/>
                </a:cxn>
                <a:cxn ang="0">
                  <a:pos x="7" y="29"/>
                </a:cxn>
                <a:cxn ang="0">
                  <a:pos x="3" y="25"/>
                </a:cxn>
                <a:cxn ang="0">
                  <a:pos x="1" y="20"/>
                </a:cxn>
                <a:cxn ang="0">
                  <a:pos x="0" y="9"/>
                </a:cxn>
                <a:cxn ang="0">
                  <a:pos x="3" y="2"/>
                </a:cxn>
                <a:cxn ang="0">
                  <a:pos x="10" y="1"/>
                </a:cxn>
                <a:cxn ang="0">
                  <a:pos x="14" y="0"/>
                </a:cxn>
                <a:cxn ang="0">
                  <a:pos x="17" y="1"/>
                </a:cxn>
                <a:cxn ang="0">
                  <a:pos x="22" y="2"/>
                </a:cxn>
                <a:cxn ang="0">
                  <a:pos x="28" y="5"/>
                </a:cxn>
                <a:cxn ang="0">
                  <a:pos x="31" y="9"/>
                </a:cxn>
                <a:cxn ang="0">
                  <a:pos x="32" y="13"/>
                </a:cxn>
                <a:cxn ang="0">
                  <a:pos x="32" y="20"/>
                </a:cxn>
                <a:cxn ang="0">
                  <a:pos x="35" y="25"/>
                </a:cxn>
                <a:cxn ang="0">
                  <a:pos x="36" y="28"/>
                </a:cxn>
                <a:cxn ang="0">
                  <a:pos x="36" y="30"/>
                </a:cxn>
                <a:cxn ang="0">
                  <a:pos x="33" y="31"/>
                </a:cxn>
                <a:cxn ang="0">
                  <a:pos x="29" y="28"/>
                </a:cxn>
                <a:cxn ang="0">
                  <a:pos x="28" y="26"/>
                </a:cxn>
                <a:cxn ang="0">
                  <a:pos x="28" y="28"/>
                </a:cxn>
                <a:cxn ang="0">
                  <a:pos x="29" y="29"/>
                </a:cxn>
                <a:cxn ang="0">
                  <a:pos x="32" y="30"/>
                </a:cxn>
                <a:cxn ang="0">
                  <a:pos x="36" y="32"/>
                </a:cxn>
                <a:cxn ang="0">
                  <a:pos x="36" y="36"/>
                </a:cxn>
              </a:cxnLst>
              <a:pathLst>
                <a:path w="72" h="92">
                  <a:moveTo>
                    <a:pt x="71" y="73"/>
                  </a:moveTo>
                  <a:lnTo>
                    <a:pt x="69" y="74"/>
                  </a:lnTo>
                  <a:lnTo>
                    <a:pt x="67" y="74"/>
                  </a:lnTo>
                  <a:lnTo>
                    <a:pt x="65" y="74"/>
                  </a:lnTo>
                  <a:lnTo>
                    <a:pt x="63" y="73"/>
                  </a:lnTo>
                  <a:lnTo>
                    <a:pt x="66" y="78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65" y="92"/>
                  </a:lnTo>
                  <a:lnTo>
                    <a:pt x="59" y="88"/>
                  </a:lnTo>
                  <a:lnTo>
                    <a:pt x="56" y="85"/>
                  </a:lnTo>
                  <a:lnTo>
                    <a:pt x="51" y="81"/>
                  </a:lnTo>
                  <a:lnTo>
                    <a:pt x="49" y="79"/>
                  </a:lnTo>
                  <a:lnTo>
                    <a:pt x="46" y="78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28" y="77"/>
                  </a:lnTo>
                  <a:lnTo>
                    <a:pt x="25" y="74"/>
                  </a:lnTo>
                  <a:lnTo>
                    <a:pt x="23" y="71"/>
                  </a:lnTo>
                  <a:lnTo>
                    <a:pt x="19" y="66"/>
                  </a:lnTo>
                  <a:lnTo>
                    <a:pt x="17" y="63"/>
                  </a:lnTo>
                  <a:lnTo>
                    <a:pt x="13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2" y="46"/>
                  </a:lnTo>
                  <a:lnTo>
                    <a:pt x="1" y="40"/>
                  </a:lnTo>
                  <a:lnTo>
                    <a:pt x="1" y="30"/>
                  </a:lnTo>
                  <a:lnTo>
                    <a:pt x="0" y="17"/>
                  </a:lnTo>
                  <a:lnTo>
                    <a:pt x="0" y="7"/>
                  </a:lnTo>
                  <a:lnTo>
                    <a:pt x="6" y="4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9" y="2"/>
                  </a:lnTo>
                  <a:lnTo>
                    <a:pt x="44" y="4"/>
                  </a:lnTo>
                  <a:lnTo>
                    <a:pt x="50" y="7"/>
                  </a:lnTo>
                  <a:lnTo>
                    <a:pt x="55" y="10"/>
                  </a:lnTo>
                  <a:lnTo>
                    <a:pt x="59" y="12"/>
                  </a:lnTo>
                  <a:lnTo>
                    <a:pt x="61" y="17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4" y="31"/>
                  </a:lnTo>
                  <a:lnTo>
                    <a:pt x="64" y="39"/>
                  </a:lnTo>
                  <a:lnTo>
                    <a:pt x="66" y="46"/>
                  </a:lnTo>
                  <a:lnTo>
                    <a:pt x="69" y="50"/>
                  </a:lnTo>
                  <a:lnTo>
                    <a:pt x="71" y="54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2" y="59"/>
                  </a:lnTo>
                  <a:lnTo>
                    <a:pt x="71" y="61"/>
                  </a:lnTo>
                  <a:lnTo>
                    <a:pt x="65" y="61"/>
                  </a:lnTo>
                  <a:lnTo>
                    <a:pt x="62" y="59"/>
                  </a:lnTo>
                  <a:lnTo>
                    <a:pt x="58" y="56"/>
                  </a:lnTo>
                  <a:lnTo>
                    <a:pt x="56" y="50"/>
                  </a:lnTo>
                  <a:lnTo>
                    <a:pt x="56" y="51"/>
                  </a:lnTo>
                  <a:lnTo>
                    <a:pt x="56" y="54"/>
                  </a:lnTo>
                  <a:lnTo>
                    <a:pt x="56" y="56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61" y="59"/>
                  </a:lnTo>
                  <a:lnTo>
                    <a:pt x="63" y="59"/>
                  </a:lnTo>
                  <a:lnTo>
                    <a:pt x="67" y="62"/>
                  </a:lnTo>
                  <a:lnTo>
                    <a:pt x="71" y="64"/>
                  </a:lnTo>
                  <a:lnTo>
                    <a:pt x="72" y="68"/>
                  </a:lnTo>
                  <a:lnTo>
                    <a:pt x="72" y="71"/>
                  </a:lnTo>
                  <a:lnTo>
                    <a:pt x="71" y="7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3" name="Freeform 121"/>
            <p:cNvSpPr/>
            <p:nvPr/>
          </p:nvSpPr>
          <p:spPr>
            <a:xfrm>
              <a:off x="5430" y="2678"/>
              <a:ext cx="78" cy="103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5" y="3"/>
                </a:cxn>
                <a:cxn ang="0">
                  <a:pos x="33" y="1"/>
                </a:cxn>
                <a:cxn ang="0">
                  <a:pos x="39" y="2"/>
                </a:cxn>
                <a:cxn ang="0">
                  <a:pos x="42" y="5"/>
                </a:cxn>
                <a:cxn ang="0">
                  <a:pos x="51" y="5"/>
                </a:cxn>
                <a:cxn ang="0">
                  <a:pos x="49" y="9"/>
                </a:cxn>
                <a:cxn ang="0">
                  <a:pos x="53" y="14"/>
                </a:cxn>
                <a:cxn ang="0">
                  <a:pos x="50" y="16"/>
                </a:cxn>
                <a:cxn ang="0">
                  <a:pos x="51" y="19"/>
                </a:cxn>
                <a:cxn ang="0">
                  <a:pos x="46" y="17"/>
                </a:cxn>
                <a:cxn ang="0">
                  <a:pos x="44" y="20"/>
                </a:cxn>
                <a:cxn ang="0">
                  <a:pos x="43" y="20"/>
                </a:cxn>
                <a:cxn ang="0">
                  <a:pos x="46" y="26"/>
                </a:cxn>
                <a:cxn ang="0">
                  <a:pos x="44" y="25"/>
                </a:cxn>
                <a:cxn ang="0">
                  <a:pos x="46" y="31"/>
                </a:cxn>
                <a:cxn ang="0">
                  <a:pos x="51" y="39"/>
                </a:cxn>
                <a:cxn ang="0">
                  <a:pos x="54" y="38"/>
                </a:cxn>
                <a:cxn ang="0">
                  <a:pos x="61" y="32"/>
                </a:cxn>
                <a:cxn ang="0">
                  <a:pos x="66" y="39"/>
                </a:cxn>
                <a:cxn ang="0">
                  <a:pos x="65" y="44"/>
                </a:cxn>
                <a:cxn ang="0">
                  <a:pos x="64" y="48"/>
                </a:cxn>
                <a:cxn ang="0">
                  <a:pos x="64" y="57"/>
                </a:cxn>
                <a:cxn ang="0">
                  <a:pos x="68" y="61"/>
                </a:cxn>
                <a:cxn ang="0">
                  <a:pos x="72" y="61"/>
                </a:cxn>
                <a:cxn ang="0">
                  <a:pos x="76" y="62"/>
                </a:cxn>
                <a:cxn ang="0">
                  <a:pos x="77" y="71"/>
                </a:cxn>
                <a:cxn ang="0">
                  <a:pos x="73" y="84"/>
                </a:cxn>
                <a:cxn ang="0">
                  <a:pos x="60" y="100"/>
                </a:cxn>
                <a:cxn ang="0">
                  <a:pos x="49" y="103"/>
                </a:cxn>
                <a:cxn ang="0">
                  <a:pos x="34" y="101"/>
                </a:cxn>
                <a:cxn ang="0">
                  <a:pos x="24" y="95"/>
                </a:cxn>
                <a:cxn ang="0">
                  <a:pos x="20" y="93"/>
                </a:cxn>
                <a:cxn ang="0">
                  <a:pos x="14" y="90"/>
                </a:cxn>
                <a:cxn ang="0">
                  <a:pos x="13" y="85"/>
                </a:cxn>
                <a:cxn ang="0">
                  <a:pos x="11" y="80"/>
                </a:cxn>
                <a:cxn ang="0">
                  <a:pos x="9" y="77"/>
                </a:cxn>
                <a:cxn ang="0">
                  <a:pos x="11" y="74"/>
                </a:cxn>
                <a:cxn ang="0">
                  <a:pos x="7" y="69"/>
                </a:cxn>
                <a:cxn ang="0">
                  <a:pos x="7" y="64"/>
                </a:cxn>
                <a:cxn ang="0">
                  <a:pos x="4" y="62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4" y="46"/>
                </a:cxn>
                <a:cxn ang="0">
                  <a:pos x="4" y="44"/>
                </a:cxn>
                <a:cxn ang="0">
                  <a:pos x="4" y="40"/>
                </a:cxn>
                <a:cxn ang="0">
                  <a:pos x="2" y="38"/>
                </a:cxn>
                <a:cxn ang="0">
                  <a:pos x="1" y="36"/>
                </a:cxn>
                <a:cxn ang="0">
                  <a:pos x="3" y="32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20" y="4"/>
                </a:cxn>
              </a:cxnLst>
              <a:pathLst>
                <a:path w="156" h="206">
                  <a:moveTo>
                    <a:pt x="41" y="6"/>
                  </a:moveTo>
                  <a:lnTo>
                    <a:pt x="45" y="4"/>
                  </a:lnTo>
                  <a:lnTo>
                    <a:pt x="48" y="2"/>
                  </a:lnTo>
                  <a:lnTo>
                    <a:pt x="52" y="1"/>
                  </a:lnTo>
                  <a:lnTo>
                    <a:pt x="54" y="0"/>
                  </a:lnTo>
                  <a:lnTo>
                    <a:pt x="53" y="2"/>
                  </a:lnTo>
                  <a:lnTo>
                    <a:pt x="52" y="3"/>
                  </a:lnTo>
                  <a:lnTo>
                    <a:pt x="49" y="6"/>
                  </a:lnTo>
                  <a:lnTo>
                    <a:pt x="48" y="7"/>
                  </a:lnTo>
                  <a:lnTo>
                    <a:pt x="54" y="6"/>
                  </a:lnTo>
                  <a:lnTo>
                    <a:pt x="60" y="3"/>
                  </a:lnTo>
                  <a:lnTo>
                    <a:pt x="65" y="2"/>
                  </a:lnTo>
                  <a:lnTo>
                    <a:pt x="69" y="1"/>
                  </a:lnTo>
                  <a:lnTo>
                    <a:pt x="71" y="2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0" y="6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5" y="10"/>
                  </a:lnTo>
                  <a:lnTo>
                    <a:pt x="90" y="10"/>
                  </a:lnTo>
                  <a:lnTo>
                    <a:pt x="95" y="9"/>
                  </a:lnTo>
                  <a:lnTo>
                    <a:pt x="101" y="9"/>
                  </a:lnTo>
                  <a:lnTo>
                    <a:pt x="103" y="10"/>
                  </a:lnTo>
                  <a:lnTo>
                    <a:pt x="102" y="14"/>
                  </a:lnTo>
                  <a:lnTo>
                    <a:pt x="100" y="16"/>
                  </a:lnTo>
                  <a:lnTo>
                    <a:pt x="98" y="18"/>
                  </a:lnTo>
                  <a:lnTo>
                    <a:pt x="97" y="21"/>
                  </a:lnTo>
                  <a:lnTo>
                    <a:pt x="99" y="22"/>
                  </a:lnTo>
                  <a:lnTo>
                    <a:pt x="102" y="24"/>
                  </a:lnTo>
                  <a:lnTo>
                    <a:pt x="105" y="27"/>
                  </a:lnTo>
                  <a:lnTo>
                    <a:pt x="105" y="29"/>
                  </a:lnTo>
                  <a:lnTo>
                    <a:pt x="103" y="30"/>
                  </a:lnTo>
                  <a:lnTo>
                    <a:pt x="101" y="31"/>
                  </a:lnTo>
                  <a:lnTo>
                    <a:pt x="100" y="31"/>
                  </a:lnTo>
                  <a:lnTo>
                    <a:pt x="98" y="30"/>
                  </a:lnTo>
                  <a:lnTo>
                    <a:pt x="99" y="32"/>
                  </a:lnTo>
                  <a:lnTo>
                    <a:pt x="101" y="34"/>
                  </a:lnTo>
                  <a:lnTo>
                    <a:pt x="102" y="38"/>
                  </a:lnTo>
                  <a:lnTo>
                    <a:pt x="105" y="39"/>
                  </a:lnTo>
                  <a:lnTo>
                    <a:pt x="100" y="38"/>
                  </a:lnTo>
                  <a:lnTo>
                    <a:pt x="95" y="35"/>
                  </a:lnTo>
                  <a:lnTo>
                    <a:pt x="91" y="33"/>
                  </a:lnTo>
                  <a:lnTo>
                    <a:pt x="87" y="31"/>
                  </a:lnTo>
                  <a:lnTo>
                    <a:pt x="87" y="33"/>
                  </a:lnTo>
                  <a:lnTo>
                    <a:pt x="88" y="35"/>
                  </a:lnTo>
                  <a:lnTo>
                    <a:pt x="88" y="39"/>
                  </a:lnTo>
                  <a:lnTo>
                    <a:pt x="90" y="40"/>
                  </a:lnTo>
                  <a:lnTo>
                    <a:pt x="88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5" y="38"/>
                  </a:lnTo>
                  <a:lnTo>
                    <a:pt x="86" y="42"/>
                  </a:lnTo>
                  <a:lnTo>
                    <a:pt x="90" y="47"/>
                  </a:lnTo>
                  <a:lnTo>
                    <a:pt x="92" y="52"/>
                  </a:lnTo>
                  <a:lnTo>
                    <a:pt x="94" y="54"/>
                  </a:lnTo>
                  <a:lnTo>
                    <a:pt x="92" y="54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6" y="49"/>
                  </a:lnTo>
                  <a:lnTo>
                    <a:pt x="87" y="53"/>
                  </a:lnTo>
                  <a:lnTo>
                    <a:pt x="88" y="57"/>
                  </a:lnTo>
                  <a:lnTo>
                    <a:pt x="91" y="61"/>
                  </a:lnTo>
                  <a:lnTo>
                    <a:pt x="94" y="64"/>
                  </a:lnTo>
                  <a:lnTo>
                    <a:pt x="95" y="68"/>
                  </a:lnTo>
                  <a:lnTo>
                    <a:pt x="98" y="72"/>
                  </a:lnTo>
                  <a:lnTo>
                    <a:pt x="102" y="77"/>
                  </a:lnTo>
                  <a:lnTo>
                    <a:pt x="110" y="79"/>
                  </a:lnTo>
                  <a:lnTo>
                    <a:pt x="109" y="78"/>
                  </a:lnTo>
                  <a:lnTo>
                    <a:pt x="108" y="77"/>
                  </a:lnTo>
                  <a:lnTo>
                    <a:pt x="107" y="75"/>
                  </a:lnTo>
                  <a:lnTo>
                    <a:pt x="106" y="73"/>
                  </a:lnTo>
                  <a:lnTo>
                    <a:pt x="110" y="69"/>
                  </a:lnTo>
                  <a:lnTo>
                    <a:pt x="116" y="65"/>
                  </a:lnTo>
                  <a:lnTo>
                    <a:pt x="121" y="64"/>
                  </a:lnTo>
                  <a:lnTo>
                    <a:pt x="125" y="67"/>
                  </a:lnTo>
                  <a:lnTo>
                    <a:pt x="129" y="70"/>
                  </a:lnTo>
                  <a:lnTo>
                    <a:pt x="131" y="75"/>
                  </a:lnTo>
                  <a:lnTo>
                    <a:pt x="132" y="78"/>
                  </a:lnTo>
                  <a:lnTo>
                    <a:pt x="131" y="84"/>
                  </a:lnTo>
                  <a:lnTo>
                    <a:pt x="131" y="85"/>
                  </a:lnTo>
                  <a:lnTo>
                    <a:pt x="130" y="87"/>
                  </a:lnTo>
                  <a:lnTo>
                    <a:pt x="129" y="88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9"/>
                  </a:lnTo>
                  <a:lnTo>
                    <a:pt x="128" y="102"/>
                  </a:lnTo>
                  <a:lnTo>
                    <a:pt x="128" y="107"/>
                  </a:lnTo>
                  <a:lnTo>
                    <a:pt x="128" y="113"/>
                  </a:lnTo>
                  <a:lnTo>
                    <a:pt x="129" y="116"/>
                  </a:lnTo>
                  <a:lnTo>
                    <a:pt x="131" y="117"/>
                  </a:lnTo>
                  <a:lnTo>
                    <a:pt x="133" y="120"/>
                  </a:lnTo>
                  <a:lnTo>
                    <a:pt x="136" y="121"/>
                  </a:lnTo>
                  <a:lnTo>
                    <a:pt x="138" y="121"/>
                  </a:lnTo>
                  <a:lnTo>
                    <a:pt x="140" y="121"/>
                  </a:lnTo>
                  <a:lnTo>
                    <a:pt x="141" y="121"/>
                  </a:lnTo>
                  <a:lnTo>
                    <a:pt x="144" y="121"/>
                  </a:lnTo>
                  <a:lnTo>
                    <a:pt x="145" y="121"/>
                  </a:lnTo>
                  <a:lnTo>
                    <a:pt x="147" y="122"/>
                  </a:lnTo>
                  <a:lnTo>
                    <a:pt x="148" y="123"/>
                  </a:lnTo>
                  <a:lnTo>
                    <a:pt x="151" y="124"/>
                  </a:lnTo>
                  <a:lnTo>
                    <a:pt x="153" y="125"/>
                  </a:lnTo>
                  <a:lnTo>
                    <a:pt x="152" y="131"/>
                  </a:lnTo>
                  <a:lnTo>
                    <a:pt x="152" y="137"/>
                  </a:lnTo>
                  <a:lnTo>
                    <a:pt x="153" y="141"/>
                  </a:lnTo>
                  <a:lnTo>
                    <a:pt x="156" y="146"/>
                  </a:lnTo>
                  <a:lnTo>
                    <a:pt x="155" y="152"/>
                  </a:lnTo>
                  <a:lnTo>
                    <a:pt x="152" y="160"/>
                  </a:lnTo>
                  <a:lnTo>
                    <a:pt x="146" y="168"/>
                  </a:lnTo>
                  <a:lnTo>
                    <a:pt x="140" y="177"/>
                  </a:lnTo>
                  <a:lnTo>
                    <a:pt x="133" y="185"/>
                  </a:lnTo>
                  <a:lnTo>
                    <a:pt x="126" y="192"/>
                  </a:lnTo>
                  <a:lnTo>
                    <a:pt x="120" y="199"/>
                  </a:lnTo>
                  <a:lnTo>
                    <a:pt x="113" y="202"/>
                  </a:lnTo>
                  <a:lnTo>
                    <a:pt x="108" y="205"/>
                  </a:lnTo>
                  <a:lnTo>
                    <a:pt x="102" y="206"/>
                  </a:lnTo>
                  <a:lnTo>
                    <a:pt x="97" y="206"/>
                  </a:lnTo>
                  <a:lnTo>
                    <a:pt x="91" y="206"/>
                  </a:lnTo>
                  <a:lnTo>
                    <a:pt x="82" y="205"/>
                  </a:lnTo>
                  <a:lnTo>
                    <a:pt x="75" y="202"/>
                  </a:lnTo>
                  <a:lnTo>
                    <a:pt x="68" y="201"/>
                  </a:lnTo>
                  <a:lnTo>
                    <a:pt x="64" y="200"/>
                  </a:lnTo>
                  <a:lnTo>
                    <a:pt x="57" y="197"/>
                  </a:lnTo>
                  <a:lnTo>
                    <a:pt x="52" y="193"/>
                  </a:lnTo>
                  <a:lnTo>
                    <a:pt x="47" y="190"/>
                  </a:lnTo>
                  <a:lnTo>
                    <a:pt x="46" y="187"/>
                  </a:lnTo>
                  <a:lnTo>
                    <a:pt x="42" y="187"/>
                  </a:lnTo>
                  <a:lnTo>
                    <a:pt x="41" y="186"/>
                  </a:lnTo>
                  <a:lnTo>
                    <a:pt x="39" y="186"/>
                  </a:lnTo>
                  <a:lnTo>
                    <a:pt x="36" y="186"/>
                  </a:lnTo>
                  <a:lnTo>
                    <a:pt x="32" y="184"/>
                  </a:lnTo>
                  <a:lnTo>
                    <a:pt x="30" y="182"/>
                  </a:lnTo>
                  <a:lnTo>
                    <a:pt x="27" y="179"/>
                  </a:lnTo>
                  <a:lnTo>
                    <a:pt x="26" y="176"/>
                  </a:lnTo>
                  <a:lnTo>
                    <a:pt x="25" y="174"/>
                  </a:lnTo>
                  <a:lnTo>
                    <a:pt x="25" y="171"/>
                  </a:lnTo>
                  <a:lnTo>
                    <a:pt x="26" y="169"/>
                  </a:lnTo>
                  <a:lnTo>
                    <a:pt x="27" y="167"/>
                  </a:lnTo>
                  <a:lnTo>
                    <a:pt x="27" y="163"/>
                  </a:lnTo>
                  <a:lnTo>
                    <a:pt x="25" y="161"/>
                  </a:lnTo>
                  <a:lnTo>
                    <a:pt x="22" y="159"/>
                  </a:lnTo>
                  <a:lnTo>
                    <a:pt x="19" y="157"/>
                  </a:lnTo>
                  <a:lnTo>
                    <a:pt x="18" y="157"/>
                  </a:lnTo>
                  <a:lnTo>
                    <a:pt x="18" y="155"/>
                  </a:lnTo>
                  <a:lnTo>
                    <a:pt x="18" y="154"/>
                  </a:lnTo>
                  <a:lnTo>
                    <a:pt x="18" y="153"/>
                  </a:lnTo>
                  <a:lnTo>
                    <a:pt x="19" y="152"/>
                  </a:lnTo>
                  <a:lnTo>
                    <a:pt x="21" y="151"/>
                  </a:lnTo>
                  <a:lnTo>
                    <a:pt x="22" y="148"/>
                  </a:lnTo>
                  <a:lnTo>
                    <a:pt x="24" y="145"/>
                  </a:lnTo>
                  <a:lnTo>
                    <a:pt x="17" y="143"/>
                  </a:lnTo>
                  <a:lnTo>
                    <a:pt x="15" y="140"/>
                  </a:lnTo>
                  <a:lnTo>
                    <a:pt x="14" y="137"/>
                  </a:lnTo>
                  <a:lnTo>
                    <a:pt x="15" y="136"/>
                  </a:lnTo>
                  <a:lnTo>
                    <a:pt x="15" y="133"/>
                  </a:lnTo>
                  <a:lnTo>
                    <a:pt x="15" y="131"/>
                  </a:lnTo>
                  <a:lnTo>
                    <a:pt x="14" y="128"/>
                  </a:lnTo>
                  <a:lnTo>
                    <a:pt x="14" y="125"/>
                  </a:lnTo>
                  <a:lnTo>
                    <a:pt x="13" y="125"/>
                  </a:lnTo>
                  <a:lnTo>
                    <a:pt x="10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2" y="123"/>
                  </a:lnTo>
                  <a:lnTo>
                    <a:pt x="0" y="122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2" y="110"/>
                  </a:lnTo>
                  <a:lnTo>
                    <a:pt x="3" y="107"/>
                  </a:lnTo>
                  <a:lnTo>
                    <a:pt x="4" y="105"/>
                  </a:lnTo>
                  <a:lnTo>
                    <a:pt x="4" y="101"/>
                  </a:lnTo>
                  <a:lnTo>
                    <a:pt x="7" y="96"/>
                  </a:lnTo>
                  <a:lnTo>
                    <a:pt x="8" y="92"/>
                  </a:lnTo>
                  <a:lnTo>
                    <a:pt x="9" y="8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7" y="87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8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3" y="73"/>
                  </a:lnTo>
                  <a:lnTo>
                    <a:pt x="3" y="72"/>
                  </a:lnTo>
                  <a:lnTo>
                    <a:pt x="2" y="71"/>
                  </a:lnTo>
                  <a:lnTo>
                    <a:pt x="1" y="70"/>
                  </a:lnTo>
                  <a:lnTo>
                    <a:pt x="2" y="69"/>
                  </a:lnTo>
                  <a:lnTo>
                    <a:pt x="3" y="67"/>
                  </a:lnTo>
                  <a:lnTo>
                    <a:pt x="6" y="63"/>
                  </a:lnTo>
                  <a:lnTo>
                    <a:pt x="8" y="61"/>
                  </a:lnTo>
                  <a:lnTo>
                    <a:pt x="8" y="54"/>
                  </a:lnTo>
                  <a:lnTo>
                    <a:pt x="9" y="48"/>
                  </a:lnTo>
                  <a:lnTo>
                    <a:pt x="10" y="42"/>
                  </a:lnTo>
                  <a:lnTo>
                    <a:pt x="13" y="38"/>
                  </a:lnTo>
                  <a:lnTo>
                    <a:pt x="17" y="30"/>
                  </a:lnTo>
                  <a:lnTo>
                    <a:pt x="21" y="24"/>
                  </a:lnTo>
                  <a:lnTo>
                    <a:pt x="23" y="21"/>
                  </a:lnTo>
                  <a:lnTo>
                    <a:pt x="25" y="18"/>
                  </a:lnTo>
                  <a:lnTo>
                    <a:pt x="29" y="15"/>
                  </a:lnTo>
                  <a:lnTo>
                    <a:pt x="34" y="11"/>
                  </a:lnTo>
                  <a:lnTo>
                    <a:pt x="39" y="8"/>
                  </a:lnTo>
                  <a:lnTo>
                    <a:pt x="41" y="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4" name="Freeform 122"/>
            <p:cNvSpPr/>
            <p:nvPr/>
          </p:nvSpPr>
          <p:spPr>
            <a:xfrm>
              <a:off x="5412" y="3044"/>
              <a:ext cx="11" cy="1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1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6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5"/>
                </a:cxn>
                <a:cxn ang="0">
                  <a:pos x="3" y="13"/>
                </a:cxn>
                <a:cxn ang="0">
                  <a:pos x="3" y="13"/>
                </a:cxn>
                <a:cxn ang="0">
                  <a:pos x="4" y="16"/>
                </a:cxn>
                <a:cxn ang="0">
                  <a:pos x="6" y="17"/>
                </a:cxn>
                <a:cxn ang="0">
                  <a:pos x="8" y="18"/>
                </a:cxn>
                <a:cxn ang="0">
                  <a:pos x="11" y="18"/>
                </a:cxn>
                <a:cxn ang="0">
                  <a:pos x="11" y="17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5"/>
                </a:cxn>
                <a:cxn ang="0">
                  <a:pos x="10" y="13"/>
                </a:cxn>
                <a:cxn ang="0">
                  <a:pos x="9" y="12"/>
                </a:cxn>
                <a:cxn ang="0">
                  <a:pos x="8" y="9"/>
                </a:cxn>
                <a:cxn ang="0">
                  <a:pos x="7" y="7"/>
                </a:cxn>
                <a:cxn ang="0">
                  <a:pos x="6" y="5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3" y="0"/>
                </a:cxn>
              </a:cxnLst>
              <a:pathLst>
                <a:path w="23" h="37">
                  <a:moveTo>
                    <a:pt x="6" y="0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2" y="26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9" y="32"/>
                  </a:lnTo>
                  <a:lnTo>
                    <a:pt x="13" y="35"/>
                  </a:lnTo>
                  <a:lnTo>
                    <a:pt x="16" y="37"/>
                  </a:lnTo>
                  <a:lnTo>
                    <a:pt x="22" y="37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0" y="27"/>
                  </a:lnTo>
                  <a:lnTo>
                    <a:pt x="18" y="24"/>
                  </a:lnTo>
                  <a:lnTo>
                    <a:pt x="16" y="19"/>
                  </a:lnTo>
                  <a:lnTo>
                    <a:pt x="15" y="14"/>
                  </a:lnTo>
                  <a:lnTo>
                    <a:pt x="13" y="11"/>
                  </a:lnTo>
                  <a:lnTo>
                    <a:pt x="9" y="8"/>
                  </a:lnTo>
                  <a:lnTo>
                    <a:pt x="7" y="4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5" name="Freeform 123"/>
            <p:cNvSpPr/>
            <p:nvPr/>
          </p:nvSpPr>
          <p:spPr>
            <a:xfrm>
              <a:off x="5447" y="2748"/>
              <a:ext cx="4" cy="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1" y="2"/>
                </a:cxn>
              </a:cxnLst>
              <a:pathLst>
                <a:path w="7" h="7">
                  <a:moveTo>
                    <a:pt x="2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3" y="5"/>
                  </a:lnTo>
                  <a:lnTo>
                    <a:pt x="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6" name="Freeform 124"/>
            <p:cNvSpPr/>
            <p:nvPr/>
          </p:nvSpPr>
          <p:spPr>
            <a:xfrm>
              <a:off x="5443" y="2718"/>
              <a:ext cx="65" cy="63"/>
            </a:xfrm>
            <a:custGeom>
              <a:avLst/>
              <a:gdLst/>
              <a:ahLst/>
              <a:cxnLst>
                <a:cxn ang="0">
                  <a:pos x="51" y="7"/>
                </a:cxn>
                <a:cxn ang="0">
                  <a:pos x="51" y="11"/>
                </a:cxn>
                <a:cxn ang="0">
                  <a:pos x="52" y="18"/>
                </a:cxn>
                <a:cxn ang="0">
                  <a:pos x="55" y="21"/>
                </a:cxn>
                <a:cxn ang="0">
                  <a:pos x="58" y="21"/>
                </a:cxn>
                <a:cxn ang="0">
                  <a:pos x="61" y="21"/>
                </a:cxn>
                <a:cxn ang="0">
                  <a:pos x="64" y="23"/>
                </a:cxn>
                <a:cxn ang="0">
                  <a:pos x="64" y="31"/>
                </a:cxn>
                <a:cxn ang="0">
                  <a:pos x="63" y="40"/>
                </a:cxn>
                <a:cxn ang="0">
                  <a:pos x="54" y="53"/>
                </a:cxn>
                <a:cxn ang="0">
                  <a:pos x="44" y="61"/>
                </a:cxn>
                <a:cxn ang="0">
                  <a:pos x="36" y="63"/>
                </a:cxn>
                <a:cxn ang="0">
                  <a:pos x="25" y="61"/>
                </a:cxn>
                <a:cxn ang="0">
                  <a:pos x="16" y="59"/>
                </a:cxn>
                <a:cxn ang="0">
                  <a:pos x="10" y="54"/>
                </a:cxn>
                <a:cxn ang="0">
                  <a:pos x="7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7" y="48"/>
                </a:cxn>
                <a:cxn ang="0">
                  <a:pos x="9" y="48"/>
                </a:cxn>
                <a:cxn ang="0">
                  <a:pos x="14" y="49"/>
                </a:cxn>
                <a:cxn ang="0">
                  <a:pos x="18" y="47"/>
                </a:cxn>
                <a:cxn ang="0">
                  <a:pos x="18" y="46"/>
                </a:cxn>
                <a:cxn ang="0">
                  <a:pos x="26" y="46"/>
                </a:cxn>
                <a:cxn ang="0">
                  <a:pos x="26" y="47"/>
                </a:cxn>
                <a:cxn ang="0">
                  <a:pos x="26" y="49"/>
                </a:cxn>
                <a:cxn ang="0">
                  <a:pos x="30" y="47"/>
                </a:cxn>
                <a:cxn ang="0">
                  <a:pos x="40" y="41"/>
                </a:cxn>
                <a:cxn ang="0">
                  <a:pos x="41" y="34"/>
                </a:cxn>
                <a:cxn ang="0">
                  <a:pos x="37" y="36"/>
                </a:cxn>
                <a:cxn ang="0">
                  <a:pos x="33" y="36"/>
                </a:cxn>
                <a:cxn ang="0">
                  <a:pos x="41" y="26"/>
                </a:cxn>
                <a:cxn ang="0">
                  <a:pos x="44" y="23"/>
                </a:cxn>
                <a:cxn ang="0">
                  <a:pos x="44" y="21"/>
                </a:cxn>
                <a:cxn ang="0">
                  <a:pos x="42" y="19"/>
                </a:cxn>
                <a:cxn ang="0">
                  <a:pos x="46" y="18"/>
                </a:cxn>
                <a:cxn ang="0">
                  <a:pos x="47" y="15"/>
                </a:cxn>
                <a:cxn ang="0">
                  <a:pos x="49" y="12"/>
                </a:cxn>
                <a:cxn ang="0">
                  <a:pos x="49" y="10"/>
                </a:cxn>
                <a:cxn ang="0">
                  <a:pos x="48" y="8"/>
                </a:cxn>
                <a:cxn ang="0">
                  <a:pos x="45" y="11"/>
                </a:cxn>
                <a:cxn ang="0">
                  <a:pos x="42" y="13"/>
                </a:cxn>
                <a:cxn ang="0">
                  <a:pos x="41" y="13"/>
                </a:cxn>
                <a:cxn ang="0">
                  <a:pos x="41" y="7"/>
                </a:cxn>
                <a:cxn ang="0">
                  <a:pos x="42" y="5"/>
                </a:cxn>
                <a:cxn ang="0">
                  <a:pos x="44" y="4"/>
                </a:cxn>
                <a:cxn ang="0">
                  <a:pos x="44" y="3"/>
                </a:cxn>
                <a:cxn ang="0">
                  <a:pos x="48" y="4"/>
                </a:cxn>
                <a:cxn ang="0">
                  <a:pos x="49" y="2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0" y="6"/>
                </a:cxn>
              </a:cxnLst>
              <a:pathLst>
                <a:path w="130" h="127">
                  <a:moveTo>
                    <a:pt x="102" y="11"/>
                  </a:moveTo>
                  <a:lnTo>
                    <a:pt x="102" y="13"/>
                  </a:lnTo>
                  <a:lnTo>
                    <a:pt x="102" y="15"/>
                  </a:lnTo>
                  <a:lnTo>
                    <a:pt x="102" y="17"/>
                  </a:lnTo>
                  <a:lnTo>
                    <a:pt x="102" y="20"/>
                  </a:lnTo>
                  <a:lnTo>
                    <a:pt x="102" y="23"/>
                  </a:lnTo>
                  <a:lnTo>
                    <a:pt x="102" y="28"/>
                  </a:lnTo>
                  <a:lnTo>
                    <a:pt x="102" y="34"/>
                  </a:lnTo>
                  <a:lnTo>
                    <a:pt x="103" y="37"/>
                  </a:lnTo>
                  <a:lnTo>
                    <a:pt x="105" y="38"/>
                  </a:lnTo>
                  <a:lnTo>
                    <a:pt x="107" y="41"/>
                  </a:lnTo>
                  <a:lnTo>
                    <a:pt x="110" y="42"/>
                  </a:lnTo>
                  <a:lnTo>
                    <a:pt x="112" y="42"/>
                  </a:lnTo>
                  <a:lnTo>
                    <a:pt x="114" y="42"/>
                  </a:lnTo>
                  <a:lnTo>
                    <a:pt x="115" y="42"/>
                  </a:lnTo>
                  <a:lnTo>
                    <a:pt x="118" y="42"/>
                  </a:lnTo>
                  <a:lnTo>
                    <a:pt x="119" y="42"/>
                  </a:lnTo>
                  <a:lnTo>
                    <a:pt x="121" y="43"/>
                  </a:lnTo>
                  <a:lnTo>
                    <a:pt x="122" y="44"/>
                  </a:lnTo>
                  <a:lnTo>
                    <a:pt x="125" y="45"/>
                  </a:lnTo>
                  <a:lnTo>
                    <a:pt x="127" y="46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7" y="62"/>
                  </a:lnTo>
                  <a:lnTo>
                    <a:pt x="130" y="67"/>
                  </a:lnTo>
                  <a:lnTo>
                    <a:pt x="129" y="73"/>
                  </a:lnTo>
                  <a:lnTo>
                    <a:pt x="126" y="81"/>
                  </a:lnTo>
                  <a:lnTo>
                    <a:pt x="120" y="89"/>
                  </a:lnTo>
                  <a:lnTo>
                    <a:pt x="114" y="98"/>
                  </a:lnTo>
                  <a:lnTo>
                    <a:pt x="107" y="106"/>
                  </a:lnTo>
                  <a:lnTo>
                    <a:pt x="100" y="113"/>
                  </a:lnTo>
                  <a:lnTo>
                    <a:pt x="94" y="120"/>
                  </a:lnTo>
                  <a:lnTo>
                    <a:pt x="87" y="123"/>
                  </a:lnTo>
                  <a:lnTo>
                    <a:pt x="82" y="126"/>
                  </a:lnTo>
                  <a:lnTo>
                    <a:pt x="76" y="127"/>
                  </a:lnTo>
                  <a:lnTo>
                    <a:pt x="71" y="127"/>
                  </a:lnTo>
                  <a:lnTo>
                    <a:pt x="65" y="127"/>
                  </a:lnTo>
                  <a:lnTo>
                    <a:pt x="56" y="126"/>
                  </a:lnTo>
                  <a:lnTo>
                    <a:pt x="49" y="123"/>
                  </a:lnTo>
                  <a:lnTo>
                    <a:pt x="42" y="122"/>
                  </a:lnTo>
                  <a:lnTo>
                    <a:pt x="38" y="121"/>
                  </a:lnTo>
                  <a:lnTo>
                    <a:pt x="31" y="118"/>
                  </a:lnTo>
                  <a:lnTo>
                    <a:pt x="26" y="114"/>
                  </a:lnTo>
                  <a:lnTo>
                    <a:pt x="21" y="111"/>
                  </a:lnTo>
                  <a:lnTo>
                    <a:pt x="20" y="108"/>
                  </a:lnTo>
                  <a:lnTo>
                    <a:pt x="16" y="108"/>
                  </a:lnTo>
                  <a:lnTo>
                    <a:pt x="15" y="107"/>
                  </a:lnTo>
                  <a:lnTo>
                    <a:pt x="13" y="107"/>
                  </a:lnTo>
                  <a:lnTo>
                    <a:pt x="10" y="107"/>
                  </a:lnTo>
                  <a:lnTo>
                    <a:pt x="6" y="105"/>
                  </a:lnTo>
                  <a:lnTo>
                    <a:pt x="4" y="103"/>
                  </a:lnTo>
                  <a:lnTo>
                    <a:pt x="1" y="100"/>
                  </a:lnTo>
                  <a:lnTo>
                    <a:pt x="0" y="97"/>
                  </a:lnTo>
                  <a:lnTo>
                    <a:pt x="4" y="98"/>
                  </a:lnTo>
                  <a:lnTo>
                    <a:pt x="7" y="98"/>
                  </a:lnTo>
                  <a:lnTo>
                    <a:pt x="11" y="98"/>
                  </a:lnTo>
                  <a:lnTo>
                    <a:pt x="13" y="97"/>
                  </a:lnTo>
                  <a:lnTo>
                    <a:pt x="14" y="97"/>
                  </a:lnTo>
                  <a:lnTo>
                    <a:pt x="16" y="97"/>
                  </a:lnTo>
                  <a:lnTo>
                    <a:pt x="18" y="97"/>
                  </a:lnTo>
                  <a:lnTo>
                    <a:pt x="20" y="98"/>
                  </a:lnTo>
                  <a:lnTo>
                    <a:pt x="22" y="98"/>
                  </a:lnTo>
                  <a:lnTo>
                    <a:pt x="27" y="98"/>
                  </a:lnTo>
                  <a:lnTo>
                    <a:pt x="31" y="97"/>
                  </a:lnTo>
                  <a:lnTo>
                    <a:pt x="34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3"/>
                  </a:lnTo>
                  <a:lnTo>
                    <a:pt x="36" y="93"/>
                  </a:lnTo>
                  <a:lnTo>
                    <a:pt x="39" y="93"/>
                  </a:lnTo>
                  <a:lnTo>
                    <a:pt x="45" y="93"/>
                  </a:lnTo>
                  <a:lnTo>
                    <a:pt x="51" y="93"/>
                  </a:lnTo>
                  <a:lnTo>
                    <a:pt x="57" y="92"/>
                  </a:lnTo>
                  <a:lnTo>
                    <a:pt x="54" y="93"/>
                  </a:lnTo>
                  <a:lnTo>
                    <a:pt x="52" y="95"/>
                  </a:lnTo>
                  <a:lnTo>
                    <a:pt x="50" y="96"/>
                  </a:lnTo>
                  <a:lnTo>
                    <a:pt x="48" y="97"/>
                  </a:lnTo>
                  <a:lnTo>
                    <a:pt x="52" y="98"/>
                  </a:lnTo>
                  <a:lnTo>
                    <a:pt x="56" y="97"/>
                  </a:lnTo>
                  <a:lnTo>
                    <a:pt x="58" y="96"/>
                  </a:lnTo>
                  <a:lnTo>
                    <a:pt x="60" y="95"/>
                  </a:lnTo>
                  <a:lnTo>
                    <a:pt x="65" y="92"/>
                  </a:lnTo>
                  <a:lnTo>
                    <a:pt x="72" y="88"/>
                  </a:lnTo>
                  <a:lnTo>
                    <a:pt x="79" y="82"/>
                  </a:lnTo>
                  <a:lnTo>
                    <a:pt x="82" y="74"/>
                  </a:lnTo>
                  <a:lnTo>
                    <a:pt x="83" y="70"/>
                  </a:lnTo>
                  <a:lnTo>
                    <a:pt x="82" y="68"/>
                  </a:lnTo>
                  <a:lnTo>
                    <a:pt x="80" y="69"/>
                  </a:lnTo>
                  <a:lnTo>
                    <a:pt x="77" y="70"/>
                  </a:lnTo>
                  <a:lnTo>
                    <a:pt x="74" y="72"/>
                  </a:lnTo>
                  <a:lnTo>
                    <a:pt x="68" y="74"/>
                  </a:lnTo>
                  <a:lnTo>
                    <a:pt x="65" y="75"/>
                  </a:lnTo>
                  <a:lnTo>
                    <a:pt x="66" y="72"/>
                  </a:lnTo>
                  <a:lnTo>
                    <a:pt x="71" y="66"/>
                  </a:lnTo>
                  <a:lnTo>
                    <a:pt x="76" y="58"/>
                  </a:lnTo>
                  <a:lnTo>
                    <a:pt x="81" y="52"/>
                  </a:lnTo>
                  <a:lnTo>
                    <a:pt x="83" y="47"/>
                  </a:lnTo>
                  <a:lnTo>
                    <a:pt x="84" y="47"/>
                  </a:lnTo>
                  <a:lnTo>
                    <a:pt x="87" y="46"/>
                  </a:lnTo>
                  <a:lnTo>
                    <a:pt x="88" y="45"/>
                  </a:lnTo>
                  <a:lnTo>
                    <a:pt x="88" y="44"/>
                  </a:lnTo>
                  <a:lnTo>
                    <a:pt x="88" y="43"/>
                  </a:lnTo>
                  <a:lnTo>
                    <a:pt x="87" y="41"/>
                  </a:lnTo>
                  <a:lnTo>
                    <a:pt x="86" y="39"/>
                  </a:lnTo>
                  <a:lnTo>
                    <a:pt x="84" y="38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1" y="37"/>
                  </a:lnTo>
                  <a:lnTo>
                    <a:pt x="91" y="35"/>
                  </a:lnTo>
                  <a:lnTo>
                    <a:pt x="92" y="32"/>
                  </a:lnTo>
                  <a:lnTo>
                    <a:pt x="94" y="30"/>
                  </a:lnTo>
                  <a:lnTo>
                    <a:pt x="95" y="27"/>
                  </a:lnTo>
                  <a:lnTo>
                    <a:pt x="96" y="26"/>
                  </a:lnTo>
                  <a:lnTo>
                    <a:pt x="97" y="24"/>
                  </a:lnTo>
                  <a:lnTo>
                    <a:pt x="98" y="22"/>
                  </a:lnTo>
                  <a:lnTo>
                    <a:pt x="98" y="21"/>
                  </a:lnTo>
                  <a:lnTo>
                    <a:pt x="98" y="20"/>
                  </a:lnTo>
                  <a:lnTo>
                    <a:pt x="97" y="19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5" y="19"/>
                  </a:lnTo>
                  <a:lnTo>
                    <a:pt x="92" y="20"/>
                  </a:lnTo>
                  <a:lnTo>
                    <a:pt x="90" y="22"/>
                  </a:lnTo>
                  <a:lnTo>
                    <a:pt x="87" y="26"/>
                  </a:lnTo>
                  <a:lnTo>
                    <a:pt x="86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3" y="26"/>
                  </a:lnTo>
                  <a:lnTo>
                    <a:pt x="82" y="26"/>
                  </a:lnTo>
                  <a:lnTo>
                    <a:pt x="82" y="23"/>
                  </a:lnTo>
                  <a:lnTo>
                    <a:pt x="82" y="19"/>
                  </a:lnTo>
                  <a:lnTo>
                    <a:pt x="82" y="1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7" y="11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91" y="7"/>
                  </a:lnTo>
                  <a:lnTo>
                    <a:pt x="94" y="8"/>
                  </a:lnTo>
                  <a:lnTo>
                    <a:pt x="96" y="9"/>
                  </a:lnTo>
                  <a:lnTo>
                    <a:pt x="97" y="11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8" y="0"/>
                  </a:lnTo>
                  <a:lnTo>
                    <a:pt x="98" y="4"/>
                  </a:lnTo>
                  <a:lnTo>
                    <a:pt x="98" y="8"/>
                  </a:lnTo>
                  <a:lnTo>
                    <a:pt x="98" y="12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7" name="Freeform 125"/>
            <p:cNvSpPr/>
            <p:nvPr/>
          </p:nvSpPr>
          <p:spPr>
            <a:xfrm>
              <a:off x="5430" y="2735"/>
              <a:ext cx="17" cy="1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6" y="15"/>
                </a:cxn>
                <a:cxn ang="0">
                  <a:pos x="15" y="15"/>
                </a:cxn>
                <a:cxn ang="0">
                  <a:pos x="13" y="15"/>
                </a:cxn>
                <a:cxn ang="0">
                  <a:pos x="12" y="15"/>
                </a:cxn>
                <a:cxn ang="0">
                  <a:pos x="9" y="14"/>
                </a:cxn>
                <a:cxn ang="0">
                  <a:pos x="8" y="13"/>
                </a:cxn>
                <a:cxn ang="0">
                  <a:pos x="7" y="11"/>
                </a:cxn>
                <a:cxn ang="0">
                  <a:pos x="8" y="11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13" y="2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10" y="5"/>
                </a:cxn>
                <a:cxn ang="0">
                  <a:pos x="9" y="5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0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4" y="11"/>
                </a:cxn>
                <a:cxn ang="0">
                  <a:pos x="15" y="11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7" y="13"/>
                </a:cxn>
                <a:cxn ang="0">
                  <a:pos x="17" y="14"/>
                </a:cxn>
              </a:cxnLst>
              <a:pathLst>
                <a:path w="34" h="30">
                  <a:moveTo>
                    <a:pt x="34" y="28"/>
                  </a:moveTo>
                  <a:lnTo>
                    <a:pt x="32" y="29"/>
                  </a:lnTo>
                  <a:lnTo>
                    <a:pt x="30" y="30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17" y="28"/>
                  </a:lnTo>
                  <a:lnTo>
                    <a:pt x="15" y="25"/>
                  </a:lnTo>
                  <a:lnTo>
                    <a:pt x="14" y="22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0" y="9"/>
                  </a:lnTo>
                  <a:lnTo>
                    <a:pt x="8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3"/>
                  </a:lnTo>
                  <a:lnTo>
                    <a:pt x="6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5" y="6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18" y="15"/>
                  </a:lnTo>
                  <a:lnTo>
                    <a:pt x="18" y="19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31" y="23"/>
                  </a:lnTo>
                  <a:lnTo>
                    <a:pt x="32" y="24"/>
                  </a:lnTo>
                  <a:lnTo>
                    <a:pt x="34" y="26"/>
                  </a:lnTo>
                  <a:lnTo>
                    <a:pt x="34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8" name="Freeform 126"/>
            <p:cNvSpPr/>
            <p:nvPr/>
          </p:nvSpPr>
          <p:spPr>
            <a:xfrm>
              <a:off x="5432" y="2715"/>
              <a:ext cx="3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3" y="7"/>
                </a:cxn>
              </a:cxnLst>
              <a:pathLst>
                <a:path w="5" h="15">
                  <a:moveTo>
                    <a:pt x="5" y="15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5" y="9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11"/>
                  </a:lnTo>
                  <a:lnTo>
                    <a:pt x="5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9" name="Freeform 127"/>
            <p:cNvSpPr/>
            <p:nvPr/>
          </p:nvSpPr>
          <p:spPr>
            <a:xfrm>
              <a:off x="5436" y="2714"/>
              <a:ext cx="19" cy="5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6" y="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3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6" y="2"/>
                </a:cxn>
              </a:cxnLst>
              <a:pathLst>
                <a:path w="38" h="11">
                  <a:moveTo>
                    <a:pt x="31" y="4"/>
                  </a:moveTo>
                  <a:lnTo>
                    <a:pt x="34" y="6"/>
                  </a:lnTo>
                  <a:lnTo>
                    <a:pt x="35" y="7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8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0" name="Freeform 128"/>
            <p:cNvSpPr/>
            <p:nvPr/>
          </p:nvSpPr>
          <p:spPr>
            <a:xfrm>
              <a:off x="5440" y="2719"/>
              <a:ext cx="13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0" y="2"/>
                </a:cxn>
                <a:cxn ang="0">
                  <a:pos x="12" y="3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3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pathLst>
                <a:path w="27" h="8">
                  <a:moveTo>
                    <a:pt x="3" y="0"/>
                  </a:moveTo>
                  <a:lnTo>
                    <a:pt x="6" y="1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1" name="Freeform 129"/>
            <p:cNvSpPr/>
            <p:nvPr/>
          </p:nvSpPr>
          <p:spPr>
            <a:xfrm>
              <a:off x="5441" y="2723"/>
              <a:ext cx="1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1" y="1"/>
                </a:cxn>
                <a:cxn ang="0">
                  <a:pos x="0" y="1"/>
                </a:cxn>
              </a:cxnLst>
              <a:pathLst>
                <a:path w="19" h="6">
                  <a:moveTo>
                    <a:pt x="0" y="1"/>
                  </a:moveTo>
                  <a:lnTo>
                    <a:pt x="2" y="3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2" name="Freeform 130"/>
            <p:cNvSpPr/>
            <p:nvPr/>
          </p:nvSpPr>
          <p:spPr>
            <a:xfrm>
              <a:off x="5387" y="3032"/>
              <a:ext cx="36" cy="37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3" y="2"/>
                </a:cxn>
                <a:cxn ang="0">
                  <a:pos x="0" y="9"/>
                </a:cxn>
                <a:cxn ang="0">
                  <a:pos x="1" y="20"/>
                </a:cxn>
                <a:cxn ang="0">
                  <a:pos x="2" y="23"/>
                </a:cxn>
                <a:cxn ang="0">
                  <a:pos x="4" y="23"/>
                </a:cxn>
                <a:cxn ang="0">
                  <a:pos x="4" y="23"/>
                </a:cxn>
                <a:cxn ang="0">
                  <a:pos x="5" y="21"/>
                </a:cxn>
                <a:cxn ang="0">
                  <a:pos x="6" y="21"/>
                </a:cxn>
                <a:cxn ang="0">
                  <a:pos x="8" y="22"/>
                </a:cxn>
                <a:cxn ang="0">
                  <a:pos x="9" y="21"/>
                </a:cxn>
                <a:cxn ang="0">
                  <a:pos x="11" y="17"/>
                </a:cxn>
                <a:cxn ang="0">
                  <a:pos x="13" y="16"/>
                </a:cxn>
                <a:cxn ang="0">
                  <a:pos x="17" y="17"/>
                </a:cxn>
                <a:cxn ang="0">
                  <a:pos x="18" y="20"/>
                </a:cxn>
                <a:cxn ang="0">
                  <a:pos x="20" y="29"/>
                </a:cxn>
                <a:cxn ang="0">
                  <a:pos x="20" y="33"/>
                </a:cxn>
                <a:cxn ang="0">
                  <a:pos x="22" y="35"/>
                </a:cxn>
                <a:cxn ang="0">
                  <a:pos x="25" y="35"/>
                </a:cxn>
                <a:cxn ang="0">
                  <a:pos x="29" y="36"/>
                </a:cxn>
                <a:cxn ang="0">
                  <a:pos x="33" y="37"/>
                </a:cxn>
                <a:cxn ang="0">
                  <a:pos x="35" y="37"/>
                </a:cxn>
                <a:cxn ang="0">
                  <a:pos x="36" y="36"/>
                </a:cxn>
                <a:cxn ang="0">
                  <a:pos x="36" y="32"/>
                </a:cxn>
                <a:cxn ang="0">
                  <a:pos x="32" y="30"/>
                </a:cxn>
                <a:cxn ang="0">
                  <a:pos x="29" y="29"/>
                </a:cxn>
                <a:cxn ang="0">
                  <a:pos x="28" y="29"/>
                </a:cxn>
                <a:cxn ang="0">
                  <a:pos x="27" y="29"/>
                </a:cxn>
                <a:cxn ang="0">
                  <a:pos x="26" y="28"/>
                </a:cxn>
                <a:cxn ang="0">
                  <a:pos x="26" y="25"/>
                </a:cxn>
                <a:cxn ang="0">
                  <a:pos x="25" y="24"/>
                </a:cxn>
                <a:cxn ang="0">
                  <a:pos x="25" y="21"/>
                </a:cxn>
                <a:cxn ang="0">
                  <a:pos x="25" y="18"/>
                </a:cxn>
                <a:cxn ang="0">
                  <a:pos x="28" y="14"/>
                </a:cxn>
                <a:cxn ang="0">
                  <a:pos x="27" y="11"/>
                </a:cxn>
                <a:cxn ang="0">
                  <a:pos x="25" y="9"/>
                </a:cxn>
                <a:cxn ang="0">
                  <a:pos x="24" y="8"/>
                </a:cxn>
                <a:cxn ang="0">
                  <a:pos x="22" y="5"/>
                </a:cxn>
                <a:cxn ang="0">
                  <a:pos x="20" y="2"/>
                </a:cxn>
                <a:cxn ang="0">
                  <a:pos x="16" y="1"/>
                </a:cxn>
              </a:cxnLst>
              <a:pathLst>
                <a:path w="72" h="74">
                  <a:moveTo>
                    <a:pt x="25" y="0"/>
                  </a:moveTo>
                  <a:lnTo>
                    <a:pt x="20" y="1"/>
                  </a:lnTo>
                  <a:lnTo>
                    <a:pt x="15" y="2"/>
                  </a:lnTo>
                  <a:lnTo>
                    <a:pt x="6" y="4"/>
                  </a:lnTo>
                  <a:lnTo>
                    <a:pt x="0" y="7"/>
                  </a:lnTo>
                  <a:lnTo>
                    <a:pt x="0" y="17"/>
                  </a:lnTo>
                  <a:lnTo>
                    <a:pt x="1" y="30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8" y="46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8" y="41"/>
                  </a:lnTo>
                  <a:lnTo>
                    <a:pt x="19" y="36"/>
                  </a:lnTo>
                  <a:lnTo>
                    <a:pt x="21" y="33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9" y="32"/>
                  </a:lnTo>
                  <a:lnTo>
                    <a:pt x="33" y="34"/>
                  </a:lnTo>
                  <a:lnTo>
                    <a:pt x="35" y="35"/>
                  </a:lnTo>
                  <a:lnTo>
                    <a:pt x="35" y="40"/>
                  </a:lnTo>
                  <a:lnTo>
                    <a:pt x="38" y="49"/>
                  </a:lnTo>
                  <a:lnTo>
                    <a:pt x="39" y="58"/>
                  </a:lnTo>
                  <a:lnTo>
                    <a:pt x="39" y="64"/>
                  </a:lnTo>
                  <a:lnTo>
                    <a:pt x="40" y="65"/>
                  </a:lnTo>
                  <a:lnTo>
                    <a:pt x="41" y="68"/>
                  </a:lnTo>
                  <a:lnTo>
                    <a:pt x="43" y="69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54" y="70"/>
                  </a:lnTo>
                  <a:lnTo>
                    <a:pt x="58" y="72"/>
                  </a:lnTo>
                  <a:lnTo>
                    <a:pt x="63" y="73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71" y="73"/>
                  </a:lnTo>
                  <a:lnTo>
                    <a:pt x="72" y="71"/>
                  </a:lnTo>
                  <a:lnTo>
                    <a:pt x="72" y="68"/>
                  </a:lnTo>
                  <a:lnTo>
                    <a:pt x="71" y="64"/>
                  </a:lnTo>
                  <a:lnTo>
                    <a:pt x="67" y="62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8" y="58"/>
                  </a:lnTo>
                  <a:lnTo>
                    <a:pt x="56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3" y="58"/>
                  </a:lnTo>
                  <a:lnTo>
                    <a:pt x="51" y="56"/>
                  </a:lnTo>
                  <a:lnTo>
                    <a:pt x="51" y="53"/>
                  </a:lnTo>
                  <a:lnTo>
                    <a:pt x="51" y="50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0" y="43"/>
                  </a:lnTo>
                  <a:lnTo>
                    <a:pt x="50" y="41"/>
                  </a:lnTo>
                  <a:lnTo>
                    <a:pt x="49" y="39"/>
                  </a:lnTo>
                  <a:lnTo>
                    <a:pt x="50" y="36"/>
                  </a:lnTo>
                  <a:lnTo>
                    <a:pt x="54" y="32"/>
                  </a:lnTo>
                  <a:lnTo>
                    <a:pt x="55" y="27"/>
                  </a:lnTo>
                  <a:lnTo>
                    <a:pt x="55" y="24"/>
                  </a:lnTo>
                  <a:lnTo>
                    <a:pt x="54" y="22"/>
                  </a:lnTo>
                  <a:lnTo>
                    <a:pt x="53" y="19"/>
                  </a:lnTo>
                  <a:lnTo>
                    <a:pt x="50" y="18"/>
                  </a:lnTo>
                  <a:lnTo>
                    <a:pt x="49" y="17"/>
                  </a:lnTo>
                  <a:lnTo>
                    <a:pt x="48" y="15"/>
                  </a:lnTo>
                  <a:lnTo>
                    <a:pt x="46" y="12"/>
                  </a:lnTo>
                  <a:lnTo>
                    <a:pt x="44" y="9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5" y="3"/>
                  </a:lnTo>
                  <a:lnTo>
                    <a:pt x="31" y="1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3" name="Freeform 131"/>
            <p:cNvSpPr/>
            <p:nvPr/>
          </p:nvSpPr>
          <p:spPr>
            <a:xfrm>
              <a:off x="5478" y="2731"/>
              <a:ext cx="5" cy="7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4"/>
                </a:cxn>
              </a:cxnLst>
              <a:pathLst>
                <a:path w="10" h="14">
                  <a:moveTo>
                    <a:pt x="5" y="7"/>
                  </a:moveTo>
                  <a:lnTo>
                    <a:pt x="5" y="4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8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4" name="Freeform 132"/>
            <p:cNvSpPr/>
            <p:nvPr/>
          </p:nvSpPr>
          <p:spPr>
            <a:xfrm>
              <a:off x="5435" y="2733"/>
              <a:ext cx="8" cy="5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1"/>
                </a:cxn>
                <a:cxn ang="0">
                  <a:pos x="7" y="2"/>
                </a:cxn>
                <a:cxn ang="0">
                  <a:pos x="8" y="3"/>
                </a:cxn>
              </a:cxnLst>
              <a:pathLst>
                <a:path w="15" h="10">
                  <a:moveTo>
                    <a:pt x="15" y="5"/>
                  </a:moveTo>
                  <a:lnTo>
                    <a:pt x="11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5" name="Freeform 133"/>
            <p:cNvSpPr/>
            <p:nvPr/>
          </p:nvSpPr>
          <p:spPr>
            <a:xfrm>
              <a:off x="5489" y="2675"/>
              <a:ext cx="24" cy="27"/>
            </a:xfrm>
            <a:custGeom>
              <a:avLst/>
              <a:gdLst/>
              <a:ahLst/>
              <a:cxnLst>
                <a:cxn ang="0">
                  <a:pos x="23" y="23"/>
                </a:cxn>
                <a:cxn ang="0">
                  <a:pos x="20" y="18"/>
                </a:cxn>
                <a:cxn ang="0">
                  <a:pos x="19" y="16"/>
                </a:cxn>
                <a:cxn ang="0">
                  <a:pos x="21" y="16"/>
                </a:cxn>
                <a:cxn ang="0">
                  <a:pos x="20" y="14"/>
                </a:cxn>
                <a:cxn ang="0">
                  <a:pos x="17" y="9"/>
                </a:cxn>
                <a:cxn ang="0">
                  <a:pos x="14" y="7"/>
                </a:cxn>
                <a:cxn ang="0">
                  <a:pos x="6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10" y="10"/>
                </a:cxn>
                <a:cxn ang="0">
                  <a:pos x="15" y="14"/>
                </a:cxn>
                <a:cxn ang="0">
                  <a:pos x="15" y="16"/>
                </a:cxn>
                <a:cxn ang="0">
                  <a:pos x="11" y="14"/>
                </a:cxn>
                <a:cxn ang="0">
                  <a:pos x="9" y="13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10" y="14"/>
                </a:cxn>
                <a:cxn ang="0">
                  <a:pos x="13" y="16"/>
                </a:cxn>
                <a:cxn ang="0">
                  <a:pos x="17" y="18"/>
                </a:cxn>
                <a:cxn ang="0">
                  <a:pos x="19" y="20"/>
                </a:cxn>
                <a:cxn ang="0">
                  <a:pos x="23" y="24"/>
                </a:cxn>
                <a:cxn ang="0">
                  <a:pos x="24" y="26"/>
                </a:cxn>
                <a:cxn ang="0">
                  <a:pos x="24" y="25"/>
                </a:cxn>
              </a:cxnLst>
              <a:pathLst>
                <a:path w="49" h="53">
                  <a:moveTo>
                    <a:pt x="49" y="48"/>
                  </a:moveTo>
                  <a:lnTo>
                    <a:pt x="47" y="45"/>
                  </a:lnTo>
                  <a:lnTo>
                    <a:pt x="44" y="40"/>
                  </a:lnTo>
                  <a:lnTo>
                    <a:pt x="41" y="3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4" y="32"/>
                  </a:lnTo>
                  <a:lnTo>
                    <a:pt x="41" y="27"/>
                  </a:lnTo>
                  <a:lnTo>
                    <a:pt x="38" y="22"/>
                  </a:lnTo>
                  <a:lnTo>
                    <a:pt x="35" y="18"/>
                  </a:lnTo>
                  <a:lnTo>
                    <a:pt x="32" y="16"/>
                  </a:lnTo>
                  <a:lnTo>
                    <a:pt x="28" y="13"/>
                  </a:lnTo>
                  <a:lnTo>
                    <a:pt x="21" y="8"/>
                  </a:lnTo>
                  <a:lnTo>
                    <a:pt x="13" y="4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8" y="7"/>
                  </a:lnTo>
                  <a:lnTo>
                    <a:pt x="12" y="9"/>
                  </a:lnTo>
                  <a:lnTo>
                    <a:pt x="15" y="13"/>
                  </a:lnTo>
                  <a:lnTo>
                    <a:pt x="19" y="16"/>
                  </a:lnTo>
                  <a:lnTo>
                    <a:pt x="15" y="14"/>
                  </a:lnTo>
                  <a:lnTo>
                    <a:pt x="11" y="12"/>
                  </a:lnTo>
                  <a:lnTo>
                    <a:pt x="5" y="10"/>
                  </a:lnTo>
                  <a:lnTo>
                    <a:pt x="0" y="9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13" y="16"/>
                  </a:lnTo>
                  <a:lnTo>
                    <a:pt x="16" y="17"/>
                  </a:lnTo>
                  <a:lnTo>
                    <a:pt x="21" y="20"/>
                  </a:lnTo>
                  <a:lnTo>
                    <a:pt x="26" y="23"/>
                  </a:lnTo>
                  <a:lnTo>
                    <a:pt x="31" y="27"/>
                  </a:lnTo>
                  <a:lnTo>
                    <a:pt x="36" y="31"/>
                  </a:lnTo>
                  <a:lnTo>
                    <a:pt x="31" y="31"/>
                  </a:lnTo>
                  <a:lnTo>
                    <a:pt x="27" y="30"/>
                  </a:lnTo>
                  <a:lnTo>
                    <a:pt x="23" y="28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12" y="24"/>
                  </a:lnTo>
                  <a:lnTo>
                    <a:pt x="18" y="27"/>
                  </a:lnTo>
                  <a:lnTo>
                    <a:pt x="21" y="28"/>
                  </a:lnTo>
                  <a:lnTo>
                    <a:pt x="24" y="30"/>
                  </a:lnTo>
                  <a:lnTo>
                    <a:pt x="27" y="31"/>
                  </a:lnTo>
                  <a:lnTo>
                    <a:pt x="30" y="32"/>
                  </a:lnTo>
                  <a:lnTo>
                    <a:pt x="34" y="35"/>
                  </a:lnTo>
                  <a:lnTo>
                    <a:pt x="36" y="36"/>
                  </a:lnTo>
                  <a:lnTo>
                    <a:pt x="38" y="39"/>
                  </a:lnTo>
                  <a:lnTo>
                    <a:pt x="43" y="44"/>
                  </a:lnTo>
                  <a:lnTo>
                    <a:pt x="46" y="48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6" name="Freeform 134"/>
            <p:cNvSpPr/>
            <p:nvPr/>
          </p:nvSpPr>
          <p:spPr>
            <a:xfrm>
              <a:off x="5494" y="2696"/>
              <a:ext cx="22" cy="4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22" y="13"/>
                </a:cxn>
                <a:cxn ang="0">
                  <a:pos x="22" y="22"/>
                </a:cxn>
                <a:cxn ang="0">
                  <a:pos x="19" y="29"/>
                </a:cxn>
                <a:cxn ang="0">
                  <a:pos x="17" y="34"/>
                </a:cxn>
                <a:cxn ang="0">
                  <a:pos x="18" y="39"/>
                </a:cxn>
                <a:cxn ang="0">
                  <a:pos x="15" y="41"/>
                </a:cxn>
                <a:cxn ang="0">
                  <a:pos x="13" y="44"/>
                </a:cxn>
                <a:cxn ang="0">
                  <a:pos x="10" y="44"/>
                </a:cxn>
                <a:cxn ang="0">
                  <a:pos x="8" y="43"/>
                </a:cxn>
                <a:cxn ang="0">
                  <a:pos x="5" y="43"/>
                </a:cxn>
                <a:cxn ang="0">
                  <a:pos x="2" y="41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3" y="27"/>
                </a:cxn>
                <a:cxn ang="0">
                  <a:pos x="5" y="28"/>
                </a:cxn>
                <a:cxn ang="0">
                  <a:pos x="5" y="25"/>
                </a:cxn>
                <a:cxn ang="0">
                  <a:pos x="5" y="22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8" y="24"/>
                </a:cxn>
                <a:cxn ang="0">
                  <a:pos x="8" y="21"/>
                </a:cxn>
                <a:cxn ang="0">
                  <a:pos x="9" y="19"/>
                </a:cxn>
                <a:cxn ang="0">
                  <a:pos x="10" y="18"/>
                </a:cxn>
                <a:cxn ang="0">
                  <a:pos x="11" y="20"/>
                </a:cxn>
                <a:cxn ang="0">
                  <a:pos x="13" y="17"/>
                </a:cxn>
                <a:cxn ang="0">
                  <a:pos x="14" y="13"/>
                </a:cxn>
                <a:cxn ang="0">
                  <a:pos x="16" y="17"/>
                </a:cxn>
                <a:cxn ang="0">
                  <a:pos x="17" y="16"/>
                </a:cxn>
                <a:cxn ang="0">
                  <a:pos x="17" y="14"/>
                </a:cxn>
                <a:cxn ang="0">
                  <a:pos x="16" y="11"/>
                </a:cxn>
                <a:cxn ang="0">
                  <a:pos x="14" y="9"/>
                </a:cxn>
                <a:cxn ang="0">
                  <a:pos x="11" y="6"/>
                </a:cxn>
                <a:cxn ang="0">
                  <a:pos x="13" y="6"/>
                </a:cxn>
                <a:cxn ang="0">
                  <a:pos x="14" y="5"/>
                </a:cxn>
                <a:cxn ang="0">
                  <a:pos x="9" y="0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8" y="8"/>
                </a:cxn>
                <a:cxn ang="0">
                  <a:pos x="20" y="9"/>
                </a:cxn>
              </a:cxnLst>
              <a:pathLst>
                <a:path w="43" h="88">
                  <a:moveTo>
                    <a:pt x="40" y="17"/>
                  </a:moveTo>
                  <a:lnTo>
                    <a:pt x="41" y="18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3" y="39"/>
                  </a:lnTo>
                  <a:lnTo>
                    <a:pt x="43" y="43"/>
                  </a:lnTo>
                  <a:lnTo>
                    <a:pt x="42" y="47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4" y="66"/>
                  </a:lnTo>
                  <a:lnTo>
                    <a:pt x="34" y="70"/>
                  </a:lnTo>
                  <a:lnTo>
                    <a:pt x="35" y="73"/>
                  </a:lnTo>
                  <a:lnTo>
                    <a:pt x="35" y="76"/>
                  </a:lnTo>
                  <a:lnTo>
                    <a:pt x="34" y="78"/>
                  </a:lnTo>
                  <a:lnTo>
                    <a:pt x="32" y="79"/>
                  </a:lnTo>
                  <a:lnTo>
                    <a:pt x="30" y="80"/>
                  </a:lnTo>
                  <a:lnTo>
                    <a:pt x="30" y="83"/>
                  </a:lnTo>
                  <a:lnTo>
                    <a:pt x="28" y="85"/>
                  </a:lnTo>
                  <a:lnTo>
                    <a:pt x="26" y="86"/>
                  </a:lnTo>
                  <a:lnTo>
                    <a:pt x="25" y="88"/>
                  </a:lnTo>
                  <a:lnTo>
                    <a:pt x="23" y="87"/>
                  </a:lnTo>
                  <a:lnTo>
                    <a:pt x="20" y="86"/>
                  </a:lnTo>
                  <a:lnTo>
                    <a:pt x="19" y="85"/>
                  </a:lnTo>
                  <a:lnTo>
                    <a:pt x="17" y="84"/>
                  </a:lnTo>
                  <a:lnTo>
                    <a:pt x="16" y="84"/>
                  </a:lnTo>
                  <a:lnTo>
                    <a:pt x="13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5" y="83"/>
                  </a:lnTo>
                  <a:lnTo>
                    <a:pt x="3" y="80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2" y="50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8" y="54"/>
                  </a:lnTo>
                  <a:lnTo>
                    <a:pt x="9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9" y="35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13" y="42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6" y="42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3" y="36"/>
                  </a:lnTo>
                  <a:lnTo>
                    <a:pt x="25" y="34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7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1" y="34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3" y="24"/>
                  </a:lnTo>
                  <a:lnTo>
                    <a:pt x="32" y="22"/>
                  </a:lnTo>
                  <a:lnTo>
                    <a:pt x="31" y="19"/>
                  </a:lnTo>
                  <a:lnTo>
                    <a:pt x="28" y="18"/>
                  </a:lnTo>
                  <a:lnTo>
                    <a:pt x="27" y="17"/>
                  </a:lnTo>
                  <a:lnTo>
                    <a:pt x="25" y="16"/>
                  </a:lnTo>
                  <a:lnTo>
                    <a:pt x="24" y="13"/>
                  </a:lnTo>
                  <a:lnTo>
                    <a:pt x="21" y="11"/>
                  </a:lnTo>
                  <a:lnTo>
                    <a:pt x="19" y="9"/>
                  </a:lnTo>
                  <a:lnTo>
                    <a:pt x="23" y="10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1" y="12"/>
                  </a:lnTo>
                  <a:lnTo>
                    <a:pt x="27" y="9"/>
                  </a:lnTo>
                  <a:lnTo>
                    <a:pt x="24" y="5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40" y="1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7" name="Freeform 135"/>
            <p:cNvSpPr/>
            <p:nvPr/>
          </p:nvSpPr>
          <p:spPr>
            <a:xfrm>
              <a:off x="5478" y="271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7" y="6"/>
                </a:cxn>
                <a:cxn ang="0">
                  <a:pos x="4" y="5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5" y="2"/>
                </a:cxn>
              </a:cxnLst>
              <a:pathLst>
                <a:path w="13" h="10">
                  <a:moveTo>
                    <a:pt x="9" y="4"/>
                  </a:moveTo>
                  <a:lnTo>
                    <a:pt x="10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3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9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8" name="Freeform 136"/>
            <p:cNvSpPr/>
            <p:nvPr/>
          </p:nvSpPr>
          <p:spPr>
            <a:xfrm>
              <a:off x="5473" y="2703"/>
              <a:ext cx="11" cy="9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3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1" y="9"/>
                </a:cxn>
                <a:cxn ang="0">
                  <a:pos x="11" y="9"/>
                </a:cxn>
                <a:cxn ang="0">
                  <a:pos x="10" y="9"/>
                </a:cxn>
                <a:cxn ang="0">
                  <a:pos x="8" y="9"/>
                </a:cxn>
                <a:cxn ang="0">
                  <a:pos x="6" y="8"/>
                </a:cxn>
                <a:cxn ang="0">
                  <a:pos x="4" y="7"/>
                </a:cxn>
              </a:cxnLst>
              <a:pathLst>
                <a:path w="22" h="19">
                  <a:moveTo>
                    <a:pt x="8" y="15"/>
                  </a:moveTo>
                  <a:lnTo>
                    <a:pt x="5" y="12"/>
                  </a:lnTo>
                  <a:lnTo>
                    <a:pt x="2" y="8"/>
                  </a:lnTo>
                  <a:lnTo>
                    <a:pt x="1" y="4"/>
                  </a:lnTo>
                  <a:lnTo>
                    <a:pt x="0" y="0"/>
                  </a:lnTo>
                  <a:lnTo>
                    <a:pt x="1" y="1"/>
                  </a:lnTo>
                  <a:lnTo>
                    <a:pt x="4" y="4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1" y="18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5" y="18"/>
                  </a:lnTo>
                  <a:lnTo>
                    <a:pt x="12" y="16"/>
                  </a:lnTo>
                  <a:lnTo>
                    <a:pt x="8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9" name="Freeform 137"/>
            <p:cNvSpPr/>
            <p:nvPr/>
          </p:nvSpPr>
          <p:spPr>
            <a:xfrm>
              <a:off x="5454" y="2674"/>
              <a:ext cx="22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9" y="2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3" y="2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11" y="4"/>
                </a:cxn>
              </a:cxnLst>
              <a:pathLst>
                <a:path w="44" h="15">
                  <a:moveTo>
                    <a:pt x="21" y="9"/>
                  </a:moveTo>
                  <a:lnTo>
                    <a:pt x="20" y="10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8"/>
                  </a:lnTo>
                  <a:lnTo>
                    <a:pt x="9" y="7"/>
                  </a:lnTo>
                  <a:lnTo>
                    <a:pt x="12" y="6"/>
                  </a:lnTo>
                  <a:lnTo>
                    <a:pt x="15" y="6"/>
                  </a:lnTo>
                  <a:lnTo>
                    <a:pt x="17" y="4"/>
                  </a:lnTo>
                  <a:lnTo>
                    <a:pt x="20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44" y="2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2" y="9"/>
                  </a:lnTo>
                  <a:lnTo>
                    <a:pt x="21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0" name="Freeform 138"/>
            <p:cNvSpPr/>
            <p:nvPr/>
          </p:nvSpPr>
          <p:spPr>
            <a:xfrm>
              <a:off x="5525" y="2779"/>
              <a:ext cx="14" cy="4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6"/>
                </a:cxn>
                <a:cxn ang="0">
                  <a:pos x="10" y="13"/>
                </a:cxn>
                <a:cxn ang="0">
                  <a:pos x="12" y="19"/>
                </a:cxn>
                <a:cxn ang="0">
                  <a:pos x="13" y="22"/>
                </a:cxn>
                <a:cxn ang="0">
                  <a:pos x="14" y="24"/>
                </a:cxn>
                <a:cxn ang="0">
                  <a:pos x="14" y="26"/>
                </a:cxn>
                <a:cxn ang="0">
                  <a:pos x="13" y="27"/>
                </a:cxn>
                <a:cxn ang="0">
                  <a:pos x="12" y="29"/>
                </a:cxn>
                <a:cxn ang="0">
                  <a:pos x="10" y="31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0" y="42"/>
                </a:cxn>
                <a:cxn ang="0">
                  <a:pos x="2" y="38"/>
                </a:cxn>
                <a:cxn ang="0">
                  <a:pos x="5" y="33"/>
                </a:cxn>
                <a:cxn ang="0">
                  <a:pos x="8" y="30"/>
                </a:cxn>
                <a:cxn ang="0">
                  <a:pos x="9" y="27"/>
                </a:cxn>
                <a:cxn ang="0">
                  <a:pos x="10" y="26"/>
                </a:cxn>
                <a:cxn ang="0">
                  <a:pos x="10" y="25"/>
                </a:cxn>
                <a:cxn ang="0">
                  <a:pos x="10" y="23"/>
                </a:cxn>
                <a:cxn ang="0">
                  <a:pos x="10" y="22"/>
                </a:cxn>
                <a:cxn ang="0">
                  <a:pos x="9" y="19"/>
                </a:cxn>
                <a:cxn ang="0">
                  <a:pos x="9" y="14"/>
                </a:cxn>
                <a:cxn ang="0">
                  <a:pos x="9" y="7"/>
                </a:cxn>
                <a:cxn ang="0">
                  <a:pos x="9" y="0"/>
                </a:cxn>
              </a:cxnLst>
              <a:pathLst>
                <a:path w="27" h="83">
                  <a:moveTo>
                    <a:pt x="18" y="0"/>
                  </a:moveTo>
                  <a:lnTo>
                    <a:pt x="18" y="12"/>
                  </a:lnTo>
                  <a:lnTo>
                    <a:pt x="19" y="25"/>
                  </a:lnTo>
                  <a:lnTo>
                    <a:pt x="23" y="37"/>
                  </a:lnTo>
                  <a:lnTo>
                    <a:pt x="25" y="44"/>
                  </a:lnTo>
                  <a:lnTo>
                    <a:pt x="27" y="48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4" y="57"/>
                  </a:lnTo>
                  <a:lnTo>
                    <a:pt x="19" y="61"/>
                  </a:lnTo>
                  <a:lnTo>
                    <a:pt x="12" y="69"/>
                  </a:lnTo>
                  <a:lnTo>
                    <a:pt x="6" y="77"/>
                  </a:lnTo>
                  <a:lnTo>
                    <a:pt x="0" y="83"/>
                  </a:lnTo>
                  <a:lnTo>
                    <a:pt x="4" y="75"/>
                  </a:lnTo>
                  <a:lnTo>
                    <a:pt x="10" y="66"/>
                  </a:lnTo>
                  <a:lnTo>
                    <a:pt x="15" y="59"/>
                  </a:lnTo>
                  <a:lnTo>
                    <a:pt x="18" y="54"/>
                  </a:lnTo>
                  <a:lnTo>
                    <a:pt x="19" y="52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19" y="44"/>
                  </a:lnTo>
                  <a:lnTo>
                    <a:pt x="18" y="38"/>
                  </a:lnTo>
                  <a:lnTo>
                    <a:pt x="17" y="27"/>
                  </a:lnTo>
                  <a:lnTo>
                    <a:pt x="17" y="13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1" name="Freeform 139"/>
            <p:cNvSpPr/>
            <p:nvPr/>
          </p:nvSpPr>
          <p:spPr>
            <a:xfrm>
              <a:off x="5503" y="2831"/>
              <a:ext cx="70" cy="117"/>
            </a:xfrm>
            <a:custGeom>
              <a:avLst/>
              <a:gdLst/>
              <a:ahLst/>
              <a:cxnLst>
                <a:cxn ang="0">
                  <a:pos x="34" y="108"/>
                </a:cxn>
                <a:cxn ang="0">
                  <a:pos x="42" y="105"/>
                </a:cxn>
                <a:cxn ang="0">
                  <a:pos x="49" y="100"/>
                </a:cxn>
                <a:cxn ang="0">
                  <a:pos x="55" y="96"/>
                </a:cxn>
                <a:cxn ang="0">
                  <a:pos x="58" y="92"/>
                </a:cxn>
                <a:cxn ang="0">
                  <a:pos x="60" y="93"/>
                </a:cxn>
                <a:cxn ang="0">
                  <a:pos x="61" y="99"/>
                </a:cxn>
                <a:cxn ang="0">
                  <a:pos x="61" y="109"/>
                </a:cxn>
                <a:cxn ang="0">
                  <a:pos x="62" y="116"/>
                </a:cxn>
                <a:cxn ang="0">
                  <a:pos x="66" y="115"/>
                </a:cxn>
                <a:cxn ang="0">
                  <a:pos x="68" y="108"/>
                </a:cxn>
                <a:cxn ang="0">
                  <a:pos x="66" y="93"/>
                </a:cxn>
                <a:cxn ang="0">
                  <a:pos x="66" y="74"/>
                </a:cxn>
                <a:cxn ang="0">
                  <a:pos x="69" y="51"/>
                </a:cxn>
                <a:cxn ang="0">
                  <a:pos x="69" y="27"/>
                </a:cxn>
                <a:cxn ang="0">
                  <a:pos x="67" y="6"/>
                </a:cxn>
                <a:cxn ang="0">
                  <a:pos x="64" y="7"/>
                </a:cxn>
                <a:cxn ang="0">
                  <a:pos x="59" y="22"/>
                </a:cxn>
                <a:cxn ang="0">
                  <a:pos x="53" y="36"/>
                </a:cxn>
                <a:cxn ang="0">
                  <a:pos x="49" y="47"/>
                </a:cxn>
                <a:cxn ang="0">
                  <a:pos x="45" y="55"/>
                </a:cxn>
                <a:cxn ang="0">
                  <a:pos x="37" y="71"/>
                </a:cxn>
                <a:cxn ang="0">
                  <a:pos x="24" y="92"/>
                </a:cxn>
                <a:cxn ang="0">
                  <a:pos x="8" y="111"/>
                </a:cxn>
                <a:cxn ang="0">
                  <a:pos x="4" y="115"/>
                </a:cxn>
                <a:cxn ang="0">
                  <a:pos x="14" y="112"/>
                </a:cxn>
                <a:cxn ang="0">
                  <a:pos x="23" y="110"/>
                </a:cxn>
                <a:cxn ang="0">
                  <a:pos x="29" y="108"/>
                </a:cxn>
                <a:cxn ang="0">
                  <a:pos x="22" y="103"/>
                </a:cxn>
                <a:cxn ang="0">
                  <a:pos x="32" y="93"/>
                </a:cxn>
                <a:cxn ang="0">
                  <a:pos x="37" y="84"/>
                </a:cxn>
                <a:cxn ang="0">
                  <a:pos x="45" y="72"/>
                </a:cxn>
                <a:cxn ang="0">
                  <a:pos x="54" y="64"/>
                </a:cxn>
                <a:cxn ang="0">
                  <a:pos x="50" y="77"/>
                </a:cxn>
                <a:cxn ang="0">
                  <a:pos x="45" y="88"/>
                </a:cxn>
                <a:cxn ang="0">
                  <a:pos x="42" y="90"/>
                </a:cxn>
                <a:cxn ang="0">
                  <a:pos x="36" y="95"/>
                </a:cxn>
                <a:cxn ang="0">
                  <a:pos x="29" y="100"/>
                </a:cxn>
                <a:cxn ang="0">
                  <a:pos x="22" y="103"/>
                </a:cxn>
              </a:cxnLst>
              <a:pathLst>
                <a:path w="140" h="234">
                  <a:moveTo>
                    <a:pt x="62" y="216"/>
                  </a:moveTo>
                  <a:lnTo>
                    <a:pt x="68" y="215"/>
                  </a:lnTo>
                  <a:lnTo>
                    <a:pt x="75" y="213"/>
                  </a:lnTo>
                  <a:lnTo>
                    <a:pt x="83" y="209"/>
                  </a:lnTo>
                  <a:lnTo>
                    <a:pt x="91" y="205"/>
                  </a:lnTo>
                  <a:lnTo>
                    <a:pt x="98" y="200"/>
                  </a:lnTo>
                  <a:lnTo>
                    <a:pt x="105" y="196"/>
                  </a:lnTo>
                  <a:lnTo>
                    <a:pt x="109" y="191"/>
                  </a:lnTo>
                  <a:lnTo>
                    <a:pt x="113" y="186"/>
                  </a:lnTo>
                  <a:lnTo>
                    <a:pt x="115" y="183"/>
                  </a:lnTo>
                  <a:lnTo>
                    <a:pt x="117" y="183"/>
                  </a:lnTo>
                  <a:lnTo>
                    <a:pt x="120" y="185"/>
                  </a:lnTo>
                  <a:lnTo>
                    <a:pt x="121" y="190"/>
                  </a:lnTo>
                  <a:lnTo>
                    <a:pt x="121" y="197"/>
                  </a:lnTo>
                  <a:lnTo>
                    <a:pt x="121" y="206"/>
                  </a:lnTo>
                  <a:lnTo>
                    <a:pt x="121" y="217"/>
                  </a:lnTo>
                  <a:lnTo>
                    <a:pt x="120" y="234"/>
                  </a:lnTo>
                  <a:lnTo>
                    <a:pt x="123" y="232"/>
                  </a:lnTo>
                  <a:lnTo>
                    <a:pt x="128" y="231"/>
                  </a:lnTo>
                  <a:lnTo>
                    <a:pt x="131" y="229"/>
                  </a:lnTo>
                  <a:lnTo>
                    <a:pt x="135" y="227"/>
                  </a:lnTo>
                  <a:lnTo>
                    <a:pt x="135" y="216"/>
                  </a:lnTo>
                  <a:lnTo>
                    <a:pt x="134" y="203"/>
                  </a:lnTo>
                  <a:lnTo>
                    <a:pt x="131" y="185"/>
                  </a:lnTo>
                  <a:lnTo>
                    <a:pt x="131" y="161"/>
                  </a:lnTo>
                  <a:lnTo>
                    <a:pt x="132" y="148"/>
                  </a:lnTo>
                  <a:lnTo>
                    <a:pt x="134" y="129"/>
                  </a:lnTo>
                  <a:lnTo>
                    <a:pt x="137" y="102"/>
                  </a:lnTo>
                  <a:lnTo>
                    <a:pt x="140" y="72"/>
                  </a:lnTo>
                  <a:lnTo>
                    <a:pt x="138" y="54"/>
                  </a:lnTo>
                  <a:lnTo>
                    <a:pt x="135" y="31"/>
                  </a:lnTo>
                  <a:lnTo>
                    <a:pt x="134" y="11"/>
                  </a:lnTo>
                  <a:lnTo>
                    <a:pt x="132" y="0"/>
                  </a:lnTo>
                  <a:lnTo>
                    <a:pt x="128" y="14"/>
                  </a:lnTo>
                  <a:lnTo>
                    <a:pt x="123" y="28"/>
                  </a:lnTo>
                  <a:lnTo>
                    <a:pt x="117" y="43"/>
                  </a:lnTo>
                  <a:lnTo>
                    <a:pt x="112" y="58"/>
                  </a:lnTo>
                  <a:lnTo>
                    <a:pt x="106" y="71"/>
                  </a:lnTo>
                  <a:lnTo>
                    <a:pt x="100" y="83"/>
                  </a:lnTo>
                  <a:lnTo>
                    <a:pt x="97" y="93"/>
                  </a:lnTo>
                  <a:lnTo>
                    <a:pt x="93" y="100"/>
                  </a:lnTo>
                  <a:lnTo>
                    <a:pt x="89" y="109"/>
                  </a:lnTo>
                  <a:lnTo>
                    <a:pt x="82" y="123"/>
                  </a:lnTo>
                  <a:lnTo>
                    <a:pt x="73" y="142"/>
                  </a:lnTo>
                  <a:lnTo>
                    <a:pt x="61" y="162"/>
                  </a:lnTo>
                  <a:lnTo>
                    <a:pt x="47" y="183"/>
                  </a:lnTo>
                  <a:lnTo>
                    <a:pt x="32" y="204"/>
                  </a:lnTo>
                  <a:lnTo>
                    <a:pt x="16" y="221"/>
                  </a:lnTo>
                  <a:lnTo>
                    <a:pt x="0" y="234"/>
                  </a:lnTo>
                  <a:lnTo>
                    <a:pt x="8" y="230"/>
                  </a:lnTo>
                  <a:lnTo>
                    <a:pt x="17" y="228"/>
                  </a:lnTo>
                  <a:lnTo>
                    <a:pt x="27" y="224"/>
                  </a:lnTo>
                  <a:lnTo>
                    <a:pt x="36" y="222"/>
                  </a:lnTo>
                  <a:lnTo>
                    <a:pt x="45" y="220"/>
                  </a:lnTo>
                  <a:lnTo>
                    <a:pt x="52" y="217"/>
                  </a:lnTo>
                  <a:lnTo>
                    <a:pt x="58" y="216"/>
                  </a:lnTo>
                  <a:lnTo>
                    <a:pt x="62" y="216"/>
                  </a:lnTo>
                  <a:lnTo>
                    <a:pt x="44" y="206"/>
                  </a:lnTo>
                  <a:lnTo>
                    <a:pt x="55" y="196"/>
                  </a:lnTo>
                  <a:lnTo>
                    <a:pt x="63" y="186"/>
                  </a:lnTo>
                  <a:lnTo>
                    <a:pt x="69" y="177"/>
                  </a:lnTo>
                  <a:lnTo>
                    <a:pt x="74" y="168"/>
                  </a:lnTo>
                  <a:lnTo>
                    <a:pt x="81" y="156"/>
                  </a:lnTo>
                  <a:lnTo>
                    <a:pt x="90" y="144"/>
                  </a:lnTo>
                  <a:lnTo>
                    <a:pt x="100" y="133"/>
                  </a:lnTo>
                  <a:lnTo>
                    <a:pt x="107" y="128"/>
                  </a:lnTo>
                  <a:lnTo>
                    <a:pt x="104" y="139"/>
                  </a:lnTo>
                  <a:lnTo>
                    <a:pt x="99" y="154"/>
                  </a:lnTo>
                  <a:lnTo>
                    <a:pt x="94" y="168"/>
                  </a:lnTo>
                  <a:lnTo>
                    <a:pt x="90" y="175"/>
                  </a:lnTo>
                  <a:lnTo>
                    <a:pt x="87" y="177"/>
                  </a:lnTo>
                  <a:lnTo>
                    <a:pt x="83" y="180"/>
                  </a:lnTo>
                  <a:lnTo>
                    <a:pt x="78" y="184"/>
                  </a:lnTo>
                  <a:lnTo>
                    <a:pt x="71" y="190"/>
                  </a:lnTo>
                  <a:lnTo>
                    <a:pt x="64" y="194"/>
                  </a:lnTo>
                  <a:lnTo>
                    <a:pt x="58" y="199"/>
                  </a:lnTo>
                  <a:lnTo>
                    <a:pt x="51" y="204"/>
                  </a:lnTo>
                  <a:lnTo>
                    <a:pt x="44" y="206"/>
                  </a:lnTo>
                  <a:lnTo>
                    <a:pt x="62" y="2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2" name="Freeform 140"/>
            <p:cNvSpPr/>
            <p:nvPr/>
          </p:nvSpPr>
          <p:spPr>
            <a:xfrm>
              <a:off x="5409" y="2859"/>
              <a:ext cx="18" cy="11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13"/>
                </a:cxn>
                <a:cxn ang="0">
                  <a:pos x="18" y="33"/>
                </a:cxn>
                <a:cxn ang="0">
                  <a:pos x="18" y="55"/>
                </a:cxn>
                <a:cxn ang="0">
                  <a:pos x="18" y="68"/>
                </a:cxn>
                <a:cxn ang="0">
                  <a:pos x="18" y="75"/>
                </a:cxn>
                <a:cxn ang="0">
                  <a:pos x="17" y="89"/>
                </a:cxn>
                <a:cxn ang="0">
                  <a:pos x="15" y="104"/>
                </a:cxn>
                <a:cxn ang="0">
                  <a:pos x="14" y="116"/>
                </a:cxn>
                <a:cxn ang="0">
                  <a:pos x="14" y="106"/>
                </a:cxn>
                <a:cxn ang="0">
                  <a:pos x="14" y="99"/>
                </a:cxn>
                <a:cxn ang="0">
                  <a:pos x="13" y="94"/>
                </a:cxn>
                <a:cxn ang="0">
                  <a:pos x="13" y="91"/>
                </a:cxn>
                <a:cxn ang="0">
                  <a:pos x="11" y="94"/>
                </a:cxn>
                <a:cxn ang="0">
                  <a:pos x="9" y="96"/>
                </a:cxn>
                <a:cxn ang="0">
                  <a:pos x="7" y="99"/>
                </a:cxn>
                <a:cxn ang="0">
                  <a:pos x="6" y="101"/>
                </a:cxn>
                <a:cxn ang="0">
                  <a:pos x="5" y="102"/>
                </a:cxn>
                <a:cxn ang="0">
                  <a:pos x="3" y="105"/>
                </a:cxn>
                <a:cxn ang="0">
                  <a:pos x="2" y="108"/>
                </a:cxn>
                <a:cxn ang="0">
                  <a:pos x="0" y="110"/>
                </a:cxn>
                <a:cxn ang="0">
                  <a:pos x="2" y="102"/>
                </a:cxn>
                <a:cxn ang="0">
                  <a:pos x="6" y="87"/>
                </a:cxn>
                <a:cxn ang="0">
                  <a:pos x="9" y="72"/>
                </a:cxn>
                <a:cxn ang="0">
                  <a:pos x="10" y="62"/>
                </a:cxn>
                <a:cxn ang="0">
                  <a:pos x="14" y="52"/>
                </a:cxn>
                <a:cxn ang="0">
                  <a:pos x="15" y="34"/>
                </a:cxn>
                <a:cxn ang="0">
                  <a:pos x="15" y="14"/>
                </a:cxn>
                <a:cxn ang="0">
                  <a:pos x="15" y="0"/>
                </a:cxn>
              </a:cxnLst>
              <a:pathLst>
                <a:path w="37" h="234">
                  <a:moveTo>
                    <a:pt x="31" y="0"/>
                  </a:moveTo>
                  <a:lnTo>
                    <a:pt x="34" y="26"/>
                  </a:lnTo>
                  <a:lnTo>
                    <a:pt x="36" y="67"/>
                  </a:lnTo>
                  <a:lnTo>
                    <a:pt x="37" y="110"/>
                  </a:lnTo>
                  <a:lnTo>
                    <a:pt x="37" y="137"/>
                  </a:lnTo>
                  <a:lnTo>
                    <a:pt x="36" y="151"/>
                  </a:lnTo>
                  <a:lnTo>
                    <a:pt x="34" y="179"/>
                  </a:lnTo>
                  <a:lnTo>
                    <a:pt x="31" y="209"/>
                  </a:lnTo>
                  <a:lnTo>
                    <a:pt x="28" y="234"/>
                  </a:lnTo>
                  <a:lnTo>
                    <a:pt x="28" y="213"/>
                  </a:lnTo>
                  <a:lnTo>
                    <a:pt x="28" y="199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22" y="189"/>
                  </a:lnTo>
                  <a:lnTo>
                    <a:pt x="19" y="194"/>
                  </a:lnTo>
                  <a:lnTo>
                    <a:pt x="15" y="199"/>
                  </a:lnTo>
                  <a:lnTo>
                    <a:pt x="13" y="203"/>
                  </a:lnTo>
                  <a:lnTo>
                    <a:pt x="11" y="206"/>
                  </a:lnTo>
                  <a:lnTo>
                    <a:pt x="7" y="211"/>
                  </a:lnTo>
                  <a:lnTo>
                    <a:pt x="4" y="217"/>
                  </a:lnTo>
                  <a:lnTo>
                    <a:pt x="0" y="221"/>
                  </a:lnTo>
                  <a:lnTo>
                    <a:pt x="5" y="205"/>
                  </a:lnTo>
                  <a:lnTo>
                    <a:pt x="12" y="175"/>
                  </a:lnTo>
                  <a:lnTo>
                    <a:pt x="19" y="145"/>
                  </a:lnTo>
                  <a:lnTo>
                    <a:pt x="20" y="126"/>
                  </a:lnTo>
                  <a:lnTo>
                    <a:pt x="29" y="105"/>
                  </a:lnTo>
                  <a:lnTo>
                    <a:pt x="31" y="68"/>
                  </a:lnTo>
                  <a:lnTo>
                    <a:pt x="31" y="28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3" name="Freeform 141"/>
            <p:cNvSpPr/>
            <p:nvPr/>
          </p:nvSpPr>
          <p:spPr>
            <a:xfrm>
              <a:off x="5483" y="2922"/>
              <a:ext cx="4" cy="10"/>
            </a:xfrm>
            <a:custGeom>
              <a:avLst/>
              <a:gdLst/>
              <a:ahLst/>
              <a:cxnLst>
                <a:cxn ang="0">
                  <a:pos x="1" y="10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10"/>
                </a:cxn>
              </a:cxnLst>
              <a:pathLst>
                <a:path w="8" h="20">
                  <a:moveTo>
                    <a:pt x="2" y="20"/>
                  </a:moveTo>
                  <a:lnTo>
                    <a:pt x="3" y="18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4" name="Freeform 142"/>
            <p:cNvSpPr/>
            <p:nvPr/>
          </p:nvSpPr>
          <p:spPr>
            <a:xfrm>
              <a:off x="5483" y="2959"/>
              <a:ext cx="6" cy="10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3" y="8"/>
                </a:cxn>
                <a:cxn ang="0">
                  <a:pos x="4" y="9"/>
                </a:cxn>
                <a:cxn ang="0">
                  <a:pos x="4" y="10"/>
                </a:cxn>
                <a:cxn ang="0">
                  <a:pos x="5" y="10"/>
                </a:cxn>
              </a:cxnLst>
              <a:pathLst>
                <a:path w="11" h="19">
                  <a:moveTo>
                    <a:pt x="10" y="19"/>
                  </a:moveTo>
                  <a:lnTo>
                    <a:pt x="11" y="18"/>
                  </a:lnTo>
                  <a:lnTo>
                    <a:pt x="11" y="15"/>
                  </a:lnTo>
                  <a:lnTo>
                    <a:pt x="10" y="11"/>
                  </a:lnTo>
                  <a:lnTo>
                    <a:pt x="9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11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8" y="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5" name="Freeform 143"/>
            <p:cNvSpPr/>
            <p:nvPr/>
          </p:nvSpPr>
          <p:spPr>
            <a:xfrm>
              <a:off x="5454" y="2963"/>
              <a:ext cx="20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" y="12"/>
                </a:cxn>
                <a:cxn ang="0">
                  <a:pos x="10" y="7"/>
                </a:cxn>
                <a:cxn ang="0">
                  <a:pos x="14" y="2"/>
                </a:cxn>
                <a:cxn ang="0">
                  <a:pos x="16" y="0"/>
                </a:cxn>
                <a:cxn ang="0">
                  <a:pos x="18" y="1"/>
                </a:cxn>
                <a:cxn ang="0">
                  <a:pos x="19" y="2"/>
                </a:cxn>
                <a:cxn ang="0">
                  <a:pos x="20" y="3"/>
                </a:cxn>
                <a:cxn ang="0">
                  <a:pos x="20" y="4"/>
                </a:cxn>
                <a:cxn ang="0">
                  <a:pos x="19" y="5"/>
                </a:cxn>
                <a:cxn ang="0">
                  <a:pos x="17" y="7"/>
                </a:cxn>
                <a:cxn ang="0">
                  <a:pos x="14" y="9"/>
                </a:cxn>
                <a:cxn ang="0">
                  <a:pos x="11" y="10"/>
                </a:cxn>
                <a:cxn ang="0">
                  <a:pos x="8" y="12"/>
                </a:cxn>
                <a:cxn ang="0">
                  <a:pos x="6" y="14"/>
                </a:cxn>
                <a:cxn ang="0">
                  <a:pos x="3" y="14"/>
                </a:cxn>
                <a:cxn ang="0">
                  <a:pos x="0" y="15"/>
                </a:cxn>
              </a:cxnLst>
              <a:pathLst>
                <a:path w="40" h="30">
                  <a:moveTo>
                    <a:pt x="0" y="30"/>
                  </a:moveTo>
                  <a:lnTo>
                    <a:pt x="9" y="23"/>
                  </a:lnTo>
                  <a:lnTo>
                    <a:pt x="20" y="13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5" y="1"/>
                  </a:lnTo>
                  <a:lnTo>
                    <a:pt x="37" y="3"/>
                  </a:lnTo>
                  <a:lnTo>
                    <a:pt x="39" y="5"/>
                  </a:lnTo>
                  <a:lnTo>
                    <a:pt x="40" y="8"/>
                  </a:lnTo>
                  <a:lnTo>
                    <a:pt x="37" y="10"/>
                  </a:lnTo>
                  <a:lnTo>
                    <a:pt x="34" y="13"/>
                  </a:lnTo>
                  <a:lnTo>
                    <a:pt x="28" y="17"/>
                  </a:lnTo>
                  <a:lnTo>
                    <a:pt x="22" y="20"/>
                  </a:lnTo>
                  <a:lnTo>
                    <a:pt x="16" y="24"/>
                  </a:lnTo>
                  <a:lnTo>
                    <a:pt x="11" y="27"/>
                  </a:lnTo>
                  <a:lnTo>
                    <a:pt x="5" y="28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6" name="Freeform 144"/>
            <p:cNvSpPr/>
            <p:nvPr/>
          </p:nvSpPr>
          <p:spPr>
            <a:xfrm>
              <a:off x="5493" y="2903"/>
              <a:ext cx="20" cy="2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6"/>
                </a:cxn>
                <a:cxn ang="0">
                  <a:pos x="13" y="12"/>
                </a:cxn>
                <a:cxn ang="0">
                  <a:pos x="9" y="18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1" y="16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2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4" y="5"/>
                </a:cxn>
                <a:cxn ang="0">
                  <a:pos x="17" y="4"/>
                </a:cxn>
                <a:cxn ang="0">
                  <a:pos x="19" y="2"/>
                </a:cxn>
                <a:cxn ang="0">
                  <a:pos x="20" y="0"/>
                </a:cxn>
              </a:cxnLst>
              <a:pathLst>
                <a:path w="42" h="44">
                  <a:moveTo>
                    <a:pt x="42" y="0"/>
                  </a:moveTo>
                  <a:lnTo>
                    <a:pt x="35" y="11"/>
                  </a:lnTo>
                  <a:lnTo>
                    <a:pt x="27" y="24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5" y="36"/>
                  </a:lnTo>
                  <a:lnTo>
                    <a:pt x="3" y="32"/>
                  </a:lnTo>
                  <a:lnTo>
                    <a:pt x="0" y="29"/>
                  </a:lnTo>
                  <a:lnTo>
                    <a:pt x="5" y="25"/>
                  </a:lnTo>
                  <a:lnTo>
                    <a:pt x="11" y="23"/>
                  </a:lnTo>
                  <a:lnTo>
                    <a:pt x="16" y="18"/>
                  </a:lnTo>
                  <a:lnTo>
                    <a:pt x="23" y="15"/>
                  </a:lnTo>
                  <a:lnTo>
                    <a:pt x="29" y="10"/>
                  </a:lnTo>
                  <a:lnTo>
                    <a:pt x="35" y="7"/>
                  </a:lnTo>
                  <a:lnTo>
                    <a:pt x="39" y="3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7" name="Freeform 145"/>
            <p:cNvSpPr/>
            <p:nvPr/>
          </p:nvSpPr>
          <p:spPr>
            <a:xfrm>
              <a:off x="5489" y="2836"/>
              <a:ext cx="43" cy="7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7"/>
                </a:cxn>
                <a:cxn ang="0">
                  <a:pos x="7" y="55"/>
                </a:cxn>
                <a:cxn ang="0">
                  <a:pos x="10" y="52"/>
                </a:cxn>
                <a:cxn ang="0">
                  <a:pos x="13" y="49"/>
                </a:cxn>
                <a:cxn ang="0">
                  <a:pos x="16" y="44"/>
                </a:cxn>
                <a:cxn ang="0">
                  <a:pos x="19" y="40"/>
                </a:cxn>
                <a:cxn ang="0">
                  <a:pos x="23" y="35"/>
                </a:cxn>
                <a:cxn ang="0">
                  <a:pos x="25" y="31"/>
                </a:cxn>
                <a:cxn ang="0">
                  <a:pos x="26" y="29"/>
                </a:cxn>
                <a:cxn ang="0">
                  <a:pos x="29" y="21"/>
                </a:cxn>
                <a:cxn ang="0">
                  <a:pos x="32" y="12"/>
                </a:cxn>
                <a:cxn ang="0">
                  <a:pos x="36" y="5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1" y="3"/>
                </a:cxn>
                <a:cxn ang="0">
                  <a:pos x="42" y="4"/>
                </a:cxn>
                <a:cxn ang="0">
                  <a:pos x="43" y="6"/>
                </a:cxn>
                <a:cxn ang="0">
                  <a:pos x="40" y="11"/>
                </a:cxn>
                <a:cxn ang="0">
                  <a:pos x="37" y="18"/>
                </a:cxn>
                <a:cxn ang="0">
                  <a:pos x="33" y="25"/>
                </a:cxn>
                <a:cxn ang="0">
                  <a:pos x="31" y="30"/>
                </a:cxn>
                <a:cxn ang="0">
                  <a:pos x="30" y="33"/>
                </a:cxn>
                <a:cxn ang="0">
                  <a:pos x="29" y="36"/>
                </a:cxn>
                <a:cxn ang="0">
                  <a:pos x="27" y="38"/>
                </a:cxn>
                <a:cxn ang="0">
                  <a:pos x="26" y="40"/>
                </a:cxn>
                <a:cxn ang="0">
                  <a:pos x="25" y="41"/>
                </a:cxn>
                <a:cxn ang="0">
                  <a:pos x="22" y="42"/>
                </a:cxn>
                <a:cxn ang="0">
                  <a:pos x="20" y="45"/>
                </a:cxn>
                <a:cxn ang="0">
                  <a:pos x="17" y="48"/>
                </a:cxn>
                <a:cxn ang="0">
                  <a:pos x="14" y="51"/>
                </a:cxn>
                <a:cxn ang="0">
                  <a:pos x="11" y="54"/>
                </a:cxn>
                <a:cxn ang="0">
                  <a:pos x="9" y="57"/>
                </a:cxn>
                <a:cxn ang="0">
                  <a:pos x="7" y="59"/>
                </a:cxn>
                <a:cxn ang="0">
                  <a:pos x="6" y="62"/>
                </a:cxn>
                <a:cxn ang="0">
                  <a:pos x="4" y="66"/>
                </a:cxn>
                <a:cxn ang="0">
                  <a:pos x="2" y="69"/>
                </a:cxn>
                <a:cxn ang="0">
                  <a:pos x="0" y="71"/>
                </a:cxn>
              </a:cxnLst>
              <a:pathLst>
                <a:path w="87" h="142">
                  <a:moveTo>
                    <a:pt x="0" y="142"/>
                  </a:moveTo>
                  <a:lnTo>
                    <a:pt x="3" y="136"/>
                  </a:lnTo>
                  <a:lnTo>
                    <a:pt x="6" y="127"/>
                  </a:lnTo>
                  <a:lnTo>
                    <a:pt x="9" y="119"/>
                  </a:lnTo>
                  <a:lnTo>
                    <a:pt x="13" y="113"/>
                  </a:lnTo>
                  <a:lnTo>
                    <a:pt x="15" y="110"/>
                  </a:lnTo>
                  <a:lnTo>
                    <a:pt x="20" y="104"/>
                  </a:lnTo>
                  <a:lnTo>
                    <a:pt x="26" y="97"/>
                  </a:lnTo>
                  <a:lnTo>
                    <a:pt x="32" y="88"/>
                  </a:lnTo>
                  <a:lnTo>
                    <a:pt x="39" y="79"/>
                  </a:lnTo>
                  <a:lnTo>
                    <a:pt x="46" y="69"/>
                  </a:lnTo>
                  <a:lnTo>
                    <a:pt x="51" y="62"/>
                  </a:lnTo>
                  <a:lnTo>
                    <a:pt x="53" y="57"/>
                  </a:lnTo>
                  <a:lnTo>
                    <a:pt x="58" y="42"/>
                  </a:lnTo>
                  <a:lnTo>
                    <a:pt x="65" y="24"/>
                  </a:lnTo>
                  <a:lnTo>
                    <a:pt x="72" y="10"/>
                  </a:lnTo>
                  <a:lnTo>
                    <a:pt x="79" y="0"/>
                  </a:lnTo>
                  <a:lnTo>
                    <a:pt x="80" y="3"/>
                  </a:lnTo>
                  <a:lnTo>
                    <a:pt x="82" y="5"/>
                  </a:lnTo>
                  <a:lnTo>
                    <a:pt x="84" y="8"/>
                  </a:lnTo>
                  <a:lnTo>
                    <a:pt x="87" y="11"/>
                  </a:lnTo>
                  <a:lnTo>
                    <a:pt x="81" y="21"/>
                  </a:lnTo>
                  <a:lnTo>
                    <a:pt x="74" y="36"/>
                  </a:lnTo>
                  <a:lnTo>
                    <a:pt x="67" y="50"/>
                  </a:lnTo>
                  <a:lnTo>
                    <a:pt x="62" y="59"/>
                  </a:lnTo>
                  <a:lnTo>
                    <a:pt x="60" y="65"/>
                  </a:lnTo>
                  <a:lnTo>
                    <a:pt x="58" y="71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0" y="81"/>
                  </a:lnTo>
                  <a:lnTo>
                    <a:pt x="45" y="84"/>
                  </a:lnTo>
                  <a:lnTo>
                    <a:pt x="41" y="90"/>
                  </a:lnTo>
                  <a:lnTo>
                    <a:pt x="34" y="96"/>
                  </a:lnTo>
                  <a:lnTo>
                    <a:pt x="28" y="102"/>
                  </a:lnTo>
                  <a:lnTo>
                    <a:pt x="22" y="107"/>
                  </a:lnTo>
                  <a:lnTo>
                    <a:pt x="18" y="113"/>
                  </a:lnTo>
                  <a:lnTo>
                    <a:pt x="14" y="118"/>
                  </a:lnTo>
                  <a:lnTo>
                    <a:pt x="12" y="123"/>
                  </a:lnTo>
                  <a:lnTo>
                    <a:pt x="8" y="132"/>
                  </a:lnTo>
                  <a:lnTo>
                    <a:pt x="5" y="138"/>
                  </a:lnTo>
                  <a:lnTo>
                    <a:pt x="0" y="14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8" name="Freeform 146"/>
            <p:cNvSpPr/>
            <p:nvPr/>
          </p:nvSpPr>
          <p:spPr>
            <a:xfrm>
              <a:off x="5449" y="2838"/>
              <a:ext cx="27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7"/>
                </a:cxn>
                <a:cxn ang="0">
                  <a:pos x="5" y="16"/>
                </a:cxn>
                <a:cxn ang="0">
                  <a:pos x="8" y="26"/>
                </a:cxn>
                <a:cxn ang="0">
                  <a:pos x="11" y="32"/>
                </a:cxn>
                <a:cxn ang="0">
                  <a:pos x="15" y="37"/>
                </a:cxn>
                <a:cxn ang="0">
                  <a:pos x="20" y="45"/>
                </a:cxn>
                <a:cxn ang="0">
                  <a:pos x="24" y="52"/>
                </a:cxn>
                <a:cxn ang="0">
                  <a:pos x="27" y="57"/>
                </a:cxn>
                <a:cxn ang="0">
                  <a:pos x="25" y="55"/>
                </a:cxn>
                <a:cxn ang="0">
                  <a:pos x="23" y="52"/>
                </a:cxn>
                <a:cxn ang="0">
                  <a:pos x="20" y="49"/>
                </a:cxn>
                <a:cxn ang="0">
                  <a:pos x="17" y="45"/>
                </a:cxn>
                <a:cxn ang="0">
                  <a:pos x="15" y="41"/>
                </a:cxn>
                <a:cxn ang="0">
                  <a:pos x="12" y="38"/>
                </a:cxn>
                <a:cxn ang="0">
                  <a:pos x="10" y="35"/>
                </a:cxn>
                <a:cxn ang="0">
                  <a:pos x="9" y="33"/>
                </a:cxn>
                <a:cxn ang="0">
                  <a:pos x="7" y="27"/>
                </a:cxn>
                <a:cxn ang="0">
                  <a:pos x="3" y="16"/>
                </a:cxn>
                <a:cxn ang="0">
                  <a:pos x="0" y="5"/>
                </a:cxn>
                <a:cxn ang="0">
                  <a:pos x="0" y="0"/>
                </a:cxn>
              </a:cxnLst>
              <a:pathLst>
                <a:path w="54" h="114">
                  <a:moveTo>
                    <a:pt x="0" y="0"/>
                  </a:moveTo>
                  <a:lnTo>
                    <a:pt x="3" y="13"/>
                  </a:lnTo>
                  <a:lnTo>
                    <a:pt x="9" y="32"/>
                  </a:lnTo>
                  <a:lnTo>
                    <a:pt x="15" y="52"/>
                  </a:lnTo>
                  <a:lnTo>
                    <a:pt x="21" y="63"/>
                  </a:lnTo>
                  <a:lnTo>
                    <a:pt x="29" y="74"/>
                  </a:lnTo>
                  <a:lnTo>
                    <a:pt x="39" y="89"/>
                  </a:lnTo>
                  <a:lnTo>
                    <a:pt x="48" y="104"/>
                  </a:lnTo>
                  <a:lnTo>
                    <a:pt x="54" y="114"/>
                  </a:lnTo>
                  <a:lnTo>
                    <a:pt x="50" y="109"/>
                  </a:lnTo>
                  <a:lnTo>
                    <a:pt x="46" y="104"/>
                  </a:lnTo>
                  <a:lnTo>
                    <a:pt x="40" y="97"/>
                  </a:lnTo>
                  <a:lnTo>
                    <a:pt x="34" y="89"/>
                  </a:lnTo>
                  <a:lnTo>
                    <a:pt x="29" y="82"/>
                  </a:lnTo>
                  <a:lnTo>
                    <a:pt x="23" y="75"/>
                  </a:lnTo>
                  <a:lnTo>
                    <a:pt x="19" y="69"/>
                  </a:lnTo>
                  <a:lnTo>
                    <a:pt x="17" y="66"/>
                  </a:lnTo>
                  <a:lnTo>
                    <a:pt x="13" y="54"/>
                  </a:lnTo>
                  <a:lnTo>
                    <a:pt x="6" y="32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9" name="Freeform 147"/>
            <p:cNvSpPr/>
            <p:nvPr/>
          </p:nvSpPr>
          <p:spPr>
            <a:xfrm>
              <a:off x="5525" y="2939"/>
              <a:ext cx="99" cy="113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1" y="29"/>
                </a:cxn>
                <a:cxn ang="0">
                  <a:pos x="0" y="26"/>
                </a:cxn>
                <a:cxn ang="0">
                  <a:pos x="1" y="21"/>
                </a:cxn>
                <a:cxn ang="0">
                  <a:pos x="5" y="18"/>
                </a:cxn>
                <a:cxn ang="0">
                  <a:pos x="9" y="17"/>
                </a:cxn>
                <a:cxn ang="0">
                  <a:pos x="12" y="17"/>
                </a:cxn>
                <a:cxn ang="0">
                  <a:pos x="14" y="15"/>
                </a:cxn>
                <a:cxn ang="0">
                  <a:pos x="16" y="14"/>
                </a:cxn>
                <a:cxn ang="0">
                  <a:pos x="21" y="13"/>
                </a:cxn>
                <a:cxn ang="0">
                  <a:pos x="29" y="11"/>
                </a:cxn>
                <a:cxn ang="0">
                  <a:pos x="36" y="10"/>
                </a:cxn>
                <a:cxn ang="0">
                  <a:pos x="40" y="8"/>
                </a:cxn>
                <a:cxn ang="0">
                  <a:pos x="46" y="7"/>
                </a:cxn>
                <a:cxn ang="0">
                  <a:pos x="52" y="4"/>
                </a:cxn>
                <a:cxn ang="0">
                  <a:pos x="58" y="2"/>
                </a:cxn>
                <a:cxn ang="0">
                  <a:pos x="64" y="10"/>
                </a:cxn>
                <a:cxn ang="0">
                  <a:pos x="74" y="34"/>
                </a:cxn>
                <a:cxn ang="0">
                  <a:pos x="78" y="42"/>
                </a:cxn>
                <a:cxn ang="0">
                  <a:pos x="83" y="50"/>
                </a:cxn>
                <a:cxn ang="0">
                  <a:pos x="89" y="61"/>
                </a:cxn>
                <a:cxn ang="0">
                  <a:pos x="93" y="69"/>
                </a:cxn>
                <a:cxn ang="0">
                  <a:pos x="96" y="75"/>
                </a:cxn>
                <a:cxn ang="0">
                  <a:pos x="99" y="88"/>
                </a:cxn>
                <a:cxn ang="0">
                  <a:pos x="95" y="93"/>
                </a:cxn>
                <a:cxn ang="0">
                  <a:pos x="88" y="97"/>
                </a:cxn>
                <a:cxn ang="0">
                  <a:pos x="80" y="100"/>
                </a:cxn>
                <a:cxn ang="0">
                  <a:pos x="74" y="102"/>
                </a:cxn>
                <a:cxn ang="0">
                  <a:pos x="70" y="104"/>
                </a:cxn>
                <a:cxn ang="0">
                  <a:pos x="64" y="107"/>
                </a:cxn>
                <a:cxn ang="0">
                  <a:pos x="58" y="109"/>
                </a:cxn>
                <a:cxn ang="0">
                  <a:pos x="53" y="111"/>
                </a:cxn>
                <a:cxn ang="0">
                  <a:pos x="49" y="113"/>
                </a:cxn>
                <a:cxn ang="0">
                  <a:pos x="40" y="111"/>
                </a:cxn>
                <a:cxn ang="0">
                  <a:pos x="38" y="103"/>
                </a:cxn>
                <a:cxn ang="0">
                  <a:pos x="35" y="94"/>
                </a:cxn>
                <a:cxn ang="0">
                  <a:pos x="31" y="86"/>
                </a:cxn>
                <a:cxn ang="0">
                  <a:pos x="24" y="74"/>
                </a:cxn>
                <a:cxn ang="0">
                  <a:pos x="16" y="57"/>
                </a:cxn>
                <a:cxn ang="0">
                  <a:pos x="8" y="41"/>
                </a:cxn>
              </a:cxnLst>
              <a:pathLst>
                <a:path w="198" h="226">
                  <a:moveTo>
                    <a:pt x="8" y="68"/>
                  </a:moveTo>
                  <a:lnTo>
                    <a:pt x="4" y="64"/>
                  </a:lnTo>
                  <a:lnTo>
                    <a:pt x="2" y="60"/>
                  </a:lnTo>
                  <a:lnTo>
                    <a:pt x="1" y="57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2" y="41"/>
                  </a:lnTo>
                  <a:lnTo>
                    <a:pt x="7" y="37"/>
                  </a:lnTo>
                  <a:lnTo>
                    <a:pt x="10" y="35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6" y="31"/>
                  </a:lnTo>
                  <a:lnTo>
                    <a:pt x="27" y="30"/>
                  </a:lnTo>
                  <a:lnTo>
                    <a:pt x="30" y="29"/>
                  </a:lnTo>
                  <a:lnTo>
                    <a:pt x="32" y="28"/>
                  </a:lnTo>
                  <a:lnTo>
                    <a:pt x="37" y="27"/>
                  </a:lnTo>
                  <a:lnTo>
                    <a:pt x="42" y="26"/>
                  </a:lnTo>
                  <a:lnTo>
                    <a:pt x="49" y="23"/>
                  </a:lnTo>
                  <a:lnTo>
                    <a:pt x="57" y="21"/>
                  </a:lnTo>
                  <a:lnTo>
                    <a:pt x="64" y="20"/>
                  </a:lnTo>
                  <a:lnTo>
                    <a:pt x="71" y="19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5" y="15"/>
                  </a:lnTo>
                  <a:lnTo>
                    <a:pt x="92" y="13"/>
                  </a:lnTo>
                  <a:lnTo>
                    <a:pt x="99" y="11"/>
                  </a:lnTo>
                  <a:lnTo>
                    <a:pt x="104" y="8"/>
                  </a:lnTo>
                  <a:lnTo>
                    <a:pt x="111" y="5"/>
                  </a:lnTo>
                  <a:lnTo>
                    <a:pt x="116" y="3"/>
                  </a:lnTo>
                  <a:lnTo>
                    <a:pt x="121" y="0"/>
                  </a:lnTo>
                  <a:lnTo>
                    <a:pt x="128" y="20"/>
                  </a:lnTo>
                  <a:lnTo>
                    <a:pt x="138" y="45"/>
                  </a:lnTo>
                  <a:lnTo>
                    <a:pt x="147" y="67"/>
                  </a:lnTo>
                  <a:lnTo>
                    <a:pt x="154" y="80"/>
                  </a:lnTo>
                  <a:lnTo>
                    <a:pt x="156" y="84"/>
                  </a:lnTo>
                  <a:lnTo>
                    <a:pt x="161" y="91"/>
                  </a:lnTo>
                  <a:lnTo>
                    <a:pt x="165" y="100"/>
                  </a:lnTo>
                  <a:lnTo>
                    <a:pt x="171" y="111"/>
                  </a:lnTo>
                  <a:lnTo>
                    <a:pt x="177" y="121"/>
                  </a:lnTo>
                  <a:lnTo>
                    <a:pt x="183" y="132"/>
                  </a:lnTo>
                  <a:lnTo>
                    <a:pt x="186" y="138"/>
                  </a:lnTo>
                  <a:lnTo>
                    <a:pt x="189" y="142"/>
                  </a:lnTo>
                  <a:lnTo>
                    <a:pt x="192" y="150"/>
                  </a:lnTo>
                  <a:lnTo>
                    <a:pt x="197" y="163"/>
                  </a:lnTo>
                  <a:lnTo>
                    <a:pt x="198" y="175"/>
                  </a:lnTo>
                  <a:lnTo>
                    <a:pt x="194" y="183"/>
                  </a:lnTo>
                  <a:lnTo>
                    <a:pt x="190" y="186"/>
                  </a:lnTo>
                  <a:lnTo>
                    <a:pt x="184" y="189"/>
                  </a:lnTo>
                  <a:lnTo>
                    <a:pt x="176" y="193"/>
                  </a:lnTo>
                  <a:lnTo>
                    <a:pt x="168" y="196"/>
                  </a:lnTo>
                  <a:lnTo>
                    <a:pt x="160" y="199"/>
                  </a:lnTo>
                  <a:lnTo>
                    <a:pt x="153" y="202"/>
                  </a:lnTo>
                  <a:lnTo>
                    <a:pt x="147" y="204"/>
                  </a:lnTo>
                  <a:lnTo>
                    <a:pt x="142" y="206"/>
                  </a:lnTo>
                  <a:lnTo>
                    <a:pt x="139" y="208"/>
                  </a:lnTo>
                  <a:lnTo>
                    <a:pt x="134" y="210"/>
                  </a:lnTo>
                  <a:lnTo>
                    <a:pt x="128" y="213"/>
                  </a:lnTo>
                  <a:lnTo>
                    <a:pt x="122" y="216"/>
                  </a:lnTo>
                  <a:lnTo>
                    <a:pt x="115" y="218"/>
                  </a:lnTo>
                  <a:lnTo>
                    <a:pt x="110" y="220"/>
                  </a:lnTo>
                  <a:lnTo>
                    <a:pt x="106" y="222"/>
                  </a:lnTo>
                  <a:lnTo>
                    <a:pt x="103" y="224"/>
                  </a:lnTo>
                  <a:lnTo>
                    <a:pt x="98" y="225"/>
                  </a:lnTo>
                  <a:lnTo>
                    <a:pt x="88" y="226"/>
                  </a:lnTo>
                  <a:lnTo>
                    <a:pt x="80" y="222"/>
                  </a:lnTo>
                  <a:lnTo>
                    <a:pt x="79" y="214"/>
                  </a:lnTo>
                  <a:lnTo>
                    <a:pt x="76" y="206"/>
                  </a:lnTo>
                  <a:lnTo>
                    <a:pt x="72" y="197"/>
                  </a:lnTo>
                  <a:lnTo>
                    <a:pt x="69" y="188"/>
                  </a:lnTo>
                  <a:lnTo>
                    <a:pt x="65" y="180"/>
                  </a:lnTo>
                  <a:lnTo>
                    <a:pt x="62" y="172"/>
                  </a:lnTo>
                  <a:lnTo>
                    <a:pt x="56" y="160"/>
                  </a:lnTo>
                  <a:lnTo>
                    <a:pt x="48" y="147"/>
                  </a:lnTo>
                  <a:lnTo>
                    <a:pt x="40" y="129"/>
                  </a:lnTo>
                  <a:lnTo>
                    <a:pt x="31" y="113"/>
                  </a:lnTo>
                  <a:lnTo>
                    <a:pt x="23" y="96"/>
                  </a:lnTo>
                  <a:lnTo>
                    <a:pt x="15" y="81"/>
                  </a:lnTo>
                  <a:lnTo>
                    <a:pt x="8" y="6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0" name="Freeform 148"/>
            <p:cNvSpPr/>
            <p:nvPr/>
          </p:nvSpPr>
          <p:spPr>
            <a:xfrm>
              <a:off x="5527" y="2939"/>
              <a:ext cx="58" cy="109"/>
            </a:xfrm>
            <a:custGeom>
              <a:avLst/>
              <a:gdLst/>
              <a:ahLst/>
              <a:cxnLst>
                <a:cxn ang="0">
                  <a:pos x="53" y="3"/>
                </a:cxn>
                <a:cxn ang="0">
                  <a:pos x="44" y="7"/>
                </a:cxn>
                <a:cxn ang="0">
                  <a:pos x="36" y="9"/>
                </a:cxn>
                <a:cxn ang="0">
                  <a:pos x="27" y="11"/>
                </a:cxn>
                <a:cxn ang="0">
                  <a:pos x="17" y="14"/>
                </a:cxn>
                <a:cxn ang="0">
                  <a:pos x="12" y="15"/>
                </a:cxn>
                <a:cxn ang="0">
                  <a:pos x="8" y="17"/>
                </a:cxn>
                <a:cxn ang="0">
                  <a:pos x="3" y="18"/>
                </a:cxn>
                <a:cxn ang="0">
                  <a:pos x="0" y="24"/>
                </a:cxn>
                <a:cxn ang="0">
                  <a:pos x="1" y="27"/>
                </a:cxn>
                <a:cxn ang="0">
                  <a:pos x="4" y="29"/>
                </a:cxn>
                <a:cxn ang="0">
                  <a:pos x="7" y="29"/>
                </a:cxn>
                <a:cxn ang="0">
                  <a:pos x="15" y="41"/>
                </a:cxn>
                <a:cxn ang="0">
                  <a:pos x="26" y="59"/>
                </a:cxn>
                <a:cxn ang="0">
                  <a:pos x="32" y="76"/>
                </a:cxn>
                <a:cxn ang="0">
                  <a:pos x="35" y="84"/>
                </a:cxn>
                <a:cxn ang="0">
                  <a:pos x="37" y="88"/>
                </a:cxn>
                <a:cxn ang="0">
                  <a:pos x="38" y="94"/>
                </a:cxn>
                <a:cxn ang="0">
                  <a:pos x="38" y="101"/>
                </a:cxn>
                <a:cxn ang="0">
                  <a:pos x="26" y="73"/>
                </a:cxn>
                <a:cxn ang="0">
                  <a:pos x="10" y="45"/>
                </a:cxn>
                <a:cxn ang="0">
                  <a:pos x="6" y="41"/>
                </a:cxn>
                <a:cxn ang="0">
                  <a:pos x="18" y="65"/>
                </a:cxn>
                <a:cxn ang="0">
                  <a:pos x="29" y="86"/>
                </a:cxn>
                <a:cxn ang="0">
                  <a:pos x="34" y="99"/>
                </a:cxn>
                <a:cxn ang="0">
                  <a:pos x="38" y="109"/>
                </a:cxn>
                <a:cxn ang="0">
                  <a:pos x="42" y="109"/>
                </a:cxn>
                <a:cxn ang="0">
                  <a:pos x="49" y="105"/>
                </a:cxn>
                <a:cxn ang="0">
                  <a:pos x="51" y="98"/>
                </a:cxn>
                <a:cxn ang="0">
                  <a:pos x="47" y="93"/>
                </a:cxn>
                <a:cxn ang="0">
                  <a:pos x="41" y="104"/>
                </a:cxn>
                <a:cxn ang="0">
                  <a:pos x="41" y="80"/>
                </a:cxn>
                <a:cxn ang="0">
                  <a:pos x="36" y="64"/>
                </a:cxn>
                <a:cxn ang="0">
                  <a:pos x="29" y="48"/>
                </a:cxn>
                <a:cxn ang="0">
                  <a:pos x="25" y="36"/>
                </a:cxn>
                <a:cxn ang="0">
                  <a:pos x="23" y="24"/>
                </a:cxn>
                <a:cxn ang="0">
                  <a:pos x="25" y="20"/>
                </a:cxn>
                <a:cxn ang="0">
                  <a:pos x="26" y="18"/>
                </a:cxn>
                <a:cxn ang="0">
                  <a:pos x="33" y="15"/>
                </a:cxn>
                <a:cxn ang="0">
                  <a:pos x="40" y="12"/>
                </a:cxn>
                <a:cxn ang="0">
                  <a:pos x="47" y="8"/>
                </a:cxn>
                <a:cxn ang="0">
                  <a:pos x="54" y="5"/>
                </a:cxn>
                <a:cxn ang="0">
                  <a:pos x="58" y="0"/>
                </a:cxn>
              </a:cxnLst>
              <a:pathLst>
                <a:path w="118" h="218">
                  <a:moveTo>
                    <a:pt x="118" y="0"/>
                  </a:moveTo>
                  <a:lnTo>
                    <a:pt x="113" y="3"/>
                  </a:lnTo>
                  <a:lnTo>
                    <a:pt x="108" y="5"/>
                  </a:lnTo>
                  <a:lnTo>
                    <a:pt x="101" y="8"/>
                  </a:lnTo>
                  <a:lnTo>
                    <a:pt x="96" y="11"/>
                  </a:lnTo>
                  <a:lnTo>
                    <a:pt x="89" y="13"/>
                  </a:lnTo>
                  <a:lnTo>
                    <a:pt x="82" y="15"/>
                  </a:lnTo>
                  <a:lnTo>
                    <a:pt x="77" y="16"/>
                  </a:lnTo>
                  <a:lnTo>
                    <a:pt x="73" y="18"/>
                  </a:lnTo>
                  <a:lnTo>
                    <a:pt x="68" y="19"/>
                  </a:lnTo>
                  <a:lnTo>
                    <a:pt x="61" y="20"/>
                  </a:lnTo>
                  <a:lnTo>
                    <a:pt x="54" y="21"/>
                  </a:lnTo>
                  <a:lnTo>
                    <a:pt x="46" y="23"/>
                  </a:lnTo>
                  <a:lnTo>
                    <a:pt x="39" y="26"/>
                  </a:lnTo>
                  <a:lnTo>
                    <a:pt x="34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4" y="30"/>
                  </a:lnTo>
                  <a:lnTo>
                    <a:pt x="23" y="31"/>
                  </a:lnTo>
                  <a:lnTo>
                    <a:pt x="21" y="34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1" y="34"/>
                  </a:lnTo>
                  <a:lnTo>
                    <a:pt x="7" y="35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1" y="51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3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24" y="69"/>
                  </a:lnTo>
                  <a:lnTo>
                    <a:pt x="31" y="81"/>
                  </a:lnTo>
                  <a:lnTo>
                    <a:pt x="39" y="94"/>
                  </a:lnTo>
                  <a:lnTo>
                    <a:pt x="46" y="106"/>
                  </a:lnTo>
                  <a:lnTo>
                    <a:pt x="53" y="118"/>
                  </a:lnTo>
                  <a:lnTo>
                    <a:pt x="58" y="130"/>
                  </a:lnTo>
                  <a:lnTo>
                    <a:pt x="62" y="141"/>
                  </a:lnTo>
                  <a:lnTo>
                    <a:pt x="66" y="151"/>
                  </a:lnTo>
                  <a:lnTo>
                    <a:pt x="68" y="159"/>
                  </a:lnTo>
                  <a:lnTo>
                    <a:pt x="69" y="164"/>
                  </a:lnTo>
                  <a:lnTo>
                    <a:pt x="72" y="167"/>
                  </a:lnTo>
                  <a:lnTo>
                    <a:pt x="76" y="167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6" y="181"/>
                  </a:lnTo>
                  <a:lnTo>
                    <a:pt x="77" y="184"/>
                  </a:lnTo>
                  <a:lnTo>
                    <a:pt x="78" y="188"/>
                  </a:lnTo>
                  <a:lnTo>
                    <a:pt x="78" y="193"/>
                  </a:lnTo>
                  <a:lnTo>
                    <a:pt x="78" y="198"/>
                  </a:lnTo>
                  <a:lnTo>
                    <a:pt x="77" y="202"/>
                  </a:lnTo>
                  <a:lnTo>
                    <a:pt x="70" y="184"/>
                  </a:lnTo>
                  <a:lnTo>
                    <a:pt x="61" y="165"/>
                  </a:lnTo>
                  <a:lnTo>
                    <a:pt x="52" y="145"/>
                  </a:lnTo>
                  <a:lnTo>
                    <a:pt x="42" y="125"/>
                  </a:lnTo>
                  <a:lnTo>
                    <a:pt x="31" y="106"/>
                  </a:lnTo>
                  <a:lnTo>
                    <a:pt x="21" y="90"/>
                  </a:lnTo>
                  <a:lnTo>
                    <a:pt x="13" y="76"/>
                  </a:lnTo>
                  <a:lnTo>
                    <a:pt x="5" y="68"/>
                  </a:lnTo>
                  <a:lnTo>
                    <a:pt x="12" y="81"/>
                  </a:lnTo>
                  <a:lnTo>
                    <a:pt x="20" y="96"/>
                  </a:lnTo>
                  <a:lnTo>
                    <a:pt x="28" y="113"/>
                  </a:lnTo>
                  <a:lnTo>
                    <a:pt x="37" y="129"/>
                  </a:lnTo>
                  <a:lnTo>
                    <a:pt x="45" y="147"/>
                  </a:lnTo>
                  <a:lnTo>
                    <a:pt x="53" y="160"/>
                  </a:lnTo>
                  <a:lnTo>
                    <a:pt x="59" y="172"/>
                  </a:lnTo>
                  <a:lnTo>
                    <a:pt x="62" y="180"/>
                  </a:lnTo>
                  <a:lnTo>
                    <a:pt x="66" y="188"/>
                  </a:lnTo>
                  <a:lnTo>
                    <a:pt x="69" y="197"/>
                  </a:lnTo>
                  <a:lnTo>
                    <a:pt x="73" y="206"/>
                  </a:lnTo>
                  <a:lnTo>
                    <a:pt x="76" y="214"/>
                  </a:lnTo>
                  <a:lnTo>
                    <a:pt x="78" y="217"/>
                  </a:lnTo>
                  <a:lnTo>
                    <a:pt x="80" y="218"/>
                  </a:lnTo>
                  <a:lnTo>
                    <a:pt x="82" y="218"/>
                  </a:lnTo>
                  <a:lnTo>
                    <a:pt x="85" y="217"/>
                  </a:lnTo>
                  <a:lnTo>
                    <a:pt x="90" y="214"/>
                  </a:lnTo>
                  <a:lnTo>
                    <a:pt x="95" y="212"/>
                  </a:lnTo>
                  <a:lnTo>
                    <a:pt x="99" y="210"/>
                  </a:lnTo>
                  <a:lnTo>
                    <a:pt x="103" y="208"/>
                  </a:lnTo>
                  <a:lnTo>
                    <a:pt x="105" y="203"/>
                  </a:lnTo>
                  <a:lnTo>
                    <a:pt x="104" y="196"/>
                  </a:lnTo>
                  <a:lnTo>
                    <a:pt x="101" y="188"/>
                  </a:lnTo>
                  <a:lnTo>
                    <a:pt x="99" y="182"/>
                  </a:lnTo>
                  <a:lnTo>
                    <a:pt x="96" y="186"/>
                  </a:lnTo>
                  <a:lnTo>
                    <a:pt x="91" y="193"/>
                  </a:lnTo>
                  <a:lnTo>
                    <a:pt x="87" y="201"/>
                  </a:lnTo>
                  <a:lnTo>
                    <a:pt x="84" y="208"/>
                  </a:lnTo>
                  <a:lnTo>
                    <a:pt x="84" y="190"/>
                  </a:lnTo>
                  <a:lnTo>
                    <a:pt x="84" y="174"/>
                  </a:lnTo>
                  <a:lnTo>
                    <a:pt x="83" y="160"/>
                  </a:lnTo>
                  <a:lnTo>
                    <a:pt x="81" y="151"/>
                  </a:lnTo>
                  <a:lnTo>
                    <a:pt x="77" y="141"/>
                  </a:lnTo>
                  <a:lnTo>
                    <a:pt x="73" y="127"/>
                  </a:lnTo>
                  <a:lnTo>
                    <a:pt x="68" y="112"/>
                  </a:lnTo>
                  <a:lnTo>
                    <a:pt x="64" y="102"/>
                  </a:lnTo>
                  <a:lnTo>
                    <a:pt x="59" y="95"/>
                  </a:lnTo>
                  <a:lnTo>
                    <a:pt x="55" y="86"/>
                  </a:lnTo>
                  <a:lnTo>
                    <a:pt x="53" y="77"/>
                  </a:lnTo>
                  <a:lnTo>
                    <a:pt x="51" y="71"/>
                  </a:lnTo>
                  <a:lnTo>
                    <a:pt x="49" y="62"/>
                  </a:lnTo>
                  <a:lnTo>
                    <a:pt x="46" y="54"/>
                  </a:lnTo>
                  <a:lnTo>
                    <a:pt x="47" y="48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39"/>
                  </a:lnTo>
                  <a:lnTo>
                    <a:pt x="50" y="38"/>
                  </a:lnTo>
                  <a:lnTo>
                    <a:pt x="49" y="37"/>
                  </a:lnTo>
                  <a:lnTo>
                    <a:pt x="52" y="36"/>
                  </a:lnTo>
                  <a:lnTo>
                    <a:pt x="57" y="34"/>
                  </a:lnTo>
                  <a:lnTo>
                    <a:pt x="61" y="31"/>
                  </a:lnTo>
                  <a:lnTo>
                    <a:pt x="67" y="29"/>
                  </a:lnTo>
                  <a:lnTo>
                    <a:pt x="73" y="27"/>
                  </a:lnTo>
                  <a:lnTo>
                    <a:pt x="77" y="25"/>
                  </a:lnTo>
                  <a:lnTo>
                    <a:pt x="81" y="23"/>
                  </a:lnTo>
                  <a:lnTo>
                    <a:pt x="84" y="22"/>
                  </a:lnTo>
                  <a:lnTo>
                    <a:pt x="89" y="20"/>
                  </a:lnTo>
                  <a:lnTo>
                    <a:pt x="95" y="16"/>
                  </a:lnTo>
                  <a:lnTo>
                    <a:pt x="100" y="13"/>
                  </a:lnTo>
                  <a:lnTo>
                    <a:pt x="106" y="11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5" y="4"/>
                  </a:lnTo>
                  <a:lnTo>
                    <a:pt x="1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1" name="Freeform 149"/>
            <p:cNvSpPr/>
            <p:nvPr/>
          </p:nvSpPr>
          <p:spPr>
            <a:xfrm>
              <a:off x="5596" y="2819"/>
              <a:ext cx="4" cy="1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1" y="9"/>
                </a:cxn>
                <a:cxn ang="0">
                  <a:pos x="2" y="14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3" y="12"/>
                </a:cxn>
                <a:cxn ang="0">
                  <a:pos x="4" y="10"/>
                </a:cxn>
                <a:cxn ang="0">
                  <a:pos x="4" y="8"/>
                </a:cxn>
              </a:cxnLst>
              <a:pathLst>
                <a:path w="7" h="32">
                  <a:moveTo>
                    <a:pt x="7" y="15"/>
                  </a:moveTo>
                  <a:lnTo>
                    <a:pt x="6" y="11"/>
                  </a:ln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17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28"/>
                  </a:lnTo>
                  <a:lnTo>
                    <a:pt x="6" y="23"/>
                  </a:lnTo>
                  <a:lnTo>
                    <a:pt x="7" y="18"/>
                  </a:ln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2" name="Freeform 150"/>
            <p:cNvSpPr/>
            <p:nvPr/>
          </p:nvSpPr>
          <p:spPr>
            <a:xfrm>
              <a:off x="5575" y="3008"/>
              <a:ext cx="43" cy="4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7" y="2"/>
                </a:cxn>
                <a:cxn ang="0">
                  <a:pos x="22" y="4"/>
                </a:cxn>
                <a:cxn ang="0">
                  <a:pos x="27" y="5"/>
                </a:cxn>
                <a:cxn ang="0">
                  <a:pos x="33" y="6"/>
                </a:cxn>
                <a:cxn ang="0">
                  <a:pos x="38" y="5"/>
                </a:cxn>
                <a:cxn ang="0">
                  <a:pos x="40" y="6"/>
                </a:cxn>
                <a:cxn ang="0">
                  <a:pos x="42" y="15"/>
                </a:cxn>
                <a:cxn ang="0">
                  <a:pos x="43" y="19"/>
                </a:cxn>
                <a:cxn ang="0">
                  <a:pos x="42" y="23"/>
                </a:cxn>
                <a:cxn ang="0">
                  <a:pos x="40" y="26"/>
                </a:cxn>
                <a:cxn ang="0">
                  <a:pos x="38" y="28"/>
                </a:cxn>
                <a:cxn ang="0">
                  <a:pos x="36" y="32"/>
                </a:cxn>
                <a:cxn ang="0">
                  <a:pos x="34" y="34"/>
                </a:cxn>
                <a:cxn ang="0">
                  <a:pos x="32" y="37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0"/>
                </a:cxn>
                <a:cxn ang="0">
                  <a:pos x="24" y="41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6" y="42"/>
                </a:cxn>
                <a:cxn ang="0">
                  <a:pos x="13" y="43"/>
                </a:cxn>
                <a:cxn ang="0">
                  <a:pos x="11" y="43"/>
                </a:cxn>
                <a:cxn ang="0">
                  <a:pos x="10" y="42"/>
                </a:cxn>
                <a:cxn ang="0">
                  <a:pos x="9" y="42"/>
                </a:cxn>
                <a:cxn ang="0">
                  <a:pos x="7" y="41"/>
                </a:cxn>
                <a:cxn ang="0">
                  <a:pos x="8" y="39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11" y="26"/>
                </a:cxn>
                <a:cxn ang="0">
                  <a:pos x="10" y="28"/>
                </a:cxn>
                <a:cxn ang="0">
                  <a:pos x="9" y="30"/>
                </a:cxn>
                <a:cxn ang="0">
                  <a:pos x="7" y="34"/>
                </a:cxn>
                <a:cxn ang="0">
                  <a:pos x="1" y="36"/>
                </a:cxn>
                <a:cxn ang="0">
                  <a:pos x="0" y="33"/>
                </a:cxn>
                <a:cxn ang="0">
                  <a:pos x="1" y="32"/>
                </a:cxn>
                <a:cxn ang="0">
                  <a:pos x="3" y="28"/>
                </a:cxn>
                <a:cxn ang="0">
                  <a:pos x="4" y="26"/>
                </a:cxn>
                <a:cxn ang="0">
                  <a:pos x="5" y="23"/>
                </a:cxn>
                <a:cxn ang="0">
                  <a:pos x="5" y="21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12" y="9"/>
                </a:cxn>
                <a:cxn ang="0">
                  <a:pos x="13" y="6"/>
                </a:cxn>
                <a:cxn ang="0">
                  <a:pos x="13" y="2"/>
                </a:cxn>
              </a:cxnLst>
              <a:pathLst>
                <a:path w="85" h="87">
                  <a:moveTo>
                    <a:pt x="25" y="0"/>
                  </a:moveTo>
                  <a:lnTo>
                    <a:pt x="28" y="1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8" y="6"/>
                  </a:lnTo>
                  <a:lnTo>
                    <a:pt x="44" y="8"/>
                  </a:lnTo>
                  <a:lnTo>
                    <a:pt x="48" y="10"/>
                  </a:lnTo>
                  <a:lnTo>
                    <a:pt x="54" y="11"/>
                  </a:lnTo>
                  <a:lnTo>
                    <a:pt x="60" y="12"/>
                  </a:lnTo>
                  <a:lnTo>
                    <a:pt x="65" y="12"/>
                  </a:lnTo>
                  <a:lnTo>
                    <a:pt x="70" y="11"/>
                  </a:lnTo>
                  <a:lnTo>
                    <a:pt x="76" y="10"/>
                  </a:lnTo>
                  <a:lnTo>
                    <a:pt x="80" y="6"/>
                  </a:lnTo>
                  <a:lnTo>
                    <a:pt x="80" y="13"/>
                  </a:lnTo>
                  <a:lnTo>
                    <a:pt x="82" y="22"/>
                  </a:lnTo>
                  <a:lnTo>
                    <a:pt x="83" y="31"/>
                  </a:lnTo>
                  <a:lnTo>
                    <a:pt x="84" y="37"/>
                  </a:lnTo>
                  <a:lnTo>
                    <a:pt x="85" y="39"/>
                  </a:lnTo>
                  <a:lnTo>
                    <a:pt x="85" y="43"/>
                  </a:lnTo>
                  <a:lnTo>
                    <a:pt x="84" y="46"/>
                  </a:lnTo>
                  <a:lnTo>
                    <a:pt x="82" y="50"/>
                  </a:lnTo>
                  <a:lnTo>
                    <a:pt x="79" y="52"/>
                  </a:lnTo>
                  <a:lnTo>
                    <a:pt x="77" y="54"/>
                  </a:lnTo>
                  <a:lnTo>
                    <a:pt x="76" y="57"/>
                  </a:lnTo>
                  <a:lnTo>
                    <a:pt x="75" y="60"/>
                  </a:lnTo>
                  <a:lnTo>
                    <a:pt x="72" y="64"/>
                  </a:lnTo>
                  <a:lnTo>
                    <a:pt x="70" y="67"/>
                  </a:lnTo>
                  <a:lnTo>
                    <a:pt x="67" y="69"/>
                  </a:lnTo>
                  <a:lnTo>
                    <a:pt x="64" y="71"/>
                  </a:lnTo>
                  <a:lnTo>
                    <a:pt x="63" y="74"/>
                  </a:lnTo>
                  <a:lnTo>
                    <a:pt x="61" y="77"/>
                  </a:lnTo>
                  <a:lnTo>
                    <a:pt x="59" y="81"/>
                  </a:lnTo>
                  <a:lnTo>
                    <a:pt x="57" y="82"/>
                  </a:lnTo>
                  <a:lnTo>
                    <a:pt x="55" y="82"/>
                  </a:lnTo>
                  <a:lnTo>
                    <a:pt x="53" y="81"/>
                  </a:lnTo>
                  <a:lnTo>
                    <a:pt x="49" y="80"/>
                  </a:lnTo>
                  <a:lnTo>
                    <a:pt x="48" y="80"/>
                  </a:lnTo>
                  <a:lnTo>
                    <a:pt x="47" y="82"/>
                  </a:lnTo>
                  <a:lnTo>
                    <a:pt x="45" y="84"/>
                  </a:lnTo>
                  <a:lnTo>
                    <a:pt x="42" y="87"/>
                  </a:lnTo>
                  <a:lnTo>
                    <a:pt x="40" y="87"/>
                  </a:lnTo>
                  <a:lnTo>
                    <a:pt x="38" y="85"/>
                  </a:lnTo>
                  <a:lnTo>
                    <a:pt x="36" y="84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1" y="84"/>
                  </a:lnTo>
                  <a:lnTo>
                    <a:pt x="29" y="85"/>
                  </a:lnTo>
                  <a:lnTo>
                    <a:pt x="26" y="87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6" y="83"/>
                  </a:lnTo>
                  <a:lnTo>
                    <a:pt x="14" y="83"/>
                  </a:lnTo>
                  <a:lnTo>
                    <a:pt x="13" y="83"/>
                  </a:lnTo>
                  <a:lnTo>
                    <a:pt x="16" y="79"/>
                  </a:lnTo>
                  <a:lnTo>
                    <a:pt x="21" y="72"/>
                  </a:lnTo>
                  <a:lnTo>
                    <a:pt x="24" y="65"/>
                  </a:lnTo>
                  <a:lnTo>
                    <a:pt x="25" y="59"/>
                  </a:lnTo>
                  <a:lnTo>
                    <a:pt x="24" y="57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3"/>
                  </a:lnTo>
                  <a:lnTo>
                    <a:pt x="21" y="54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8" y="61"/>
                  </a:lnTo>
                  <a:lnTo>
                    <a:pt x="17" y="66"/>
                  </a:lnTo>
                  <a:lnTo>
                    <a:pt x="14" y="69"/>
                  </a:lnTo>
                  <a:lnTo>
                    <a:pt x="8" y="72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1" y="66"/>
                  </a:lnTo>
                  <a:lnTo>
                    <a:pt x="2" y="64"/>
                  </a:lnTo>
                  <a:lnTo>
                    <a:pt x="4" y="60"/>
                  </a:lnTo>
                  <a:lnTo>
                    <a:pt x="6" y="57"/>
                  </a:lnTo>
                  <a:lnTo>
                    <a:pt x="6" y="54"/>
                  </a:lnTo>
                  <a:lnTo>
                    <a:pt x="7" y="52"/>
                  </a:lnTo>
                  <a:lnTo>
                    <a:pt x="8" y="49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0" y="38"/>
                  </a:lnTo>
                  <a:lnTo>
                    <a:pt x="11" y="35"/>
                  </a:lnTo>
                  <a:lnTo>
                    <a:pt x="14" y="31"/>
                  </a:lnTo>
                  <a:lnTo>
                    <a:pt x="17" y="28"/>
                  </a:lnTo>
                  <a:lnTo>
                    <a:pt x="21" y="23"/>
                  </a:lnTo>
                  <a:lnTo>
                    <a:pt x="24" y="19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3" name="Freeform 151"/>
            <p:cNvSpPr/>
            <p:nvPr/>
          </p:nvSpPr>
          <p:spPr>
            <a:xfrm>
              <a:off x="5581" y="3026"/>
              <a:ext cx="8" cy="24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3" y="24"/>
                </a:cxn>
                <a:cxn ang="0">
                  <a:pos x="2" y="23"/>
                </a:cxn>
                <a:cxn ang="0">
                  <a:pos x="1" y="23"/>
                </a:cxn>
                <a:cxn ang="0">
                  <a:pos x="0" y="23"/>
                </a:cxn>
                <a:cxn ang="0">
                  <a:pos x="2" y="21"/>
                </a:cxn>
                <a:cxn ang="0">
                  <a:pos x="4" y="18"/>
                </a:cxn>
                <a:cxn ang="0">
                  <a:pos x="6" y="14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8" y="10"/>
                </a:cxn>
                <a:cxn ang="0">
                  <a:pos x="8" y="11"/>
                </a:cxn>
                <a:cxn ang="0">
                  <a:pos x="8" y="12"/>
                </a:cxn>
                <a:cxn ang="0">
                  <a:pos x="8" y="13"/>
                </a:cxn>
                <a:cxn ang="0">
                  <a:pos x="8" y="15"/>
                </a:cxn>
                <a:cxn ang="0">
                  <a:pos x="8" y="16"/>
                </a:cxn>
                <a:cxn ang="0">
                  <a:pos x="8" y="17"/>
                </a:cxn>
                <a:cxn ang="0">
                  <a:pos x="7" y="19"/>
                </a:cxn>
                <a:cxn ang="0">
                  <a:pos x="6" y="21"/>
                </a:cxn>
                <a:cxn ang="0">
                  <a:pos x="6" y="23"/>
                </a:cxn>
                <a:cxn ang="0">
                  <a:pos x="5" y="23"/>
                </a:cxn>
                <a:cxn ang="0">
                  <a:pos x="5" y="23"/>
                </a:cxn>
                <a:cxn ang="0">
                  <a:pos x="3" y="24"/>
                </a:cxn>
                <a:cxn ang="0">
                  <a:pos x="3" y="24"/>
                </a:cxn>
              </a:cxnLst>
              <a:pathLst>
                <a:path w="16" h="47">
                  <a:moveTo>
                    <a:pt x="5" y="47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3" y="42"/>
                  </a:lnTo>
                  <a:lnTo>
                    <a:pt x="8" y="35"/>
                  </a:lnTo>
                  <a:lnTo>
                    <a:pt x="11" y="28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1" y="7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5" y="34"/>
                  </a:lnTo>
                  <a:lnTo>
                    <a:pt x="13" y="38"/>
                  </a:lnTo>
                  <a:lnTo>
                    <a:pt x="11" y="42"/>
                  </a:lnTo>
                  <a:lnTo>
                    <a:pt x="11" y="45"/>
                  </a:lnTo>
                  <a:lnTo>
                    <a:pt x="10" y="46"/>
                  </a:lnTo>
                  <a:lnTo>
                    <a:pt x="9" y="46"/>
                  </a:lnTo>
                  <a:lnTo>
                    <a:pt x="6" y="47"/>
                  </a:lnTo>
                  <a:lnTo>
                    <a:pt x="5" y="4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4" name="Freeform 152"/>
            <p:cNvSpPr/>
            <p:nvPr/>
          </p:nvSpPr>
          <p:spPr>
            <a:xfrm>
              <a:off x="5591" y="3032"/>
              <a:ext cx="25" cy="19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4"/>
                </a:cxn>
                <a:cxn ang="0">
                  <a:pos x="20" y="7"/>
                </a:cxn>
                <a:cxn ang="0">
                  <a:pos x="18" y="10"/>
                </a:cxn>
                <a:cxn ang="0">
                  <a:pos x="16" y="12"/>
                </a:cxn>
                <a:cxn ang="0">
                  <a:pos x="14" y="16"/>
                </a:cxn>
                <a:cxn ang="0">
                  <a:pos x="12" y="16"/>
                </a:cxn>
                <a:cxn ang="0">
                  <a:pos x="9" y="15"/>
                </a:cxn>
                <a:cxn ang="0">
                  <a:pos x="8" y="16"/>
                </a:cxn>
                <a:cxn ang="0">
                  <a:pos x="5" y="19"/>
                </a:cxn>
                <a:cxn ang="0">
                  <a:pos x="3" y="18"/>
                </a:cxn>
                <a:cxn ang="0">
                  <a:pos x="1" y="17"/>
                </a:cxn>
                <a:cxn ang="0">
                  <a:pos x="1" y="15"/>
                </a:cxn>
                <a:cxn ang="0">
                  <a:pos x="3" y="12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19" y="4"/>
                </a:cxn>
                <a:cxn ang="0">
                  <a:pos x="20" y="4"/>
                </a:cxn>
                <a:cxn ang="0">
                  <a:pos x="22" y="3"/>
                </a:cxn>
                <a:cxn ang="0">
                  <a:pos x="24" y="1"/>
                </a:cxn>
              </a:cxnLst>
              <a:pathLst>
                <a:path w="50" h="37">
                  <a:moveTo>
                    <a:pt x="50" y="0"/>
                  </a:moveTo>
                  <a:lnTo>
                    <a:pt x="47" y="2"/>
                  </a:lnTo>
                  <a:lnTo>
                    <a:pt x="45" y="4"/>
                  </a:lnTo>
                  <a:lnTo>
                    <a:pt x="44" y="7"/>
                  </a:lnTo>
                  <a:lnTo>
                    <a:pt x="43" y="10"/>
                  </a:lnTo>
                  <a:lnTo>
                    <a:pt x="40" y="14"/>
                  </a:lnTo>
                  <a:lnTo>
                    <a:pt x="38" y="17"/>
                  </a:lnTo>
                  <a:lnTo>
                    <a:pt x="35" y="19"/>
                  </a:lnTo>
                  <a:lnTo>
                    <a:pt x="32" y="21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7" y="31"/>
                  </a:lnTo>
                  <a:lnTo>
                    <a:pt x="25" y="32"/>
                  </a:lnTo>
                  <a:lnTo>
                    <a:pt x="23" y="32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6" y="30"/>
                  </a:lnTo>
                  <a:lnTo>
                    <a:pt x="15" y="32"/>
                  </a:lnTo>
                  <a:lnTo>
                    <a:pt x="13" y="34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1" y="30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1"/>
                  </a:lnTo>
                  <a:lnTo>
                    <a:pt x="7" y="18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7" y="1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5" name="Freeform 153"/>
            <p:cNvSpPr/>
            <p:nvPr/>
          </p:nvSpPr>
          <p:spPr>
            <a:xfrm>
              <a:off x="5594" y="3011"/>
              <a:ext cx="23" cy="15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3" y="12"/>
                </a:cxn>
                <a:cxn ang="0">
                  <a:pos x="22" y="8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6" y="2"/>
                </a:cxn>
                <a:cxn ang="0">
                  <a:pos x="14" y="3"/>
                </a:cxn>
                <a:cxn ang="0">
                  <a:pos x="11" y="3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12" y="6"/>
                </a:cxn>
                <a:cxn ang="0">
                  <a:pos x="15" y="6"/>
                </a:cxn>
                <a:cxn ang="0">
                  <a:pos x="18" y="6"/>
                </a:cxn>
                <a:cxn ang="0">
                  <a:pos x="19" y="8"/>
                </a:cxn>
                <a:cxn ang="0">
                  <a:pos x="21" y="10"/>
                </a:cxn>
                <a:cxn ang="0">
                  <a:pos x="22" y="12"/>
                </a:cxn>
                <a:cxn ang="0">
                  <a:pos x="23" y="15"/>
                </a:cxn>
              </a:cxnLst>
              <a:pathLst>
                <a:path w="46" h="31">
                  <a:moveTo>
                    <a:pt x="46" y="31"/>
                  </a:moveTo>
                  <a:lnTo>
                    <a:pt x="45" y="25"/>
                  </a:lnTo>
                  <a:lnTo>
                    <a:pt x="44" y="16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38" y="4"/>
                  </a:lnTo>
                  <a:lnTo>
                    <a:pt x="32" y="5"/>
                  </a:lnTo>
                  <a:lnTo>
                    <a:pt x="27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10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3" y="2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5" y="9"/>
                  </a:lnTo>
                  <a:lnTo>
                    <a:pt x="19" y="12"/>
                  </a:lnTo>
                  <a:lnTo>
                    <a:pt x="24" y="13"/>
                  </a:lnTo>
                  <a:lnTo>
                    <a:pt x="30" y="13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1" y="21"/>
                  </a:lnTo>
                  <a:lnTo>
                    <a:pt x="44" y="25"/>
                  </a:lnTo>
                  <a:lnTo>
                    <a:pt x="46" y="3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6" name="Freeform 154"/>
            <p:cNvSpPr/>
            <p:nvPr/>
          </p:nvSpPr>
          <p:spPr>
            <a:xfrm>
              <a:off x="5569" y="2777"/>
              <a:ext cx="53" cy="236"/>
            </a:xfrm>
            <a:custGeom>
              <a:avLst/>
              <a:gdLst/>
              <a:ahLst/>
              <a:cxnLst>
                <a:cxn ang="0">
                  <a:pos x="16" y="8"/>
                </a:cxn>
                <a:cxn ang="0">
                  <a:pos x="11" y="43"/>
                </a:cxn>
                <a:cxn ang="0">
                  <a:pos x="4" y="88"/>
                </a:cxn>
                <a:cxn ang="0">
                  <a:pos x="0" y="125"/>
                </a:cxn>
                <a:cxn ang="0">
                  <a:pos x="1" y="145"/>
                </a:cxn>
                <a:cxn ang="0">
                  <a:pos x="4" y="161"/>
                </a:cxn>
                <a:cxn ang="0">
                  <a:pos x="9" y="174"/>
                </a:cxn>
                <a:cxn ang="0">
                  <a:pos x="11" y="186"/>
                </a:cxn>
                <a:cxn ang="0">
                  <a:pos x="12" y="199"/>
                </a:cxn>
                <a:cxn ang="0">
                  <a:pos x="12" y="219"/>
                </a:cxn>
                <a:cxn ang="0">
                  <a:pos x="13" y="227"/>
                </a:cxn>
                <a:cxn ang="0">
                  <a:pos x="17" y="229"/>
                </a:cxn>
                <a:cxn ang="0">
                  <a:pos x="22" y="232"/>
                </a:cxn>
                <a:cxn ang="0">
                  <a:pos x="29" y="234"/>
                </a:cxn>
                <a:cxn ang="0">
                  <a:pos x="36" y="236"/>
                </a:cxn>
                <a:cxn ang="0">
                  <a:pos x="43" y="235"/>
                </a:cxn>
                <a:cxn ang="0">
                  <a:pos x="48" y="233"/>
                </a:cxn>
                <a:cxn ang="0">
                  <a:pos x="49" y="231"/>
                </a:cxn>
                <a:cxn ang="0">
                  <a:pos x="51" y="227"/>
                </a:cxn>
                <a:cxn ang="0">
                  <a:pos x="51" y="220"/>
                </a:cxn>
                <a:cxn ang="0">
                  <a:pos x="52" y="219"/>
                </a:cxn>
                <a:cxn ang="0">
                  <a:pos x="53" y="213"/>
                </a:cxn>
                <a:cxn ang="0">
                  <a:pos x="51" y="211"/>
                </a:cxn>
                <a:cxn ang="0">
                  <a:pos x="51" y="209"/>
                </a:cxn>
                <a:cxn ang="0">
                  <a:pos x="52" y="208"/>
                </a:cxn>
                <a:cxn ang="0">
                  <a:pos x="53" y="208"/>
                </a:cxn>
                <a:cxn ang="0">
                  <a:pos x="53" y="207"/>
                </a:cxn>
                <a:cxn ang="0">
                  <a:pos x="53" y="204"/>
                </a:cxn>
                <a:cxn ang="0">
                  <a:pos x="53" y="203"/>
                </a:cxn>
                <a:cxn ang="0">
                  <a:pos x="52" y="203"/>
                </a:cxn>
                <a:cxn ang="0">
                  <a:pos x="51" y="199"/>
                </a:cxn>
                <a:cxn ang="0">
                  <a:pos x="53" y="184"/>
                </a:cxn>
                <a:cxn ang="0">
                  <a:pos x="52" y="173"/>
                </a:cxn>
                <a:cxn ang="0">
                  <a:pos x="49" y="154"/>
                </a:cxn>
                <a:cxn ang="0">
                  <a:pos x="45" y="135"/>
                </a:cxn>
                <a:cxn ang="0">
                  <a:pos x="40" y="109"/>
                </a:cxn>
                <a:cxn ang="0">
                  <a:pos x="38" y="92"/>
                </a:cxn>
                <a:cxn ang="0">
                  <a:pos x="36" y="72"/>
                </a:cxn>
                <a:cxn ang="0">
                  <a:pos x="33" y="62"/>
                </a:cxn>
                <a:cxn ang="0">
                  <a:pos x="32" y="53"/>
                </a:cxn>
                <a:cxn ang="0">
                  <a:pos x="30" y="48"/>
                </a:cxn>
                <a:cxn ang="0">
                  <a:pos x="29" y="44"/>
                </a:cxn>
                <a:cxn ang="0">
                  <a:pos x="26" y="34"/>
                </a:cxn>
                <a:cxn ang="0">
                  <a:pos x="22" y="16"/>
                </a:cxn>
                <a:cxn ang="0">
                  <a:pos x="20" y="9"/>
                </a:cxn>
                <a:cxn ang="0">
                  <a:pos x="19" y="3"/>
                </a:cxn>
              </a:cxnLst>
              <a:pathLst>
                <a:path w="107" h="473">
                  <a:moveTo>
                    <a:pt x="35" y="0"/>
                  </a:moveTo>
                  <a:lnTo>
                    <a:pt x="32" y="16"/>
                  </a:lnTo>
                  <a:lnTo>
                    <a:pt x="28" y="47"/>
                  </a:lnTo>
                  <a:lnTo>
                    <a:pt x="22" y="86"/>
                  </a:lnTo>
                  <a:lnTo>
                    <a:pt x="16" y="131"/>
                  </a:lnTo>
                  <a:lnTo>
                    <a:pt x="9" y="176"/>
                  </a:lnTo>
                  <a:lnTo>
                    <a:pt x="5" y="217"/>
                  </a:lnTo>
                  <a:lnTo>
                    <a:pt x="1" y="250"/>
                  </a:lnTo>
                  <a:lnTo>
                    <a:pt x="0" y="269"/>
                  </a:lnTo>
                  <a:lnTo>
                    <a:pt x="3" y="290"/>
                  </a:lnTo>
                  <a:lnTo>
                    <a:pt x="6" y="308"/>
                  </a:lnTo>
                  <a:lnTo>
                    <a:pt x="9" y="323"/>
                  </a:lnTo>
                  <a:lnTo>
                    <a:pt x="14" y="336"/>
                  </a:lnTo>
                  <a:lnTo>
                    <a:pt x="19" y="349"/>
                  </a:lnTo>
                  <a:lnTo>
                    <a:pt x="22" y="360"/>
                  </a:lnTo>
                  <a:lnTo>
                    <a:pt x="23" y="373"/>
                  </a:lnTo>
                  <a:lnTo>
                    <a:pt x="24" y="384"/>
                  </a:lnTo>
                  <a:lnTo>
                    <a:pt x="24" y="399"/>
                  </a:lnTo>
                  <a:lnTo>
                    <a:pt x="24" y="420"/>
                  </a:lnTo>
                  <a:lnTo>
                    <a:pt x="24" y="439"/>
                  </a:lnTo>
                  <a:lnTo>
                    <a:pt x="24" y="452"/>
                  </a:lnTo>
                  <a:lnTo>
                    <a:pt x="27" y="454"/>
                  </a:lnTo>
                  <a:lnTo>
                    <a:pt x="30" y="457"/>
                  </a:lnTo>
                  <a:lnTo>
                    <a:pt x="34" y="459"/>
                  </a:lnTo>
                  <a:lnTo>
                    <a:pt x="38" y="461"/>
                  </a:lnTo>
                  <a:lnTo>
                    <a:pt x="45" y="465"/>
                  </a:lnTo>
                  <a:lnTo>
                    <a:pt x="51" y="467"/>
                  </a:lnTo>
                  <a:lnTo>
                    <a:pt x="59" y="469"/>
                  </a:lnTo>
                  <a:lnTo>
                    <a:pt x="66" y="472"/>
                  </a:lnTo>
                  <a:lnTo>
                    <a:pt x="73" y="473"/>
                  </a:lnTo>
                  <a:lnTo>
                    <a:pt x="81" y="472"/>
                  </a:lnTo>
                  <a:lnTo>
                    <a:pt x="87" y="471"/>
                  </a:lnTo>
                  <a:lnTo>
                    <a:pt x="93" y="467"/>
                  </a:lnTo>
                  <a:lnTo>
                    <a:pt x="96" y="466"/>
                  </a:lnTo>
                  <a:lnTo>
                    <a:pt x="97" y="464"/>
                  </a:lnTo>
                  <a:lnTo>
                    <a:pt x="99" y="462"/>
                  </a:lnTo>
                  <a:lnTo>
                    <a:pt x="100" y="460"/>
                  </a:lnTo>
                  <a:lnTo>
                    <a:pt x="102" y="454"/>
                  </a:lnTo>
                  <a:lnTo>
                    <a:pt x="102" y="447"/>
                  </a:lnTo>
                  <a:lnTo>
                    <a:pt x="102" y="441"/>
                  </a:lnTo>
                  <a:lnTo>
                    <a:pt x="102" y="436"/>
                  </a:lnTo>
                  <a:lnTo>
                    <a:pt x="104" y="438"/>
                  </a:lnTo>
                  <a:lnTo>
                    <a:pt x="106" y="434"/>
                  </a:lnTo>
                  <a:lnTo>
                    <a:pt x="106" y="427"/>
                  </a:lnTo>
                  <a:lnTo>
                    <a:pt x="103" y="423"/>
                  </a:lnTo>
                  <a:lnTo>
                    <a:pt x="103" y="422"/>
                  </a:lnTo>
                  <a:lnTo>
                    <a:pt x="103" y="420"/>
                  </a:lnTo>
                  <a:lnTo>
                    <a:pt x="103" y="419"/>
                  </a:lnTo>
                  <a:lnTo>
                    <a:pt x="103" y="416"/>
                  </a:lnTo>
                  <a:lnTo>
                    <a:pt x="104" y="416"/>
                  </a:lnTo>
                  <a:lnTo>
                    <a:pt x="106" y="416"/>
                  </a:lnTo>
                  <a:lnTo>
                    <a:pt x="107" y="416"/>
                  </a:lnTo>
                  <a:lnTo>
                    <a:pt x="107" y="415"/>
                  </a:lnTo>
                  <a:lnTo>
                    <a:pt x="107" y="414"/>
                  </a:lnTo>
                  <a:lnTo>
                    <a:pt x="107" y="411"/>
                  </a:lnTo>
                  <a:lnTo>
                    <a:pt x="107" y="408"/>
                  </a:lnTo>
                  <a:lnTo>
                    <a:pt x="107" y="407"/>
                  </a:lnTo>
                  <a:lnTo>
                    <a:pt x="106" y="407"/>
                  </a:lnTo>
                  <a:lnTo>
                    <a:pt x="105" y="407"/>
                  </a:lnTo>
                  <a:lnTo>
                    <a:pt x="104" y="407"/>
                  </a:lnTo>
                  <a:lnTo>
                    <a:pt x="103" y="408"/>
                  </a:lnTo>
                  <a:lnTo>
                    <a:pt x="103" y="398"/>
                  </a:lnTo>
                  <a:lnTo>
                    <a:pt x="105" y="383"/>
                  </a:lnTo>
                  <a:lnTo>
                    <a:pt x="106" y="369"/>
                  </a:lnTo>
                  <a:lnTo>
                    <a:pt x="106" y="359"/>
                  </a:lnTo>
                  <a:lnTo>
                    <a:pt x="105" y="346"/>
                  </a:lnTo>
                  <a:lnTo>
                    <a:pt x="103" y="329"/>
                  </a:lnTo>
                  <a:lnTo>
                    <a:pt x="99" y="309"/>
                  </a:lnTo>
                  <a:lnTo>
                    <a:pt x="96" y="292"/>
                  </a:lnTo>
                  <a:lnTo>
                    <a:pt x="91" y="271"/>
                  </a:lnTo>
                  <a:lnTo>
                    <a:pt x="87" y="244"/>
                  </a:lnTo>
                  <a:lnTo>
                    <a:pt x="81" y="218"/>
                  </a:lnTo>
                  <a:lnTo>
                    <a:pt x="77" y="203"/>
                  </a:lnTo>
                  <a:lnTo>
                    <a:pt x="77" y="185"/>
                  </a:lnTo>
                  <a:lnTo>
                    <a:pt x="75" y="163"/>
                  </a:lnTo>
                  <a:lnTo>
                    <a:pt x="73" y="144"/>
                  </a:lnTo>
                  <a:lnTo>
                    <a:pt x="69" y="132"/>
                  </a:lnTo>
                  <a:lnTo>
                    <a:pt x="67" y="124"/>
                  </a:lnTo>
                  <a:lnTo>
                    <a:pt x="65" y="115"/>
                  </a:lnTo>
                  <a:lnTo>
                    <a:pt x="64" y="106"/>
                  </a:lnTo>
                  <a:lnTo>
                    <a:pt x="62" y="100"/>
                  </a:lnTo>
                  <a:lnTo>
                    <a:pt x="61" y="96"/>
                  </a:lnTo>
                  <a:lnTo>
                    <a:pt x="60" y="92"/>
                  </a:lnTo>
                  <a:lnTo>
                    <a:pt x="58" y="88"/>
                  </a:lnTo>
                  <a:lnTo>
                    <a:pt x="55" y="85"/>
                  </a:lnTo>
                  <a:lnTo>
                    <a:pt x="53" y="68"/>
                  </a:lnTo>
                  <a:lnTo>
                    <a:pt x="50" y="49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38" y="7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25295" y="1876425"/>
            <a:ext cx="2788920" cy="1023620"/>
          </a:xfrm>
          <a:prstGeom prst="rightArrow">
            <a:avLst>
              <a:gd name="adj1" fmla="val 68556"/>
              <a:gd name="adj2" fmla="val 38969"/>
            </a:avLst>
          </a:prstGeom>
          <a:solidFill>
            <a:schemeClr val="bg1">
              <a:alpha val="60000"/>
            </a:schemeClr>
          </a:soli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136525" algn="l"/>
              </a:tabLst>
              <a:defRPr/>
            </a:pPr>
            <a:endParaRPr lang="zh-CN" altLang="en-US" sz="87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6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326005" y="1287145"/>
            <a:ext cx="1514475" cy="556260"/>
            <a:chOff x="855540" y="3513439"/>
            <a:chExt cx="1399872" cy="987727"/>
          </a:xfrm>
        </p:grpSpPr>
        <p:sp>
          <p:nvSpPr>
            <p:cNvPr id="30" name="圆角矩形 29"/>
            <p:cNvSpPr/>
            <p:nvPr>
              <p:custDataLst>
                <p:tags r:id="rId3"/>
              </p:custDataLst>
            </p:nvPr>
          </p:nvSpPr>
          <p:spPr>
            <a:xfrm>
              <a:off x="855540" y="3513439"/>
              <a:ext cx="1399872" cy="987727"/>
            </a:xfrm>
            <a:prstGeom prst="roundRect">
              <a:avLst>
                <a:gd name="adj" fmla="val 10568"/>
              </a:avLst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prst="convex"/>
              <a:bevelB w="0" h="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0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班前例会</a:t>
              </a:r>
              <a:endParaRPr lang="zh-CN" altLang="en-US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矩形 3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30021" y="3658521"/>
              <a:ext cx="1250910" cy="6975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fontAlgn="ctr">
                <a:buClr>
                  <a:srgbClr val="FF0000"/>
                </a:buClr>
                <a:buSzPct val="70000"/>
                <a:defRPr/>
              </a:pPr>
              <a:endParaRPr kumimoji="1" lang="zh-CN" altLang="en-US" sz="990" dirty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43"/>
          <p:cNvGrpSpPr/>
          <p:nvPr/>
        </p:nvGrpSpPr>
        <p:grpSpPr bwMode="auto">
          <a:xfrm>
            <a:off x="4584407" y="1616688"/>
            <a:ext cx="1226947" cy="1227931"/>
            <a:chOff x="5217602" y="3058600"/>
            <a:chExt cx="1116000" cy="1116000"/>
          </a:xfrm>
          <a:solidFill>
            <a:srgbClr val="D2AD8D">
              <a:alpha val="67000"/>
            </a:srgbClr>
          </a:solidFill>
        </p:grpSpPr>
        <p:sp>
          <p:nvSpPr>
            <p:cNvPr id="33" name="Oval 2"/>
            <p:cNvSpPr>
              <a:spLocks noChangeAspect="1" noChangeArrowheads="1"/>
            </p:cNvSpPr>
            <p:nvPr/>
          </p:nvSpPr>
          <p:spPr bwMode="auto">
            <a:xfrm>
              <a:off x="5217602" y="3058600"/>
              <a:ext cx="1116000" cy="1116000"/>
            </a:xfrm>
            <a:prstGeom prst="ellipse">
              <a:avLst/>
            </a:prstGeom>
            <a:grpFill/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fr-FR" altLang="zh-CN" sz="99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 rot="19388639">
              <a:off x="5222076" y="3126562"/>
              <a:ext cx="756231" cy="5401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327133" y="3179240"/>
              <a:ext cx="846138" cy="8493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36" name="Text Box 29"/>
          <p:cNvSpPr txBox="1">
            <a:spLocks noChangeArrowheads="1"/>
          </p:cNvSpPr>
          <p:nvPr/>
        </p:nvSpPr>
        <p:spPr bwMode="gray">
          <a:xfrm>
            <a:off x="4616450" y="1793240"/>
            <a:ext cx="1214755" cy="1087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Clr>
                <a:schemeClr val="tx1"/>
              </a:buClr>
              <a:buSzPct val="120000"/>
              <a:defRPr/>
            </a:pPr>
            <a:r>
              <a:rPr lang="zh-CN" altLang="en-US" sz="2400" b="1" spc="300" dirty="0">
                <a:ln w="1270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餐前</a:t>
            </a:r>
            <a:endParaRPr lang="zh-CN" altLang="en-US" sz="2400" b="1" spc="300" dirty="0">
              <a:ln w="1270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rgbClr val="00B0F0">
                    <a:alpha val="35000"/>
                  </a:srgbClr>
                </a:glo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Clr>
                <a:schemeClr val="tx1"/>
              </a:buClr>
              <a:buSzPct val="120000"/>
              <a:defRPr/>
            </a:pPr>
            <a:r>
              <a:rPr lang="zh-CN" altLang="en-US" sz="2400" b="1" spc="300" dirty="0">
                <a:ln w="1270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服务</a:t>
            </a:r>
            <a:endParaRPr lang="zh-CN" altLang="en-US" sz="2400" b="1" spc="300" dirty="0">
              <a:ln w="1270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rgbClr val="00B0F0">
                    <a:alpha val="35000"/>
                  </a:srgbClr>
                </a:glo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26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2326005" y="2052320"/>
            <a:ext cx="1514475" cy="615950"/>
            <a:chOff x="855540" y="3513439"/>
            <a:chExt cx="1399872" cy="987727"/>
          </a:xfrm>
        </p:grpSpPr>
        <p:sp>
          <p:nvSpPr>
            <p:cNvPr id="3" name="圆角矩形 2"/>
            <p:cNvSpPr/>
            <p:nvPr>
              <p:custDataLst>
                <p:tags r:id="rId6"/>
              </p:custDataLst>
            </p:nvPr>
          </p:nvSpPr>
          <p:spPr>
            <a:xfrm>
              <a:off x="855540" y="3513439"/>
              <a:ext cx="1399872" cy="987727"/>
            </a:xfrm>
            <a:prstGeom prst="roundRect">
              <a:avLst>
                <a:gd name="adj" fmla="val 10568"/>
              </a:avLst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prst="convex"/>
              <a:bevelB w="0" h="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indent="0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环境卫生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30021" y="3658521"/>
              <a:ext cx="1250910" cy="6975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algn="ctr" fontAlgn="ctr">
                <a:buClr>
                  <a:srgbClr val="FF0000"/>
                </a:buClr>
                <a:buSzPct val="70000"/>
                <a:defRPr/>
              </a:pPr>
              <a:endParaRPr kumimoji="1" lang="zh-CN" altLang="en-US" sz="990" dirty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26"/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2316480" y="2882265"/>
            <a:ext cx="1514475" cy="602615"/>
            <a:chOff x="855540" y="3513439"/>
            <a:chExt cx="1399872" cy="987727"/>
          </a:xfrm>
        </p:grpSpPr>
        <p:sp>
          <p:nvSpPr>
            <p:cNvPr id="6" name="圆角矩形 5"/>
            <p:cNvSpPr/>
            <p:nvPr>
              <p:custDataLst>
                <p:tags r:id="rId9"/>
              </p:custDataLst>
            </p:nvPr>
          </p:nvSpPr>
          <p:spPr>
            <a:xfrm>
              <a:off x="855540" y="3513439"/>
              <a:ext cx="1399872" cy="987727"/>
            </a:xfrm>
            <a:prstGeom prst="roundRect">
              <a:avLst>
                <a:gd name="adj" fmla="val 10568"/>
              </a:avLst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prst="convex"/>
              <a:bevelB w="0" h="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0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物品用具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0021" y="3658521"/>
              <a:ext cx="1250910" cy="6975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fontAlgn="ctr">
                <a:buClr>
                  <a:srgbClr val="FF0000"/>
                </a:buClr>
                <a:buSzPct val="70000"/>
                <a:defRPr/>
              </a:pPr>
              <a:endParaRPr kumimoji="1" lang="zh-CN" altLang="en-US" sz="990" dirty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7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8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9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1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2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3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4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5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6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7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8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9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1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2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3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4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5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6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7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8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9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71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72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73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4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5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6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7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8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9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81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82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83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84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85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86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87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88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89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1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2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3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4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5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6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7.xml><?xml version="1.0" encoding="utf-8"?>
<p:tagLst xmlns:p="http://schemas.openxmlformats.org/presentationml/2006/main">
  <p:tag name="KSO_WM_DIAGRAM_VIRTUALLY_FRAME" val="{&quot;height&quot;:145.52432997958584,&quot;left&quot;:135.65,&quot;top&quot;:111.8,&quot;width&quot;:323.85}"/>
</p:tagLst>
</file>

<file path=ppt/tags/tag98.xml><?xml version="1.0" encoding="utf-8"?>
<p:tagLst xmlns:p="http://schemas.openxmlformats.org/presentationml/2006/main">
  <p:tag name="commondata" val="eyJoZGlkIjoiYzJmNjIwZWYwNzk5ODRjNjcyODI2ZmNkMjRmMzA1NWEifQ=="/>
  <p:tag name="resource_record_key" val="{&quot;13&quot;:[4670873,4663482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WPS 演示</Application>
  <PresentationFormat>On-screen Show (4:3)</PresentationFormat>
  <Paragraphs>192</Paragraphs>
  <Slides>15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微软雅黑 Light</vt:lpstr>
      <vt:lpstr>华文中宋</vt:lpstr>
      <vt:lpstr>黑体</vt:lpstr>
      <vt:lpstr>Times New Roman</vt:lpstr>
      <vt:lpstr>Calibri Light</vt:lpstr>
      <vt:lpstr>Impact</vt:lpstr>
      <vt:lpstr>江城圆体 400W</vt:lpstr>
      <vt:lpstr>Microsoft YaHei UI</vt:lpstr>
      <vt:lpstr>Verdana</vt:lpstr>
      <vt:lpstr>Calibri</vt:lpstr>
      <vt:lpstr>Arial Unicode MS</vt:lpstr>
      <vt:lpstr>Adidas Unity</vt:lpstr>
      <vt:lpstr>Times New Roman</vt:lpstr>
      <vt:lpstr>方正正黑简体</vt:lpstr>
      <vt:lpstr>Office Theme</vt:lpstr>
      <vt:lpstr>CorelDRAW.Graphic.9</vt:lpstr>
      <vt:lpstr>CorelDRAW.Graphic.9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物品用具</vt:lpstr>
      <vt:lpstr>PowerPoint 演示文稿</vt:lpstr>
      <vt:lpstr>PowerPoint 演示文稿</vt:lpstr>
      <vt:lpstr>有效的管理者在用人所长的同时， 必须容忍人之所短。 The effectiveness executive knows that to get strength one has to put up with weakness.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senven</cp:lastModifiedBy>
  <cp:revision>433</cp:revision>
  <dcterms:created xsi:type="dcterms:W3CDTF">2024-02-27T01:37:00Z</dcterms:created>
  <dcterms:modified xsi:type="dcterms:W3CDTF">2024-08-24T04:06:32Z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