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9"/>
  </p:notesMasterIdLst>
  <p:handoutMasterIdLst>
    <p:handoutMasterId r:id="rId15"/>
  </p:handoutMasterIdLst>
  <p:sldIdLst>
    <p:sldId id="3938" r:id="rId3"/>
    <p:sldId id="3907" r:id="rId4"/>
    <p:sldId id="3908" r:id="rId5"/>
    <p:sldId id="3909" r:id="rId6"/>
    <p:sldId id="3910" r:id="rId7"/>
    <p:sldId id="4136" r:id="rId8"/>
    <p:sldId id="4139" r:id="rId10"/>
    <p:sldId id="4178" r:id="rId11"/>
    <p:sldId id="4179" r:id="rId12"/>
    <p:sldId id="4180" r:id="rId13"/>
    <p:sldId id="4181" r:id="rId14"/>
  </p:sldIdLst>
  <p:sldSz cx="7556500" cy="4254500"/>
  <p:notesSz cx="7556500" cy="4254500"/>
  <p:embeddedFontLst>
    <p:embeddedFont>
      <p:font typeface="微软雅黑" panose="020B0503020204020204" charset="-122"/>
      <p:regular r:id="rId20"/>
    </p:embeddedFont>
    <p:embeddedFont>
      <p:font typeface="微软雅黑 Light" panose="020B0502040204020203" charset="-122"/>
      <p:regular r:id="rId21"/>
    </p:embeddedFont>
    <p:embeddedFont>
      <p:font typeface="黑体" panose="02010609060101010101" charset="-122"/>
      <p:regular r:id="rId22"/>
    </p:embeddedFont>
    <p:embeddedFont>
      <p:font typeface="Calibri Light" panose="020F0302020204030204"/>
      <p:regular r:id="rId23"/>
      <p:italic r:id="rId24"/>
    </p:embeddedFont>
    <p:embeddedFont>
      <p:font typeface="Impact" panose="020B0806030902050204"/>
      <p:regular r:id="rId25"/>
    </p:embeddedFont>
    <p:embeddedFont>
      <p:font typeface="Microsoft YaHei UI" panose="020B0503020204020204" charset="-122"/>
      <p:regular r:id="rId26"/>
    </p:embeddedFont>
    <p:embeddedFont>
      <p:font typeface="Calibri" panose="020F0502020204030204" charset="0"/>
      <p:regular r:id="rId27"/>
      <p:bold r:id="rId28"/>
      <p:italic r:id="rId29"/>
      <p:boldItalic r:id="rId30"/>
    </p:embeddedFont>
  </p:embeddedFontLst>
  <p:custDataLst>
    <p:tags r:id="rId31"/>
  </p:custData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farid nurjamil" initials="f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AD8D"/>
    <a:srgbClr val="95B3D7"/>
    <a:srgbClr val="BC825C"/>
    <a:srgbClr val="B5865E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4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gs" Target="tags/tag108.xml"/><Relationship Id="rId30" Type="http://schemas.openxmlformats.org/officeDocument/2006/relationships/font" Target="fonts/font11.fntdata"/><Relationship Id="rId3" Type="http://schemas.openxmlformats.org/officeDocument/2006/relationships/slide" Target="slides/slide1.xml"/><Relationship Id="rId29" Type="http://schemas.openxmlformats.org/officeDocument/2006/relationships/font" Target="fonts/font10.fntdata"/><Relationship Id="rId28" Type="http://schemas.openxmlformats.org/officeDocument/2006/relationships/font" Target="fonts/font9.fntdata"/><Relationship Id="rId27" Type="http://schemas.openxmlformats.org/officeDocument/2006/relationships/font" Target="fonts/font8.fntdata"/><Relationship Id="rId26" Type="http://schemas.openxmlformats.org/officeDocument/2006/relationships/font" Target="fonts/font7.fntdata"/><Relationship Id="rId25" Type="http://schemas.openxmlformats.org/officeDocument/2006/relationships/font" Target="fonts/font6.fntdata"/><Relationship Id="rId24" Type="http://schemas.openxmlformats.org/officeDocument/2006/relationships/font" Target="fonts/font5.fntdata"/><Relationship Id="rId23" Type="http://schemas.openxmlformats.org/officeDocument/2006/relationships/font" Target="fonts/font4.fntdata"/><Relationship Id="rId22" Type="http://schemas.openxmlformats.org/officeDocument/2006/relationships/font" Target="fonts/font3.fntdata"/><Relationship Id="rId21" Type="http://schemas.openxmlformats.org/officeDocument/2006/relationships/font" Target="fonts/font2.fntdata"/><Relationship Id="rId20" Type="http://schemas.openxmlformats.org/officeDocument/2006/relationships/font" Target="fonts/font1.fntdata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handoutMaster" Target="handoutMasters/handoutMaster1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26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6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569214" y="247441"/>
            <a:ext cx="1187715" cy="668089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832614" y="952646"/>
            <a:ext cx="6660915" cy="7794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65570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419475" y="5829300"/>
            <a:ext cx="5775325" cy="485775"/>
          </a:xfrm>
        </p:spPr>
      </p:sp>
      <p:sp>
        <p:nvSpPr>
          <p:cNvPr id="365571" name="备注占位符 2"/>
          <p:cNvSpPr>
            <a:spLocks noGrp="1" noRot="1" noChangeAspect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使用方法：</a:t>
            </a:r>
            <a:br>
              <a:rPr lang="zh-CN" altLang="en-US" dirty="0"/>
            </a:br>
            <a:r>
              <a:rPr lang="en-US" altLang="zh-CN" dirty="0"/>
              <a:t>【</a:t>
            </a:r>
            <a:r>
              <a:rPr lang="zh-CN" altLang="en-US" dirty="0"/>
              <a:t>更改文字</a:t>
            </a:r>
            <a:r>
              <a:rPr lang="en-US" altLang="zh-CN" dirty="0"/>
              <a:t>】</a:t>
            </a:r>
            <a:r>
              <a:rPr lang="zh-CN" altLang="en-US" dirty="0"/>
              <a:t>：将标题框及正文框中的文字可直接改为您所需文字</a:t>
            </a:r>
            <a:br>
              <a:rPr lang="zh-CN" altLang="en-US" dirty="0"/>
            </a:br>
            <a:r>
              <a:rPr lang="en-US" altLang="zh-CN" dirty="0"/>
              <a:t>【</a:t>
            </a:r>
            <a:r>
              <a:rPr lang="zh-CN" altLang="en-US" dirty="0"/>
              <a:t>更改图片</a:t>
            </a:r>
            <a:r>
              <a:rPr lang="en-US" altLang="zh-CN" dirty="0"/>
              <a:t>】</a:t>
            </a:r>
            <a:r>
              <a:rPr lang="zh-CN" altLang="en-US" dirty="0"/>
              <a:t>：点中图片</a:t>
            </a:r>
            <a:r>
              <a:rPr lang="en-US" altLang="zh-CN" dirty="0"/>
              <a:t>》</a:t>
            </a:r>
            <a:r>
              <a:rPr lang="zh-CN" altLang="en-US" dirty="0"/>
              <a:t>绘图工具</a:t>
            </a:r>
            <a:r>
              <a:rPr lang="en-US" altLang="zh-CN" dirty="0"/>
              <a:t>》</a:t>
            </a:r>
            <a:r>
              <a:rPr lang="zh-CN" altLang="en-US" dirty="0"/>
              <a:t>格式</a:t>
            </a:r>
            <a:r>
              <a:rPr lang="en-US" altLang="zh-CN" dirty="0"/>
              <a:t>》</a:t>
            </a:r>
            <a:r>
              <a:rPr lang="zh-CN" altLang="en-US" dirty="0"/>
              <a:t>填充</a:t>
            </a:r>
            <a:r>
              <a:rPr lang="en-US" altLang="zh-CN" dirty="0"/>
              <a:t>》</a:t>
            </a:r>
            <a:r>
              <a:rPr lang="zh-CN" altLang="en-US" dirty="0"/>
              <a:t>图片</a:t>
            </a:r>
            <a:r>
              <a:rPr lang="en-US" altLang="zh-CN" dirty="0"/>
              <a:t>》</a:t>
            </a:r>
            <a:r>
              <a:rPr lang="zh-CN" altLang="en-US" dirty="0"/>
              <a:t>选择您需要展示的图片</a:t>
            </a:r>
            <a:br>
              <a:rPr lang="zh-CN" altLang="en-US" dirty="0"/>
            </a:br>
            <a:r>
              <a:rPr lang="en-US" altLang="zh-CN" dirty="0"/>
              <a:t>【</a:t>
            </a:r>
            <a:r>
              <a:rPr lang="zh-CN" altLang="en-US" dirty="0"/>
              <a:t>增加减少图片</a:t>
            </a:r>
            <a:r>
              <a:rPr lang="en-US" altLang="zh-CN" dirty="0"/>
              <a:t>】</a:t>
            </a:r>
            <a:r>
              <a:rPr lang="zh-CN" altLang="en-US" dirty="0"/>
              <a:t>：直接复制粘贴图片来增加图片数，复制后更改方法见</a:t>
            </a:r>
            <a:r>
              <a:rPr lang="en-US" altLang="zh-CN" dirty="0"/>
              <a:t>【</a:t>
            </a:r>
            <a:r>
              <a:rPr lang="zh-CN" altLang="en-US" dirty="0"/>
              <a:t>更改图片</a:t>
            </a:r>
            <a:r>
              <a:rPr lang="en-US" altLang="zh-CN" dirty="0"/>
              <a:t>】</a:t>
            </a:r>
            <a:br>
              <a:rPr lang="zh-CN" altLang="en-US" dirty="0"/>
            </a:br>
            <a:r>
              <a:rPr lang="en-US" altLang="zh-CN" dirty="0"/>
              <a:t>【</a:t>
            </a:r>
            <a:r>
              <a:rPr lang="zh-CN" altLang="en-US" dirty="0"/>
              <a:t>更改图片色彩</a:t>
            </a:r>
            <a:r>
              <a:rPr lang="en-US" altLang="zh-CN" dirty="0"/>
              <a:t>】</a:t>
            </a:r>
            <a:r>
              <a:rPr lang="zh-CN" altLang="en-US" dirty="0"/>
              <a:t>：点中图片</a:t>
            </a:r>
            <a:r>
              <a:rPr lang="en-US" altLang="zh-CN" dirty="0"/>
              <a:t>》</a:t>
            </a:r>
            <a:r>
              <a:rPr lang="zh-CN" altLang="en-US" dirty="0"/>
              <a:t>图片工具</a:t>
            </a:r>
            <a:r>
              <a:rPr lang="en-US" altLang="zh-CN" dirty="0"/>
              <a:t>》</a:t>
            </a:r>
            <a:r>
              <a:rPr lang="zh-CN" altLang="en-US" dirty="0"/>
              <a:t>格式</a:t>
            </a:r>
            <a:r>
              <a:rPr lang="en-US" altLang="zh-CN" dirty="0"/>
              <a:t>》</a:t>
            </a:r>
            <a:r>
              <a:rPr lang="zh-CN" altLang="en-US" dirty="0"/>
              <a:t>色彩（重新着色）</a:t>
            </a:r>
            <a:r>
              <a:rPr lang="en-US" altLang="zh-CN" dirty="0"/>
              <a:t>》</a:t>
            </a:r>
            <a:r>
              <a:rPr lang="zh-CN" altLang="en-US" dirty="0"/>
              <a:t>选择您喜欢的色彩</a:t>
            </a:r>
            <a:br>
              <a:rPr lang="zh-CN" altLang="en-US" dirty="0"/>
            </a:br>
            <a:r>
              <a:rPr lang="zh-CN" altLang="en-US" dirty="0"/>
              <a:t>下载更多模板、视频教程：</a:t>
            </a:r>
            <a:r>
              <a:rPr lang="en-US" altLang="zh-CN" dirty="0"/>
              <a:t>http://www.mysoeasy.com</a:t>
            </a:r>
            <a:endParaRPr lang="en-US" altLang="zh-CN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2706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169025" y="2016125"/>
            <a:ext cx="382588" cy="403225"/>
          </a:xfrm>
        </p:spPr>
      </p:sp>
      <p:sp>
        <p:nvSpPr>
          <p:cNvPr id="72707" name="备注占位符 2"/>
          <p:cNvSpPr>
            <a:spLocks noGrp="1" noRot="1" noChangeAspect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使用方法：</a:t>
            </a:r>
            <a:br>
              <a:rPr lang="zh-CN" altLang="en-US" dirty="0"/>
            </a:br>
            <a:r>
              <a:rPr lang="en-US" altLang="zh-CN" dirty="0"/>
              <a:t>【</a:t>
            </a:r>
            <a:r>
              <a:rPr lang="zh-CN" altLang="en-US" dirty="0"/>
              <a:t>更改文字</a:t>
            </a:r>
            <a:r>
              <a:rPr lang="en-US" altLang="zh-CN" dirty="0"/>
              <a:t>】</a:t>
            </a:r>
            <a:r>
              <a:rPr lang="zh-CN" altLang="en-US" dirty="0"/>
              <a:t>：将标题框及正文框中的文字可直接改为您所需文字</a:t>
            </a:r>
            <a:br>
              <a:rPr lang="zh-CN" altLang="en-US" dirty="0"/>
            </a:br>
            <a:r>
              <a:rPr lang="en-US" altLang="zh-CN" dirty="0"/>
              <a:t>【</a:t>
            </a:r>
            <a:r>
              <a:rPr lang="zh-CN" altLang="en-US" dirty="0"/>
              <a:t>更改图片</a:t>
            </a:r>
            <a:r>
              <a:rPr lang="en-US" altLang="zh-CN" dirty="0"/>
              <a:t>】</a:t>
            </a:r>
            <a:r>
              <a:rPr lang="zh-CN" altLang="en-US" dirty="0"/>
              <a:t>：点中图片</a:t>
            </a:r>
            <a:r>
              <a:rPr lang="en-US" altLang="zh-CN" dirty="0"/>
              <a:t>》</a:t>
            </a:r>
            <a:r>
              <a:rPr lang="zh-CN" altLang="en-US" dirty="0"/>
              <a:t>绘图工具</a:t>
            </a:r>
            <a:r>
              <a:rPr lang="en-US" altLang="zh-CN" dirty="0"/>
              <a:t>》</a:t>
            </a:r>
            <a:r>
              <a:rPr lang="zh-CN" altLang="en-US" dirty="0"/>
              <a:t>格式</a:t>
            </a:r>
            <a:r>
              <a:rPr lang="en-US" altLang="zh-CN" dirty="0"/>
              <a:t>》</a:t>
            </a:r>
            <a:r>
              <a:rPr lang="zh-CN" altLang="en-US" dirty="0"/>
              <a:t>填充</a:t>
            </a:r>
            <a:r>
              <a:rPr lang="en-US" altLang="zh-CN" dirty="0"/>
              <a:t>》</a:t>
            </a:r>
            <a:r>
              <a:rPr lang="zh-CN" altLang="en-US" dirty="0"/>
              <a:t>图片</a:t>
            </a:r>
            <a:r>
              <a:rPr lang="en-US" altLang="zh-CN" dirty="0"/>
              <a:t>》</a:t>
            </a:r>
            <a:r>
              <a:rPr lang="zh-CN" altLang="en-US" dirty="0"/>
              <a:t>选择您需要展示的图片</a:t>
            </a:r>
            <a:br>
              <a:rPr lang="zh-CN" altLang="en-US" dirty="0"/>
            </a:br>
            <a:r>
              <a:rPr lang="en-US" altLang="zh-CN" dirty="0"/>
              <a:t>【</a:t>
            </a:r>
            <a:r>
              <a:rPr lang="zh-CN" altLang="en-US" dirty="0"/>
              <a:t>增加减少图片</a:t>
            </a:r>
            <a:r>
              <a:rPr lang="en-US" altLang="zh-CN" dirty="0"/>
              <a:t>】</a:t>
            </a:r>
            <a:r>
              <a:rPr lang="zh-CN" altLang="en-US" dirty="0"/>
              <a:t>：直接复制粘贴图片来增加图片数，复制后更改方法见</a:t>
            </a:r>
            <a:r>
              <a:rPr lang="en-US" altLang="zh-CN" dirty="0"/>
              <a:t>【</a:t>
            </a:r>
            <a:r>
              <a:rPr lang="zh-CN" altLang="en-US" dirty="0"/>
              <a:t>更改图片</a:t>
            </a:r>
            <a:r>
              <a:rPr lang="en-US" altLang="zh-CN" dirty="0"/>
              <a:t>】</a:t>
            </a:r>
            <a:br>
              <a:rPr lang="zh-CN" altLang="en-US" dirty="0"/>
            </a:br>
            <a:r>
              <a:rPr lang="en-US" altLang="zh-CN" dirty="0"/>
              <a:t>【</a:t>
            </a:r>
            <a:r>
              <a:rPr lang="zh-CN" altLang="en-US" dirty="0"/>
              <a:t>更改图片色彩</a:t>
            </a:r>
            <a:r>
              <a:rPr lang="en-US" altLang="zh-CN" dirty="0"/>
              <a:t>】</a:t>
            </a:r>
            <a:r>
              <a:rPr lang="zh-CN" altLang="en-US" dirty="0"/>
              <a:t>：点中图片</a:t>
            </a:r>
            <a:r>
              <a:rPr lang="en-US" altLang="zh-CN" dirty="0"/>
              <a:t>》</a:t>
            </a:r>
            <a:r>
              <a:rPr lang="zh-CN" altLang="en-US" dirty="0"/>
              <a:t>图片工具</a:t>
            </a:r>
            <a:r>
              <a:rPr lang="en-US" altLang="zh-CN" dirty="0"/>
              <a:t>》</a:t>
            </a:r>
            <a:r>
              <a:rPr lang="zh-CN" altLang="en-US" dirty="0"/>
              <a:t>格式</a:t>
            </a:r>
            <a:r>
              <a:rPr lang="en-US" altLang="zh-CN" dirty="0"/>
              <a:t>》</a:t>
            </a:r>
            <a:r>
              <a:rPr lang="zh-CN" altLang="en-US" dirty="0"/>
              <a:t>色彩（重新着色）</a:t>
            </a:r>
            <a:r>
              <a:rPr lang="en-US" altLang="zh-CN" dirty="0"/>
              <a:t>》</a:t>
            </a:r>
            <a:r>
              <a:rPr lang="zh-CN" altLang="en-US" dirty="0"/>
              <a:t>选择您喜欢的色彩</a:t>
            </a:r>
            <a:br>
              <a:rPr lang="zh-CN" altLang="en-US" dirty="0"/>
            </a:br>
            <a:r>
              <a:rPr lang="zh-CN" altLang="en-US" dirty="0"/>
              <a:t>下载更多模板、视频教程：</a:t>
            </a:r>
            <a:r>
              <a:rPr lang="en-US" altLang="zh-CN" dirty="0"/>
              <a:t>http://www.mysoeasy.com</a:t>
            </a:r>
            <a:endParaRPr lang="en-US" altLang="zh-CN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86626" y="915285"/>
            <a:ext cx="5983246" cy="5092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475" y="2382520"/>
            <a:ext cx="5289550" cy="1063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巩固旧知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实训实操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情境导入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755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新知讲解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拓展延伸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案例分析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5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巩固旧知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6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实训实操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124700" y="3888105"/>
            <a:ext cx="427355" cy="270510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none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B892AB6C-70A6-49EF-A4F5-02149C865011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921A-0FB5-461F-8098-03FC0056C8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58FD-E5B3-4440-9135-3B6EE543F9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098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3226AE28-ABE2-43C5-B855-5BEC63CEC049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80256" y="603331"/>
            <a:ext cx="6798619" cy="437325"/>
          </a:xfrm>
        </p:spPr>
        <p:txBody>
          <a:bodyPr wrap="square">
            <a:normAutofit/>
          </a:bodyPr>
          <a:lstStyle>
            <a:lvl1pPr algn="ctr">
              <a:defRPr sz="198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两栏内容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73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1C8CFD0E-4695-4D61-AF4F-97BA427AFA08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标题和副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77081" y="379066"/>
            <a:ext cx="6798619" cy="437325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377038" y="887905"/>
            <a:ext cx="6798095" cy="236534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24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83845" indent="0">
              <a:buNone/>
              <a:defRPr sz="1240" b="1"/>
            </a:lvl2pPr>
            <a:lvl3pPr marL="567055" indent="0">
              <a:buNone/>
              <a:defRPr sz="1115" b="1"/>
            </a:lvl3pPr>
            <a:lvl4pPr marL="850900" indent="0">
              <a:buNone/>
              <a:defRPr sz="995" b="1"/>
            </a:lvl4pPr>
            <a:lvl5pPr marL="1134745" indent="0">
              <a:buNone/>
              <a:defRPr sz="995" b="1"/>
            </a:lvl5pPr>
            <a:lvl6pPr marL="1417955" indent="0">
              <a:buNone/>
              <a:defRPr sz="995" b="1"/>
            </a:lvl6pPr>
            <a:lvl7pPr marL="1701800" indent="0">
              <a:buNone/>
              <a:defRPr sz="995" b="1"/>
            </a:lvl7pPr>
            <a:lvl8pPr marL="1985645" indent="0">
              <a:buNone/>
              <a:defRPr sz="995" b="1"/>
            </a:lvl8pPr>
            <a:lvl9pPr marL="2268855" indent="0">
              <a:buNone/>
              <a:defRPr sz="995" b="1"/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en-US" alt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6500" cy="4254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 bwMode="auto">
          <a:xfrm>
            <a:off x="5600546" y="175028"/>
            <a:ext cx="1692275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WWW.1PPT.COM</a:t>
            </a:r>
            <a:endParaRPr lang="zh-CN" altLang="en-US" sz="990" spc="3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 userDrawn="1"/>
        </p:nvSpPr>
        <p:spPr bwMode="auto">
          <a:xfrm>
            <a:off x="316011" y="159395"/>
            <a:ext cx="349504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『</a:t>
            </a:r>
            <a:r>
              <a:rPr lang="zh-CN" altLang="en-US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第一</a:t>
            </a:r>
            <a:r>
              <a:rPr lang="en-US" altLang="zh-CN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en-US" altLang="zh-CN" sz="990" spc="300" baseline="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』— </a:t>
            </a:r>
            <a:r>
              <a:rPr lang="en-US" altLang="zh-CN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模板</a:t>
            </a:r>
            <a:r>
              <a:rPr lang="en-US" altLang="zh-CN" sz="990" spc="300" baseline="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PPT</a:t>
            </a:r>
            <a:r>
              <a:rPr lang="zh-CN" altLang="en-US" sz="990" spc="300" baseline="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素材免费下载</a:t>
            </a:r>
            <a:endParaRPr lang="zh-CN" altLang="en-US" sz="990" spc="3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6500" cy="4254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 bwMode="auto">
          <a:xfrm>
            <a:off x="4864516" y="175028"/>
            <a:ext cx="242316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WWW.1PPT.COM</a:t>
            </a:r>
            <a:r>
              <a:rPr lang="zh-CN" altLang="en-US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图表大全</a:t>
            </a:r>
            <a:endParaRPr lang="zh-CN" altLang="en-US" sz="990" spc="3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 userDrawn="1"/>
        </p:nvSpPr>
        <p:spPr bwMode="auto">
          <a:xfrm>
            <a:off x="316011" y="159395"/>
            <a:ext cx="349504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『</a:t>
            </a:r>
            <a:r>
              <a:rPr lang="zh-CN" altLang="en-US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第一</a:t>
            </a:r>
            <a:r>
              <a:rPr lang="en-US" altLang="zh-CN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en-US" altLang="zh-CN" sz="990" spc="300" baseline="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』— </a:t>
            </a:r>
            <a:r>
              <a:rPr lang="en-US" altLang="zh-CN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模板</a:t>
            </a:r>
            <a:r>
              <a:rPr lang="en-US" altLang="zh-CN" sz="990" spc="300" baseline="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PPT</a:t>
            </a:r>
            <a:r>
              <a:rPr lang="zh-CN" altLang="en-US" sz="990" spc="300" baseline="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素材免费下载</a:t>
            </a:r>
            <a:endParaRPr lang="zh-CN" altLang="en-US" sz="990" spc="3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4563" y="696281"/>
            <a:ext cx="5667375" cy="1481196"/>
          </a:xfrm>
        </p:spPr>
        <p:txBody>
          <a:bodyPr anchor="b"/>
          <a:lstStyle>
            <a:lvl1pPr algn="ctr">
              <a:defRPr sz="279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944563" y="2234598"/>
            <a:ext cx="5667375" cy="1027186"/>
          </a:xfrm>
        </p:spPr>
        <p:txBody>
          <a:bodyPr/>
          <a:lstStyle>
            <a:lvl1pPr marL="0" indent="0" algn="ctr">
              <a:buNone/>
              <a:defRPr sz="1115"/>
            </a:lvl1pPr>
            <a:lvl2pPr marL="212725" indent="0" algn="ctr">
              <a:buNone/>
              <a:defRPr sz="930"/>
            </a:lvl2pPr>
            <a:lvl3pPr marL="425450" indent="0" algn="ctr">
              <a:buNone/>
              <a:defRPr sz="840"/>
            </a:lvl3pPr>
            <a:lvl4pPr marL="638175" indent="0" algn="ctr">
              <a:buNone/>
              <a:defRPr sz="745"/>
            </a:lvl4pPr>
            <a:lvl5pPr marL="850900" indent="0" algn="ctr">
              <a:buNone/>
              <a:defRPr sz="745"/>
            </a:lvl5pPr>
            <a:lvl6pPr marL="1063625" indent="0" algn="ctr">
              <a:buNone/>
              <a:defRPr sz="745"/>
            </a:lvl6pPr>
            <a:lvl7pPr marL="1276350" indent="0" algn="ctr">
              <a:buNone/>
              <a:defRPr sz="745"/>
            </a:lvl7pPr>
            <a:lvl8pPr marL="1489075" indent="0" algn="ctr">
              <a:buNone/>
              <a:defRPr sz="745"/>
            </a:lvl8pPr>
            <a:lvl9pPr marL="1701800" indent="0" algn="ctr">
              <a:buNone/>
              <a:defRPr sz="745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BB962C8B-B14F-4D97-AF65-F5344CB8AC3E}" type="datetime1">
              <a:rPr lang="zh-CN" altLang="en-US" dirty="0">
                <a:sym typeface="微软雅黑" panose="020B0503020204020204" charset="-122"/>
              </a:rPr>
            </a:fld>
            <a:endParaRPr lang="zh-CN" altLang="en-US" dirty="0">
              <a:sym typeface="微软雅黑" panose="020B050302020402020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>
              <a:sym typeface="微软雅黑" panose="020B050302020402020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zh-CN" altLang="en-US" dirty="0">
                <a:sym typeface="微软雅黑" panose="020B0503020204020204" charset="-122"/>
              </a:rPr>
            </a:fld>
            <a:endParaRPr lang="zh-CN" altLang="en-US" dirty="0">
              <a:sym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052916" y="216665"/>
            <a:ext cx="338477" cy="2265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/>
          <a:lstStyle>
            <a:lvl1pPr algn="ctr">
              <a:defRPr sz="1235" b="1">
                <a:solidFill>
                  <a:schemeClr val="tx1">
                    <a:tint val="7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fld id="{23938609-6F40-41D7-AE69-6FF7D2FFB665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7825" y="978535"/>
            <a:ext cx="3287077" cy="2807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529147" y="995838"/>
            <a:ext cx="1825625" cy="2842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393838"/>
                </a:solidFill>
                <a:latin typeface="微软雅黑 Light" panose="020B0502040204020203" charset="-122"/>
                <a:cs typeface="微软雅黑 Light" panose="020B0502040204020203" charset="-122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ttps://photo-static-api.fotomore.com/creative/vcg/400/new/VCG41491380135.jpg" descr="团结"/>
          <p:cNvPicPr/>
          <p:nvPr/>
        </p:nvPicPr>
        <p:blipFill>
          <a:blip r:embed="rId2"/>
          <a:srcRect t="7915" b="7915"/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30193" y="655347"/>
            <a:ext cx="86740" cy="151809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98839" y="655347"/>
            <a:ext cx="2955645" cy="2955643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7797" y="2068110"/>
            <a:ext cx="123926" cy="12392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1600" y="593383"/>
            <a:ext cx="123926" cy="1239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情境导入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新知讲解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拓展延伸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案例分析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1" Type="http://schemas.openxmlformats.org/officeDocument/2006/relationships/theme" Target="../theme/theme1.xml"/><Relationship Id="rId30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29" Type="http://schemas.openxmlformats.org/officeDocument/2006/relationships/image" Target="../media/image12.png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 userDrawn="1"/>
        </p:nvPicPr>
        <p:blipFill>
          <a:blip r:embed="rId29" cstate="print"/>
          <a:stretch>
            <a:fillRect/>
          </a:stretch>
        </p:blipFill>
        <p:spPr>
          <a:xfrm>
            <a:off x="86753" y="209211"/>
            <a:ext cx="247848" cy="235453"/>
          </a:xfrm>
          <a:prstGeom prst="rect">
            <a:avLst/>
          </a:prstGeom>
        </p:spPr>
      </p:pic>
      <p:pic>
        <p:nvPicPr>
          <p:cNvPr id="17" name="bg object 17"/>
          <p:cNvPicPr/>
          <p:nvPr userDrawn="1"/>
        </p:nvPicPr>
        <p:blipFill>
          <a:blip r:embed="rId30" cstate="print"/>
          <a:stretch>
            <a:fillRect/>
          </a:stretch>
        </p:blipFill>
        <p:spPr>
          <a:xfrm>
            <a:off x="204482" y="333138"/>
            <a:ext cx="179689" cy="1734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36078" y="370008"/>
            <a:ext cx="893445" cy="233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7217" y="723198"/>
            <a:ext cx="6502064" cy="1958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9210" y="3956685"/>
            <a:ext cx="2418080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825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0680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sp>
        <p:nvSpPr>
          <p:cNvPr id="10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11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2" Type="http://schemas.openxmlformats.org/officeDocument/2006/relationships/slideLayout" Target="../slideLayouts/slideLayout5.xml"/><Relationship Id="rId11" Type="http://schemas.openxmlformats.org/officeDocument/2006/relationships/image" Target="../media/image21.png"/><Relationship Id="rId10" Type="http://schemas.openxmlformats.org/officeDocument/2006/relationships/image" Target="../media/image20.png"/><Relationship Id="rId1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.v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43.emf"/><Relationship Id="rId1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45.png"/><Relationship Id="rId1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26.xml"/><Relationship Id="rId20" Type="http://schemas.openxmlformats.org/officeDocument/2006/relationships/tags" Target="../tags/tag25.xml"/><Relationship Id="rId2" Type="http://schemas.openxmlformats.org/officeDocument/2006/relationships/image" Target="../media/image23.jpeg"/><Relationship Id="rId19" Type="http://schemas.openxmlformats.org/officeDocument/2006/relationships/tags" Target="../tags/tag24.xml"/><Relationship Id="rId18" Type="http://schemas.openxmlformats.org/officeDocument/2006/relationships/tags" Target="../tags/tag23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5" Type="http://schemas.openxmlformats.org/officeDocument/2006/relationships/slideLayout" Target="../slideLayouts/slideLayout5.xml"/><Relationship Id="rId24" Type="http://schemas.openxmlformats.org/officeDocument/2006/relationships/tags" Target="../tags/tag45.xml"/><Relationship Id="rId23" Type="http://schemas.openxmlformats.org/officeDocument/2006/relationships/image" Target="../media/image9.png"/><Relationship Id="rId22" Type="http://schemas.openxmlformats.org/officeDocument/2006/relationships/image" Target="../media/image8.png"/><Relationship Id="rId21" Type="http://schemas.openxmlformats.org/officeDocument/2006/relationships/image" Target="../media/image7.png"/><Relationship Id="rId20" Type="http://schemas.openxmlformats.org/officeDocument/2006/relationships/image" Target="../media/image6.png"/><Relationship Id="rId2" Type="http://schemas.openxmlformats.org/officeDocument/2006/relationships/tags" Target="../tags/tag27.xml"/><Relationship Id="rId19" Type="http://schemas.openxmlformats.org/officeDocument/2006/relationships/tags" Target="../tags/tag44.xml"/><Relationship Id="rId18" Type="http://schemas.openxmlformats.org/officeDocument/2006/relationships/tags" Target="../tags/tag43.xml"/><Relationship Id="rId17" Type="http://schemas.openxmlformats.org/officeDocument/2006/relationships/tags" Target="../tags/tag42.xml"/><Relationship Id="rId16" Type="http://schemas.openxmlformats.org/officeDocument/2006/relationships/tags" Target="../tags/tag41.xml"/><Relationship Id="rId15" Type="http://schemas.openxmlformats.org/officeDocument/2006/relationships/tags" Target="../tags/tag40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image" Target="../media/image38.png"/><Relationship Id="rId7" Type="http://schemas.openxmlformats.org/officeDocument/2006/relationships/image" Target="../media/image37.png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1" Type="http://schemas.openxmlformats.org/officeDocument/2006/relationships/slideLayout" Target="../slideLayouts/slideLayout5.xml"/><Relationship Id="rId10" Type="http://schemas.openxmlformats.org/officeDocument/2006/relationships/image" Target="../media/image40.png"/><Relationship Id="rId1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53.xml"/><Relationship Id="rId8" Type="http://schemas.openxmlformats.org/officeDocument/2006/relationships/tags" Target="../tags/tag52.xml"/><Relationship Id="rId7" Type="http://schemas.openxmlformats.org/officeDocument/2006/relationships/tags" Target="../tags/tag51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6" Type="http://schemas.openxmlformats.org/officeDocument/2006/relationships/notesSlide" Target="../notesSlides/notesSlide1.xml"/><Relationship Id="rId25" Type="http://schemas.openxmlformats.org/officeDocument/2006/relationships/slideLayout" Target="../slideLayouts/slideLayout10.xml"/><Relationship Id="rId24" Type="http://schemas.openxmlformats.org/officeDocument/2006/relationships/tags" Target="../tags/tag68.xml"/><Relationship Id="rId23" Type="http://schemas.openxmlformats.org/officeDocument/2006/relationships/tags" Target="../tags/tag67.xml"/><Relationship Id="rId22" Type="http://schemas.openxmlformats.org/officeDocument/2006/relationships/tags" Target="../tags/tag66.xml"/><Relationship Id="rId21" Type="http://schemas.openxmlformats.org/officeDocument/2006/relationships/tags" Target="../tags/tag65.xml"/><Relationship Id="rId20" Type="http://schemas.openxmlformats.org/officeDocument/2006/relationships/tags" Target="../tags/tag64.xml"/><Relationship Id="rId2" Type="http://schemas.openxmlformats.org/officeDocument/2006/relationships/image" Target="../media/image41.png"/><Relationship Id="rId19" Type="http://schemas.openxmlformats.org/officeDocument/2006/relationships/tags" Target="../tags/tag63.xml"/><Relationship Id="rId18" Type="http://schemas.openxmlformats.org/officeDocument/2006/relationships/tags" Target="../tags/tag62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tags" Target="../tags/tag55.xml"/><Relationship Id="rId10" Type="http://schemas.openxmlformats.org/officeDocument/2006/relationships/tags" Target="../tags/tag54.xml"/><Relationship Id="rId1" Type="http://schemas.openxmlformats.org/officeDocument/2006/relationships/tags" Target="../tags/tag46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77.xml"/><Relationship Id="rId8" Type="http://schemas.openxmlformats.org/officeDocument/2006/relationships/tags" Target="../tags/tag76.xml"/><Relationship Id="rId7" Type="http://schemas.openxmlformats.org/officeDocument/2006/relationships/tags" Target="../tags/tag75.xml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0" Type="http://schemas.openxmlformats.org/officeDocument/2006/relationships/slideLayout" Target="../slideLayouts/slideLayout7.xml"/><Relationship Id="rId4" Type="http://schemas.openxmlformats.org/officeDocument/2006/relationships/tags" Target="../tags/tag72.xml"/><Relationship Id="rId39" Type="http://schemas.openxmlformats.org/officeDocument/2006/relationships/tags" Target="../tags/tag107.xml"/><Relationship Id="rId38" Type="http://schemas.openxmlformats.org/officeDocument/2006/relationships/tags" Target="../tags/tag106.xml"/><Relationship Id="rId37" Type="http://schemas.openxmlformats.org/officeDocument/2006/relationships/tags" Target="../tags/tag105.xml"/><Relationship Id="rId36" Type="http://schemas.openxmlformats.org/officeDocument/2006/relationships/tags" Target="../tags/tag104.xml"/><Relationship Id="rId35" Type="http://schemas.openxmlformats.org/officeDocument/2006/relationships/tags" Target="../tags/tag103.xml"/><Relationship Id="rId34" Type="http://schemas.openxmlformats.org/officeDocument/2006/relationships/tags" Target="../tags/tag102.xml"/><Relationship Id="rId33" Type="http://schemas.openxmlformats.org/officeDocument/2006/relationships/tags" Target="../tags/tag101.xml"/><Relationship Id="rId32" Type="http://schemas.openxmlformats.org/officeDocument/2006/relationships/tags" Target="../tags/tag100.xml"/><Relationship Id="rId31" Type="http://schemas.openxmlformats.org/officeDocument/2006/relationships/tags" Target="../tags/tag99.xml"/><Relationship Id="rId30" Type="http://schemas.openxmlformats.org/officeDocument/2006/relationships/tags" Target="../tags/tag98.xml"/><Relationship Id="rId3" Type="http://schemas.openxmlformats.org/officeDocument/2006/relationships/tags" Target="../tags/tag71.xml"/><Relationship Id="rId29" Type="http://schemas.openxmlformats.org/officeDocument/2006/relationships/tags" Target="../tags/tag97.xml"/><Relationship Id="rId28" Type="http://schemas.openxmlformats.org/officeDocument/2006/relationships/tags" Target="../tags/tag96.xml"/><Relationship Id="rId27" Type="http://schemas.openxmlformats.org/officeDocument/2006/relationships/tags" Target="../tags/tag95.xml"/><Relationship Id="rId26" Type="http://schemas.openxmlformats.org/officeDocument/2006/relationships/tags" Target="../tags/tag94.xml"/><Relationship Id="rId25" Type="http://schemas.openxmlformats.org/officeDocument/2006/relationships/tags" Target="../tags/tag93.xml"/><Relationship Id="rId24" Type="http://schemas.openxmlformats.org/officeDocument/2006/relationships/tags" Target="../tags/tag92.xml"/><Relationship Id="rId23" Type="http://schemas.openxmlformats.org/officeDocument/2006/relationships/tags" Target="../tags/tag91.xml"/><Relationship Id="rId22" Type="http://schemas.openxmlformats.org/officeDocument/2006/relationships/tags" Target="../tags/tag90.xml"/><Relationship Id="rId21" Type="http://schemas.openxmlformats.org/officeDocument/2006/relationships/tags" Target="../tags/tag89.xml"/><Relationship Id="rId20" Type="http://schemas.openxmlformats.org/officeDocument/2006/relationships/tags" Target="../tags/tag88.xml"/><Relationship Id="rId2" Type="http://schemas.openxmlformats.org/officeDocument/2006/relationships/tags" Target="../tags/tag70.xml"/><Relationship Id="rId19" Type="http://schemas.openxmlformats.org/officeDocument/2006/relationships/tags" Target="../tags/tag87.xml"/><Relationship Id="rId18" Type="http://schemas.openxmlformats.org/officeDocument/2006/relationships/tags" Target="../tags/tag86.xml"/><Relationship Id="rId17" Type="http://schemas.openxmlformats.org/officeDocument/2006/relationships/tags" Target="../tags/tag85.xml"/><Relationship Id="rId16" Type="http://schemas.openxmlformats.org/officeDocument/2006/relationships/tags" Target="../tags/tag84.xml"/><Relationship Id="rId15" Type="http://schemas.openxmlformats.org/officeDocument/2006/relationships/tags" Target="../tags/tag83.xml"/><Relationship Id="rId14" Type="http://schemas.openxmlformats.org/officeDocument/2006/relationships/tags" Target="../tags/tag82.xml"/><Relationship Id="rId13" Type="http://schemas.openxmlformats.org/officeDocument/2006/relationships/tags" Target="../tags/tag81.xml"/><Relationship Id="rId12" Type="http://schemas.openxmlformats.org/officeDocument/2006/relationships/tags" Target="../tags/tag80.xml"/><Relationship Id="rId11" Type="http://schemas.openxmlformats.org/officeDocument/2006/relationships/tags" Target="../tags/tag79.xml"/><Relationship Id="rId10" Type="http://schemas.openxmlformats.org/officeDocument/2006/relationships/tags" Target="../tags/tag78.xml"/><Relationship Id="rId1" Type="http://schemas.openxmlformats.org/officeDocument/2006/relationships/tags" Target="../tags/tag6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42.emf"/><Relationship Id="rId1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49"/>
            <a:ext cx="7553325" cy="4244468"/>
            <a:chOff x="0" y="4749"/>
            <a:chExt cx="7553325" cy="4244468"/>
          </a:xfrm>
        </p:grpSpPr>
        <p:pic>
          <p:nvPicPr>
            <p:cNvPr id="3" name="object 3" descr="C:/Users/ysn92/Desktop/新建文件夹/微信图片_20240422093542.jpg微信图片_20240422093542"/>
            <p:cNvPicPr/>
            <p:nvPr/>
          </p:nvPicPr>
          <p:blipFill>
            <a:blip r:embed="rId2"/>
            <a:srcRect t="7839" b="7839"/>
            <a:stretch>
              <a:fillRect/>
            </a:stretch>
          </p:blipFill>
          <p:spPr>
            <a:xfrm>
              <a:off x="0" y="4749"/>
              <a:ext cx="7553325" cy="42444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655347"/>
              <a:ext cx="86740" cy="15180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98839" y="655347"/>
              <a:ext cx="2955645" cy="295564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7797" y="2068110"/>
              <a:ext cx="123926" cy="12392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1600" y="593383"/>
              <a:ext cx="123926" cy="1239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634940" y="1822408"/>
            <a:ext cx="2293620" cy="5289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00000"/>
              </a:lnSpc>
              <a:spcBef>
                <a:spcPts val="115"/>
              </a:spcBef>
              <a:tabLst>
                <a:tab pos="848360" algn="l"/>
              </a:tabLst>
            </a:pPr>
            <a:r>
              <a:rPr lang="zh-CN" altLang="en-US" sz="3350" b="1" spc="-5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餐饮服务</a:t>
            </a:r>
            <a:endParaRPr lang="zh-CN" altLang="en-US" sz="3350" b="1" spc="-5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742582" y="469457"/>
            <a:ext cx="74351" cy="2887488"/>
            <a:chOff x="3742582" y="469457"/>
            <a:chExt cx="74351" cy="2887488"/>
          </a:xfrm>
        </p:grpSpPr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42582" y="469457"/>
              <a:ext cx="61956" cy="169159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42582" y="3288786"/>
              <a:ext cx="74351" cy="68159"/>
            </a:xfrm>
            <a:prstGeom prst="rect">
              <a:avLst/>
            </a:prstGeom>
          </p:spPr>
        </p:pic>
      </p:grpSp>
      <p:sp>
        <p:nvSpPr>
          <p:cNvPr id="19" name="圆角矩形 18"/>
          <p:cNvSpPr/>
          <p:nvPr/>
        </p:nvSpPr>
        <p:spPr>
          <a:xfrm>
            <a:off x="2880995" y="2578735"/>
            <a:ext cx="1864360" cy="304800"/>
          </a:xfrm>
          <a:prstGeom prst="roundRect">
            <a:avLst/>
          </a:prstGeom>
          <a:gradFill>
            <a:gsLst>
              <a:gs pos="31000">
                <a:srgbClr val="BC825C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200"/>
              <a:t>学期、班级、授课教师</a:t>
            </a:r>
            <a:endParaRPr lang="zh-CN" sz="1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41957" y="307454"/>
            <a:ext cx="3492997" cy="394970"/>
          </a:xfrm>
          <a:prstGeom prst="rect">
            <a:avLst/>
          </a:prstGeom>
        </p:spPr>
        <p:txBody>
          <a:bodyPr vert="horz" wrap="square" lIns="0" tIns="13269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195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主题二</a:t>
            </a:r>
            <a:r>
              <a:rPr lang="en-US" altLang="zh-CN" sz="1195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</a:t>
            </a:r>
            <a:r>
              <a:rPr lang="zh-CN" altLang="en-US" sz="1195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中餐服务</a:t>
            </a:r>
            <a:endParaRPr lang="zh-CN" altLang="en-US" sz="1195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195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995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93607" y="518500"/>
            <a:ext cx="1623915" cy="260964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195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995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995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2 </a:t>
            </a:r>
            <a:r>
              <a:rPr lang="zh-CN" altLang="en-US" sz="995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中餐服务流程</a:t>
            </a:r>
            <a:endParaRPr lang="zh-CN" altLang="en-US" sz="995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1488340" y="1573729"/>
            <a:ext cx="4484407" cy="1920264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 sz="179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55155" y="1773401"/>
            <a:ext cx="4123607" cy="1720592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790"/>
              <a:t>     </a:t>
            </a:r>
            <a:r>
              <a:rPr sz="1790"/>
              <a:t>主宾和主人正相谈甚欢，服务生发现他们杯中的酒水已经没有了，于是便严格按照工作要求去斟酒，站在两人中间，打断了他们的谈话，两人很不高兴，服务员也很委屈，我做错什么了？</a:t>
            </a:r>
            <a:endParaRPr sz="1790"/>
          </a:p>
        </p:txBody>
      </p:sp>
      <p:graphicFrame>
        <p:nvGraphicFramePr>
          <p:cNvPr id="254981" name="Object 4"/>
          <p:cNvGraphicFramePr>
            <a:graphicFrameLocks noChangeAspect="1"/>
          </p:cNvGraphicFramePr>
          <p:nvPr/>
        </p:nvGraphicFramePr>
        <p:xfrm>
          <a:off x="5629640" y="2729426"/>
          <a:ext cx="1516497" cy="14296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6" name="" r:id="rId1" imgW="2552065" imgH="2411730" progId="CorelDRAW.Graphic.9">
                  <p:embed/>
                </p:oleObj>
              </mc:Choice>
              <mc:Fallback>
                <p:oleObj name="" r:id="rId1" imgW="2552065" imgH="2411730" progId="CorelDRAW.Graphic.9">
                  <p:embed/>
                  <p:pic>
                    <p:nvPicPr>
                      <p:cNvPr id="0" name="图片 318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629640" y="2729426"/>
                        <a:ext cx="1516497" cy="1429614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3050" y="457200"/>
            <a:ext cx="2834640" cy="56769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成功之道：总是做得比期望的多一点点</a:t>
            </a:r>
            <a:r>
              <a:rPr lang="zh-CN"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Simple rule for success, Walk the Extra Mile.    </a:t>
            </a:r>
            <a:endParaRPr sz="1200" b="0" spc="-15" dirty="0">
              <a:solidFill>
                <a:srgbClr val="FFFFFF"/>
              </a:solidFill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2781" y="41910"/>
            <a:ext cx="7437048" cy="2230674"/>
            <a:chOff x="55766" y="4737"/>
            <a:chExt cx="7497558" cy="2602453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79693" y="4749"/>
              <a:ext cx="7373631" cy="2602441"/>
            </a:xfrm>
            <a:prstGeom prst="rect">
              <a:avLst/>
            </a:prstGeom>
          </p:spPr>
        </p:pic>
        <p:pic>
          <p:nvPicPr>
            <p:cNvPr id="4" name="object 4" descr="C:/Users/ysn92/Desktop/新建文件夹/微信图片_20240422093608.jpg微信图片_20240422093608"/>
            <p:cNvPicPr/>
            <p:nvPr/>
          </p:nvPicPr>
          <p:blipFill>
            <a:blip r:embed="rId2"/>
            <a:srcRect t="23557" b="23557"/>
            <a:stretch>
              <a:fillRect/>
            </a:stretch>
          </p:blipFill>
          <p:spPr>
            <a:xfrm>
              <a:off x="55766" y="4737"/>
              <a:ext cx="7497558" cy="2577668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780106" y="3101505"/>
            <a:ext cx="229870" cy="229870"/>
            <a:chOff x="1753561" y="3133890"/>
            <a:chExt cx="229870" cy="22987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3561" y="3133890"/>
              <a:ext cx="229264" cy="22925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27923" y="3208235"/>
              <a:ext cx="86741" cy="7434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25471" y="3267985"/>
            <a:ext cx="1109980" cy="7810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6576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1</a:t>
            </a:r>
            <a:endParaRPr sz="2450">
              <a:solidFill>
                <a:schemeClr val="tx1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餐饮服务基础</a:t>
            </a:r>
            <a:endParaRPr lang="zh-CN" altLang="en-US" sz="12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知识与技能</a:t>
            </a:r>
            <a:endParaRPr lang="zh-CN" altLang="en-US" sz="1200" b="0" spc="-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714627" y="2899498"/>
            <a:ext cx="229870" cy="229870"/>
            <a:chOff x="2862707" y="2855048"/>
            <a:chExt cx="229870" cy="22987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62707" y="2855048"/>
              <a:ext cx="229260" cy="22925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37065" y="2929407"/>
              <a:ext cx="86741" cy="74345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492498" y="2965135"/>
            <a:ext cx="800100" cy="729615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229235">
              <a:lnSpc>
                <a:spcPct val="100000"/>
              </a:lnSpc>
              <a:spcBef>
                <a:spcPts val="915"/>
              </a:spcBef>
            </a:pPr>
            <a:r>
              <a:rPr sz="1750" spc="-25" dirty="0">
                <a:solidFill>
                  <a:schemeClr val="accent2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accent2"/>
                </a:solidFill>
                <a:latin typeface="Times New Roman" panose="02020603050405020304"/>
                <a:cs typeface="Times New Roman" panose="02020603050405020304"/>
              </a:rPr>
              <a:t>2</a:t>
            </a:r>
            <a:endParaRPr sz="2450">
              <a:solidFill>
                <a:schemeClr val="accent2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lang="zh-CN" altLang="en-US" sz="1200" b="0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中餐服务</a:t>
            </a:r>
            <a:endParaRPr lang="zh-CN" altLang="en-US" sz="1200" b="0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15" name="object 15"/>
          <p:cNvGrpSpPr/>
          <p:nvPr>
            <p:custDataLst>
              <p:tags r:id="rId5"/>
            </p:custDataLst>
          </p:nvPr>
        </p:nvGrpSpPr>
        <p:grpSpPr>
          <a:xfrm>
            <a:off x="2647964" y="2687192"/>
            <a:ext cx="229870" cy="229870"/>
            <a:chOff x="3891294" y="2582417"/>
            <a:chExt cx="229870" cy="229870"/>
          </a:xfrm>
        </p:grpSpPr>
        <p:pic>
          <p:nvPicPr>
            <p:cNvPr id="16" name="object 16"/>
            <p:cNvPicPr/>
            <p:nvPr>
              <p:custDataLst>
                <p:tags r:id="rId6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3891294" y="2582417"/>
              <a:ext cx="229258" cy="22925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>
              <p:custDataLst>
                <p:tags r:id="rId7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3965651" y="2656761"/>
              <a:ext cx="86748" cy="74348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>
            <p:custDataLst>
              <p:tags r:id="rId8"/>
            </p:custDataLst>
          </p:nvPr>
        </p:nvSpPr>
        <p:spPr>
          <a:xfrm>
            <a:off x="2696686" y="286284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3</a:t>
            </a:r>
            <a:endParaRPr sz="2450" spc="-25" dirty="0">
              <a:solidFill>
                <a:schemeClr val="tx1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19" name="object 19"/>
          <p:cNvGrpSpPr/>
          <p:nvPr>
            <p:custDataLst>
              <p:tags r:id="rId9"/>
            </p:custDataLst>
          </p:nvPr>
        </p:nvGrpSpPr>
        <p:grpSpPr>
          <a:xfrm>
            <a:off x="3608610" y="2431884"/>
            <a:ext cx="229870" cy="229870"/>
            <a:chOff x="4919885" y="2353144"/>
            <a:chExt cx="229870" cy="229870"/>
          </a:xfrm>
        </p:grpSpPr>
        <p:pic>
          <p:nvPicPr>
            <p:cNvPr id="20" name="object 20"/>
            <p:cNvPicPr/>
            <p:nvPr>
              <p:custDataLst>
                <p:tags r:id="rId10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4919885" y="2353144"/>
              <a:ext cx="229253" cy="22926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>
              <p:custDataLst>
                <p:tags r:id="rId11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4994241" y="2427503"/>
              <a:ext cx="86748" cy="74345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>
            <p:custDataLst>
              <p:tags r:id="rId12"/>
            </p:custDataLst>
          </p:nvPr>
        </p:nvSpPr>
        <p:spPr>
          <a:xfrm>
            <a:off x="3473450" y="3124835"/>
            <a:ext cx="671830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宴会服务</a:t>
            </a:r>
            <a:endParaRPr kumimoji="0" lang="zh-CN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23" name="object 23"/>
          <p:cNvSpPr txBox="1"/>
          <p:nvPr>
            <p:custDataLst>
              <p:tags r:id="rId13"/>
            </p:custDataLst>
          </p:nvPr>
        </p:nvSpPr>
        <p:spPr>
          <a:xfrm>
            <a:off x="2559050" y="3331210"/>
            <a:ext cx="1049655" cy="1962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altLang="en-US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西餐服务</a:t>
            </a:r>
            <a:endParaRPr kumimoji="0" lang="zh-CN" altLang="en-US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24" name="object 24"/>
          <p:cNvSpPr txBox="1"/>
          <p:nvPr>
            <p:custDataLst>
              <p:tags r:id="rId14"/>
            </p:custDataLst>
          </p:nvPr>
        </p:nvSpPr>
        <p:spPr>
          <a:xfrm>
            <a:off x="3581284" y="264310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4</a:t>
            </a:r>
            <a:endParaRPr sz="2450"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25" name="object 25"/>
          <p:cNvGrpSpPr/>
          <p:nvPr>
            <p:custDataLst>
              <p:tags r:id="rId15"/>
            </p:custDataLst>
          </p:nvPr>
        </p:nvGrpSpPr>
        <p:grpSpPr>
          <a:xfrm>
            <a:off x="4541862" y="2177002"/>
            <a:ext cx="229870" cy="229870"/>
            <a:chOff x="6029032" y="2055717"/>
            <a:chExt cx="229870" cy="229870"/>
          </a:xfrm>
        </p:grpSpPr>
        <p:pic>
          <p:nvPicPr>
            <p:cNvPr id="26" name="object 26"/>
            <p:cNvPicPr/>
            <p:nvPr>
              <p:custDataLst>
                <p:tags r:id="rId16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>
              <p:custDataLst>
                <p:tags r:id="rId17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61033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>
            <p:custDataLst>
              <p:tags r:id="rId18"/>
            </p:custDataLst>
          </p:nvPr>
        </p:nvSpPr>
        <p:spPr>
          <a:xfrm>
            <a:off x="4532630" y="2432050"/>
            <a:ext cx="448945" cy="5873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5</a:t>
            </a:r>
            <a:endParaRPr sz="2450">
              <a:latin typeface="Times New Roman" panose="02020603050405020304"/>
              <a:cs typeface="Times New Roman" panose="02020603050405020304"/>
            </a:endParaRPr>
          </a:p>
          <a:p>
            <a:pPr marL="111760" marR="5080">
              <a:lnSpc>
                <a:spcPct val="102000"/>
              </a:lnSpc>
              <a:spcBef>
                <a:spcPts val="45"/>
              </a:spcBef>
            </a:pP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cxnSp>
        <p:nvCxnSpPr>
          <p:cNvPr id="39" name="直接箭头连接符 38"/>
          <p:cNvCxnSpPr/>
          <p:nvPr/>
        </p:nvCxnSpPr>
        <p:spPr>
          <a:xfrm flipV="1">
            <a:off x="654050" y="1746250"/>
            <a:ext cx="5715000" cy="137160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75951" y="871911"/>
            <a:ext cx="2571750" cy="5384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3350" b="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C O N T E N T </a:t>
            </a:r>
            <a:r>
              <a:rPr sz="3350" b="0" spc="-5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S</a:t>
            </a:r>
            <a:endParaRPr sz="3350">
              <a:latin typeface="Calibri Light" panose="020F0302020204030204"/>
              <a:cs typeface="Calibri Light" panose="020F0302020204030204"/>
            </a:endParaRPr>
          </a:p>
        </p:txBody>
      </p:sp>
      <p:sp>
        <p:nvSpPr>
          <p:cNvPr id="5" name="文本框 4"/>
          <p:cNvSpPr txBox="1"/>
          <p:nvPr>
            <p:custDataLst>
              <p:tags r:id="rId19"/>
            </p:custDataLst>
          </p:nvPr>
        </p:nvSpPr>
        <p:spPr>
          <a:xfrm>
            <a:off x="4006850" y="2813050"/>
            <a:ext cx="1454150" cy="2787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11176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  <a:sym typeface="+mn-ea"/>
              </a:rPr>
              <a:t>酒水与酒吧服务</a:t>
            </a:r>
            <a:endParaRPr lang="zh-CN" altLang="en-US" sz="1200" b="0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29" name="object 25"/>
          <p:cNvGrpSpPr/>
          <p:nvPr/>
        </p:nvGrpSpPr>
        <p:grpSpPr>
          <a:xfrm>
            <a:off x="5521032" y="1902682"/>
            <a:ext cx="229870" cy="229870"/>
            <a:chOff x="6029032" y="2055717"/>
            <a:chExt cx="229870" cy="229870"/>
          </a:xfrm>
        </p:grpSpPr>
        <p:pic>
          <p:nvPicPr>
            <p:cNvPr id="30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31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033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32" name="object 24"/>
          <p:cNvSpPr txBox="1"/>
          <p:nvPr>
            <p:custDataLst>
              <p:tags r:id="rId20"/>
            </p:custDataLst>
          </p:nvPr>
        </p:nvSpPr>
        <p:spPr>
          <a:xfrm>
            <a:off x="5530734" y="2195434"/>
            <a:ext cx="295275" cy="3937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lang="en-US" altLang="en-US" sz="2450" spc="-25" dirty="0">
                <a:latin typeface="Times New Roman" panose="02020603050405020304"/>
                <a:cs typeface="Times New Roman" panose="02020603050405020304"/>
              </a:rPr>
              <a:t>6</a:t>
            </a:r>
            <a:endParaRPr lang="en-US" altLang="en-US" sz="2450" spc="-25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3" name="object 22"/>
          <p:cNvSpPr txBox="1"/>
          <p:nvPr>
            <p:custDataLst>
              <p:tags r:id="rId21"/>
            </p:custDataLst>
          </p:nvPr>
        </p:nvSpPr>
        <p:spPr>
          <a:xfrm>
            <a:off x="5320665" y="2580640"/>
            <a:ext cx="1048385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餐饮经营管理</a:t>
            </a:r>
            <a:endParaRPr kumimoji="0" lang="zh-CN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663"/>
            <a:chOff x="0" y="4737"/>
            <a:chExt cx="7553325" cy="4244663"/>
          </a:xfrm>
        </p:grpSpPr>
        <p:pic>
          <p:nvPicPr>
            <p:cNvPr id="3" name="object 3" descr="C:/Users/ysn92/Desktop/新建文件夹/微信图片_20240422093551.jpg微信图片_20240422093551"/>
            <p:cNvPicPr/>
            <p:nvPr/>
          </p:nvPicPr>
          <p:blipFill>
            <a:blip r:embed="rId1"/>
            <a:srcRect t="2367" b="2367"/>
            <a:stretch>
              <a:fillRect/>
            </a:stretch>
          </p:blipFill>
          <p:spPr>
            <a:xfrm>
              <a:off x="0" y="4737"/>
              <a:ext cx="7553325" cy="42446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7675" y="1008545"/>
              <a:ext cx="2373190" cy="237318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949185" y="1768643"/>
            <a:ext cx="1587500" cy="850265"/>
          </a:xfrm>
          <a:prstGeom prst="rect">
            <a:avLst/>
          </a:prstGeom>
        </p:spPr>
        <p:txBody>
          <a:bodyPr vert="horz" wrap="square" lIns="0" tIns="258445" rIns="0" bIns="0" rtlCol="0">
            <a:spAutoFit/>
          </a:bodyPr>
          <a:lstStyle/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3200" b="1" spc="15" dirty="0">
                <a:solidFill>
                  <a:srgbClr val="D7D7D7"/>
                </a:solidFill>
                <a:latin typeface="Impact" panose="020B0806030902050204"/>
                <a:ea typeface="宋体" panose="02010600030101010101" pitchFamily="2" charset="-122"/>
                <a:cs typeface="Impact" panose="020B0806030902050204"/>
              </a:rPr>
              <a:t>主题二</a:t>
            </a:r>
            <a:endParaRPr lang="zh-CN" altLang="en-US" sz="3200" b="1" spc="15" dirty="0">
              <a:solidFill>
                <a:srgbClr val="D7D7D7"/>
              </a:solidFill>
              <a:latin typeface="Impact" panose="020B0806030902050204"/>
              <a:ea typeface="宋体" panose="02010600030101010101" pitchFamily="2" charset="-122"/>
              <a:cs typeface="Impact" panose="020B0806030902050204"/>
            </a:endParaRPr>
          </a:p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1750" b="1" spc="-10" dirty="0">
                <a:solidFill>
                  <a:srgbClr val="FF9933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中餐服务</a:t>
            </a:r>
            <a:endParaRPr lang="zh-CN" altLang="en-US" sz="1750"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25850" y="1670050"/>
            <a:ext cx="2422525" cy="114300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778250" y="1768475"/>
            <a:ext cx="1948180" cy="11385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l">
              <a:lnSpc>
                <a:spcPct val="153000"/>
              </a:lnSpc>
              <a:spcBef>
                <a:spcPts val="9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1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认识中国菜系</a:t>
            </a:r>
            <a:endParaRPr sz="1200" b="1" spc="-50" dirty="0">
              <a:solidFill>
                <a:srgbClr val="3E3E3E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2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中餐服务流程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3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团队用餐服务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endParaRPr kumimoji="0" lang="zh-CN" altLang="en-US" sz="1200" b="1" i="0" u="none" strike="noStrike" kern="0" cap="none" spc="25" normalizeH="0" baseline="0" noProof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494242"/>
            <a:ext cx="7553325" cy="3755390"/>
            <a:chOff x="0" y="494242"/>
            <a:chExt cx="7553325" cy="375539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555229"/>
              <a:ext cx="7553325" cy="69417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0986" y="494242"/>
              <a:ext cx="5502338" cy="2788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圆角矩形 88"/>
          <p:cNvSpPr/>
          <p:nvPr>
            <p:custDataLst>
              <p:tags r:id="rId2"/>
            </p:custDataLst>
          </p:nvPr>
        </p:nvSpPr>
        <p:spPr>
          <a:xfrm>
            <a:off x="3306756" y="3346476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>
                <a:effectLst/>
                <a:latin typeface="+mn-ea"/>
              </a:rPr>
              <a:t>素质目标</a:t>
            </a:r>
            <a:endParaRPr lang="zh-CN" altLang="zh-CN" sz="990">
              <a:effectLst/>
              <a:latin typeface="+mn-ea"/>
            </a:endParaRPr>
          </a:p>
        </p:txBody>
      </p:sp>
      <p:sp>
        <p:nvSpPr>
          <p:cNvPr id="83" name="圆角矩形 82"/>
          <p:cNvSpPr/>
          <p:nvPr>
            <p:custDataLst>
              <p:tags r:id="rId3"/>
            </p:custDataLst>
          </p:nvPr>
        </p:nvSpPr>
        <p:spPr>
          <a:xfrm>
            <a:off x="3306756" y="2346074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 dirty="0">
                <a:effectLst/>
                <a:latin typeface="+mn-ea"/>
              </a:rPr>
              <a:t>能力目标</a:t>
            </a:r>
            <a:endParaRPr lang="zh-CN" altLang="zh-CN" sz="990" dirty="0">
              <a:effectLst/>
              <a:latin typeface="+mn-ea"/>
            </a:endParaRPr>
          </a:p>
        </p:txBody>
      </p:sp>
      <p:sp>
        <p:nvSpPr>
          <p:cNvPr id="74" name="圆角矩形 73"/>
          <p:cNvSpPr/>
          <p:nvPr>
            <p:custDataLst>
              <p:tags r:id="rId4"/>
            </p:custDataLst>
          </p:nvPr>
        </p:nvSpPr>
        <p:spPr>
          <a:xfrm>
            <a:off x="3306756" y="1362181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>
                <a:effectLst/>
                <a:latin typeface="+mn-ea"/>
              </a:rPr>
              <a:t>知识目标</a:t>
            </a:r>
            <a:endParaRPr lang="zh-CN" altLang="zh-CN" sz="990">
              <a:effectLst/>
              <a:latin typeface="+mn-ea"/>
            </a:endParaRPr>
          </a:p>
        </p:txBody>
      </p:sp>
      <p:sp>
        <p:nvSpPr>
          <p:cNvPr id="76" name="右箭头 75"/>
          <p:cNvSpPr/>
          <p:nvPr>
            <p:custDataLst>
              <p:tags r:id="rId5"/>
            </p:custDataLst>
          </p:nvPr>
        </p:nvSpPr>
        <p:spPr>
          <a:xfrm>
            <a:off x="4452431" y="1396421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78" name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845050" y="831850"/>
            <a:ext cx="2519680" cy="120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1. </a:t>
            </a:r>
            <a:endParaRPr lang="zh-CN" altLang="en-US" sz="87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85" name="右箭头 84"/>
          <p:cNvSpPr/>
          <p:nvPr>
            <p:custDataLst>
              <p:tags r:id="rId7"/>
            </p:custDataLst>
          </p:nvPr>
        </p:nvSpPr>
        <p:spPr>
          <a:xfrm>
            <a:off x="4452431" y="2380314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86" name="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845050" y="2127250"/>
            <a:ext cx="247967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1.</a:t>
            </a:r>
            <a:endParaRPr lang="en-US" altLang="zh-CN" sz="87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91" name="右箭头 90"/>
          <p:cNvSpPr/>
          <p:nvPr>
            <p:custDataLst>
              <p:tags r:id="rId9"/>
            </p:custDataLst>
          </p:nvPr>
        </p:nvSpPr>
        <p:spPr>
          <a:xfrm>
            <a:off x="4463861" y="3364842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92" name="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853940" y="3270250"/>
            <a:ext cx="2482850" cy="43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1.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2" name="椭圆 1"/>
          <p:cNvSpPr/>
          <p:nvPr>
            <p:custDataLst>
              <p:tags r:id="rId11"/>
            </p:custDataLst>
          </p:nvPr>
        </p:nvSpPr>
        <p:spPr>
          <a:xfrm>
            <a:off x="1016979" y="1479044"/>
            <a:ext cx="2032384" cy="2032384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17000">
                  <a:schemeClr val="accent1">
                    <a:alpha val="0"/>
                  </a:schemeClr>
                </a:gs>
              </a:gsLst>
              <a:lin ang="10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990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6" name="椭圆 15"/>
          <p:cNvSpPr/>
          <p:nvPr>
            <p:custDataLst>
              <p:tags r:id="rId12"/>
            </p:custDataLst>
          </p:nvPr>
        </p:nvSpPr>
        <p:spPr>
          <a:xfrm>
            <a:off x="2873831" y="3003332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13"/>
            </p:custDataLst>
          </p:nvPr>
        </p:nvSpPr>
        <p:spPr>
          <a:xfrm>
            <a:off x="2873831" y="1943060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4" name="椭圆 3"/>
          <p:cNvSpPr/>
          <p:nvPr>
            <p:custDataLst>
              <p:tags r:id="rId14"/>
            </p:custDataLst>
          </p:nvPr>
        </p:nvSpPr>
        <p:spPr>
          <a:xfrm>
            <a:off x="1109467" y="1571532"/>
            <a:ext cx="1847407" cy="1847407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100000">
                <a:schemeClr val="accent1">
                  <a:alpha val="1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2" name="椭圆 21"/>
          <p:cNvSpPr/>
          <p:nvPr>
            <p:custDataLst>
              <p:tags r:id="rId15"/>
            </p:custDataLst>
          </p:nvPr>
        </p:nvSpPr>
        <p:spPr>
          <a:xfrm>
            <a:off x="1198414" y="1660479"/>
            <a:ext cx="1669121" cy="1669121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1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3" name="椭圆 22"/>
          <p:cNvSpPr/>
          <p:nvPr>
            <p:custDataLst>
              <p:tags r:id="rId16"/>
            </p:custDataLst>
          </p:nvPr>
        </p:nvSpPr>
        <p:spPr>
          <a:xfrm>
            <a:off x="1299561" y="1761626"/>
            <a:ext cx="1467220" cy="1467220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4" name="椭圆 23"/>
          <p:cNvSpPr/>
          <p:nvPr>
            <p:custDataLst>
              <p:tags r:id="rId17"/>
            </p:custDataLst>
          </p:nvPr>
        </p:nvSpPr>
        <p:spPr>
          <a:xfrm>
            <a:off x="1398346" y="1860411"/>
            <a:ext cx="1269256" cy="1269256"/>
          </a:xfrm>
          <a:prstGeom prst="ellipse">
            <a:avLst/>
          </a:prstGeom>
          <a:gradFill>
            <a:gsLst>
              <a:gs pos="98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13" name="椭圆 12"/>
          <p:cNvSpPr/>
          <p:nvPr>
            <p:custDataLst>
              <p:tags r:id="rId18"/>
            </p:custDataLst>
          </p:nvPr>
        </p:nvSpPr>
        <p:spPr>
          <a:xfrm>
            <a:off x="3026142" y="2470047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latin typeface="+mn-ea"/>
              <a:cs typeface="江城圆体 400W" panose="020B05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9"/>
            </p:custDataLst>
          </p:nvPr>
        </p:nvSpPr>
        <p:spPr>
          <a:xfrm>
            <a:off x="1467220" y="2346057"/>
            <a:ext cx="1122849" cy="2853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490" b="1" dirty="0">
                <a:solidFill>
                  <a:schemeClr val="lt1">
                    <a:lumMod val="100000"/>
                  </a:schemeClr>
                </a:solidFill>
                <a:latin typeface="+mn-ea"/>
                <a:cs typeface="微软雅黑" panose="020B0503020204020204" charset="-122"/>
              </a:rPr>
              <a:t>教学目标</a:t>
            </a:r>
            <a:endParaRPr lang="zh-CN" altLang="en-US" sz="1490" b="1" dirty="0">
              <a:solidFill>
                <a:schemeClr val="lt1">
                  <a:lumMod val="100000"/>
                </a:schemeClr>
              </a:solidFill>
              <a:latin typeface="+mn-ea"/>
              <a:cs typeface="微软雅黑" panose="020B0503020204020204" charset="-122"/>
            </a:endParaRPr>
          </a:p>
        </p:txBody>
      </p:sp>
      <p:grpSp>
        <p:nvGrpSpPr>
          <p:cNvPr id="6" name="object 3"/>
          <p:cNvGrpSpPr/>
          <p:nvPr/>
        </p:nvGrpSpPr>
        <p:grpSpPr>
          <a:xfrm>
            <a:off x="799326" y="574794"/>
            <a:ext cx="1239520" cy="855344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/>
        </p:nvSpPr>
        <p:spPr>
          <a:xfrm>
            <a:off x="654050" y="747395"/>
            <a:ext cx="819785" cy="3187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2000" b="1" spc="-25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主题一</a:t>
            </a:r>
            <a:endParaRPr lang="zh-CN" altLang="en-US" sz="2000" b="1" spc="-25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  <p:custDataLst>
      <p:tags r:id="rId2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C:/Users/ysn92/Desktop/新建文件夹/微信图片_20240422093542.jpg微信图片_20240422093542"/>
          <p:cNvPicPr/>
          <p:nvPr/>
        </p:nvPicPr>
        <p:blipFill>
          <a:blip r:embed="rId1"/>
          <a:srcRect l="14104" r="14104"/>
          <a:stretch>
            <a:fillRect/>
          </a:stretch>
        </p:blipFill>
        <p:spPr>
          <a:xfrm>
            <a:off x="1257858" y="4737"/>
            <a:ext cx="4572876" cy="4244663"/>
          </a:xfrm>
          <a:prstGeom prst="parallelogram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178050" y="1746250"/>
            <a:ext cx="2854325" cy="92583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zh-CN" altLang="en-US" sz="3350" b="1" dirty="0">
                <a:solidFill>
                  <a:srgbClr val="FFFFFF"/>
                </a:solidFill>
                <a:latin typeface="Microsoft YaHei UI" panose="020B0503020204020204" charset="-122"/>
                <a:ea typeface="宋体" panose="02010600030101010101" pitchFamily="2" charset="-122"/>
                <a:cs typeface="Microsoft YaHei UI" panose="020B0503020204020204" charset="-122"/>
              </a:rPr>
              <a:t>任务</a:t>
            </a:r>
            <a:r>
              <a:rPr lang="en-US" altLang="zh-CN" sz="3350" b="1" dirty="0">
                <a:solidFill>
                  <a:srgbClr val="FFFFFF"/>
                </a:solidFill>
                <a:latin typeface="Microsoft YaHei UI" panose="020B0503020204020204" charset="-122"/>
                <a:ea typeface="宋体" panose="02010600030101010101" pitchFamily="2" charset="-122"/>
                <a:cs typeface="Microsoft YaHei UI" panose="020B0503020204020204" charset="-122"/>
              </a:rPr>
              <a:t>2</a:t>
            </a:r>
            <a:endParaRPr lang="zh-CN" altLang="en-US" sz="3350" b="1" dirty="0">
              <a:solidFill>
                <a:srgbClr val="FFFFFF"/>
              </a:solidFill>
              <a:latin typeface="Microsoft YaHei UI" panose="020B0503020204020204" charset="-122"/>
              <a:ea typeface="宋体" panose="02010600030101010101" pitchFamily="2" charset="-122"/>
              <a:cs typeface="Microsoft YaHei UI" panose="020B0503020204020204" charset="-122"/>
            </a:endParaRPr>
          </a:p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zh-CN" altLang="en-US" sz="2250" spc="-30" dirty="0">
                <a:solidFill>
                  <a:srgbClr val="FFFFFF"/>
                </a:solidFill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中餐服务流程</a:t>
            </a:r>
            <a:endParaRPr lang="zh-CN" altLang="en-US" sz="2250"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10440" y="4737"/>
              <a:ext cx="613435" cy="5204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0440" y="512838"/>
              <a:ext cx="793127" cy="12391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99764" y="636765"/>
              <a:ext cx="1003803" cy="136937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99764" y="1876024"/>
              <a:ext cx="824111" cy="12392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620777" y="1876024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17679" y="2254008"/>
              <a:ext cx="935632" cy="108434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21114" y="1250200"/>
              <a:ext cx="136315" cy="13630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49519" y="2216823"/>
              <a:ext cx="136318" cy="13631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95655" y="2892221"/>
              <a:ext cx="136319" cy="1363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753" y="1008545"/>
              <a:ext cx="613431" cy="52668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753" y="1522833"/>
              <a:ext cx="793125" cy="1239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1646770"/>
              <a:ext cx="879878" cy="136937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2886025"/>
              <a:ext cx="700185" cy="12392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97087" y="2886025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3988" y="3264001"/>
              <a:ext cx="1040970" cy="98539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7423" y="2260206"/>
              <a:ext cx="136319" cy="13630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5830" y="3226828"/>
              <a:ext cx="136317" cy="13631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1968" y="3902227"/>
              <a:ext cx="136315" cy="1363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2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100681" y="820653"/>
            <a:ext cx="535752" cy="53575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灯片编号占位符 1"/>
          <p:cNvSpPr/>
          <p:nvPr>
            <p:ph type="sldNum" sz="quarter" idx="7"/>
          </p:nvPr>
        </p:nvSpPr>
        <p:spPr>
          <a:xfrm>
            <a:off x="5440680" y="3956685"/>
            <a:ext cx="1737995" cy="15240"/>
          </a:xfrm>
        </p:spPr>
        <p:txBody>
          <a:bodyPr/>
          <a:p>
            <a:pPr lv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zh-CN" altLang="en-US" sz="100" dirty="0">
                <a:sym typeface="微软雅黑" panose="020B0503020204020204" charset="-122"/>
              </a:rPr>
            </a:fld>
            <a:endParaRPr lang="zh-CN" altLang="en-US" sz="100" dirty="0">
              <a:sym typeface="微软雅黑" panose="020B0503020204020204" charset="-122"/>
            </a:endParaRPr>
          </a:p>
        </p:txBody>
      </p:sp>
      <p:sp>
        <p:nvSpPr>
          <p:cNvPr id="364546" name="椭圆 19"/>
          <p:cNvSpPr/>
          <p:nvPr>
            <p:custDataLst>
              <p:tags r:id="rId3"/>
            </p:custDataLst>
          </p:nvPr>
        </p:nvSpPr>
        <p:spPr>
          <a:xfrm>
            <a:off x="3016085" y="146141"/>
            <a:ext cx="583024" cy="583024"/>
          </a:xfrm>
          <a:prstGeom prst="ellipse">
            <a:avLst/>
          </a:prstGeom>
          <a:noFill/>
          <a:ln w="25400" cap="flat" cmpd="sng">
            <a:solidFill>
              <a:srgbClr val="FFC000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 anchorCtr="0"/>
          <a:p>
            <a:pPr marL="0" indent="0" algn="ctr" eaLnBrk="1" latinLnBrk="0" hangingPunct="1">
              <a:buNone/>
            </a:pPr>
            <a:endParaRPr sz="100" b="1" i="1" baseline="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sym typeface="微软雅黑" panose="020B0503020204020204" charset="-122"/>
            </a:endParaRPr>
          </a:p>
        </p:txBody>
      </p:sp>
      <p:sp>
        <p:nvSpPr>
          <p:cNvPr id="364547" name="圆角矩形 4"/>
          <p:cNvSpPr/>
          <p:nvPr/>
        </p:nvSpPr>
        <p:spPr>
          <a:xfrm rot="-5400000" flipV="1">
            <a:off x="1842770" y="-1347470"/>
            <a:ext cx="4036060" cy="6870700"/>
          </a:xfrm>
          <a:custGeom>
            <a:avLst/>
            <a:gdLst>
              <a:gd name="txL" fmla="*/ 0 w 6504250"/>
              <a:gd name="txT" fmla="*/ 0 h 9139568"/>
              <a:gd name="txR" fmla="*/ 6504250 w 6504250"/>
              <a:gd name="txB" fmla="*/ 9139568 h 9139568"/>
            </a:gdLst>
            <a:ahLst/>
            <a:cxnLst>
              <a:cxn ang="0">
                <a:pos x="0" y="0"/>
              </a:cxn>
            </a:cxnLst>
            <a:rect l="txL" t="txT" r="txR" b="txB"/>
            <a:pathLst>
              <a:path w="6504250" h="9139568">
                <a:moveTo>
                  <a:pt x="6504250" y="9086354"/>
                </a:moveTo>
                <a:lnTo>
                  <a:pt x="6504250" y="6417928"/>
                </a:lnTo>
                <a:lnTo>
                  <a:pt x="6504250" y="5475421"/>
                </a:lnTo>
                <a:cubicBezTo>
                  <a:pt x="6504250" y="5146335"/>
                  <a:pt x="6237474" y="4879559"/>
                  <a:pt x="5908388" y="4879559"/>
                </a:cubicBezTo>
                <a:cubicBezTo>
                  <a:pt x="5579302" y="4879559"/>
                  <a:pt x="5312526" y="5146335"/>
                  <a:pt x="5312526" y="5475420"/>
                </a:cubicBezTo>
                <a:lnTo>
                  <a:pt x="5312526" y="5527600"/>
                </a:lnTo>
                <a:lnTo>
                  <a:pt x="5311199" y="5527600"/>
                </a:lnTo>
                <a:lnTo>
                  <a:pt x="5311199" y="6116355"/>
                </a:lnTo>
                <a:cubicBezTo>
                  <a:pt x="5311199" y="6373900"/>
                  <a:pt x="5102417" y="6582682"/>
                  <a:pt x="4844872" y="6582682"/>
                </a:cubicBezTo>
                <a:cubicBezTo>
                  <a:pt x="4587327" y="6582682"/>
                  <a:pt x="4378546" y="6373900"/>
                  <a:pt x="4378546" y="6116355"/>
                </a:cubicBezTo>
                <a:lnTo>
                  <a:pt x="4378546" y="3455036"/>
                </a:lnTo>
                <a:lnTo>
                  <a:pt x="4376251" y="3455036"/>
                </a:lnTo>
                <a:lnTo>
                  <a:pt x="4376251" y="2859173"/>
                </a:lnTo>
                <a:cubicBezTo>
                  <a:pt x="4376251" y="2530088"/>
                  <a:pt x="4109475" y="2263311"/>
                  <a:pt x="3780390" y="2263311"/>
                </a:cubicBezTo>
                <a:cubicBezTo>
                  <a:pt x="3451304" y="2263311"/>
                  <a:pt x="3184528" y="2530088"/>
                  <a:pt x="3184528" y="2859173"/>
                </a:cubicBezTo>
                <a:lnTo>
                  <a:pt x="3184528" y="5527599"/>
                </a:lnTo>
                <a:lnTo>
                  <a:pt x="3184528" y="6997195"/>
                </a:lnTo>
                <a:cubicBezTo>
                  <a:pt x="3184528" y="7254740"/>
                  <a:pt x="2975746" y="7463522"/>
                  <a:pt x="2718202" y="7463522"/>
                </a:cubicBezTo>
                <a:cubicBezTo>
                  <a:pt x="2460657" y="7463522"/>
                  <a:pt x="2251874" y="7254740"/>
                  <a:pt x="2251874" y="6997195"/>
                </a:cubicBezTo>
                <a:lnTo>
                  <a:pt x="2251874" y="4335877"/>
                </a:lnTo>
                <a:lnTo>
                  <a:pt x="2249615" y="4335877"/>
                </a:lnTo>
                <a:lnTo>
                  <a:pt x="2249615" y="3843277"/>
                </a:lnTo>
                <a:cubicBezTo>
                  <a:pt x="2249615" y="3514191"/>
                  <a:pt x="1982839" y="3247415"/>
                  <a:pt x="1653753" y="3247415"/>
                </a:cubicBezTo>
                <a:cubicBezTo>
                  <a:pt x="1324668" y="3247415"/>
                  <a:pt x="1057892" y="3514191"/>
                  <a:pt x="1057892" y="3843277"/>
                </a:cubicBezTo>
                <a:lnTo>
                  <a:pt x="1057892" y="4063511"/>
                </a:lnTo>
                <a:lnTo>
                  <a:pt x="1057341" y="4063511"/>
                </a:lnTo>
                <a:lnTo>
                  <a:pt x="1057341" y="5279468"/>
                </a:lnTo>
                <a:cubicBezTo>
                  <a:pt x="1057341" y="5537013"/>
                  <a:pt x="848559" y="5745794"/>
                  <a:pt x="591014" y="5745794"/>
                </a:cubicBezTo>
                <a:cubicBezTo>
                  <a:pt x="333470" y="5745794"/>
                  <a:pt x="124688" y="5537013"/>
                  <a:pt x="124688" y="5279468"/>
                </a:cubicBezTo>
                <a:lnTo>
                  <a:pt x="124688" y="2632986"/>
                </a:lnTo>
                <a:lnTo>
                  <a:pt x="124688" y="2632986"/>
                </a:lnTo>
                <a:lnTo>
                  <a:pt x="124688" y="0"/>
                </a:lnTo>
                <a:lnTo>
                  <a:pt x="2260" y="0"/>
                </a:lnTo>
                <a:lnTo>
                  <a:pt x="2260" y="457161"/>
                </a:lnTo>
                <a:lnTo>
                  <a:pt x="1" y="457161"/>
                </a:lnTo>
                <a:lnTo>
                  <a:pt x="1" y="2551344"/>
                </a:lnTo>
                <a:lnTo>
                  <a:pt x="0" y="2551344"/>
                </a:lnTo>
                <a:lnTo>
                  <a:pt x="0" y="4793975"/>
                </a:lnTo>
                <a:lnTo>
                  <a:pt x="2260" y="4793975"/>
                </a:lnTo>
                <a:lnTo>
                  <a:pt x="2260" y="5286575"/>
                </a:lnTo>
                <a:cubicBezTo>
                  <a:pt x="2260" y="5615661"/>
                  <a:pt x="269036" y="5882437"/>
                  <a:pt x="598122" y="5882437"/>
                </a:cubicBezTo>
                <a:cubicBezTo>
                  <a:pt x="927207" y="5882437"/>
                  <a:pt x="1193983" y="5615661"/>
                  <a:pt x="1193983" y="5286575"/>
                </a:cubicBezTo>
                <a:lnTo>
                  <a:pt x="1193983" y="4783591"/>
                </a:lnTo>
                <a:lnTo>
                  <a:pt x="1194534" y="4783591"/>
                </a:lnTo>
                <a:lnTo>
                  <a:pt x="1194534" y="3850384"/>
                </a:lnTo>
                <a:cubicBezTo>
                  <a:pt x="1194534" y="3592839"/>
                  <a:pt x="1403316" y="3384058"/>
                  <a:pt x="1660861" y="3384058"/>
                </a:cubicBezTo>
                <a:cubicBezTo>
                  <a:pt x="1918405" y="3384058"/>
                  <a:pt x="2127187" y="3592839"/>
                  <a:pt x="2127187" y="3850384"/>
                </a:cubicBezTo>
                <a:lnTo>
                  <a:pt x="2127187" y="6511703"/>
                </a:lnTo>
                <a:lnTo>
                  <a:pt x="2129446" y="6511703"/>
                </a:lnTo>
                <a:lnTo>
                  <a:pt x="2129446" y="7004303"/>
                </a:lnTo>
                <a:cubicBezTo>
                  <a:pt x="2129446" y="7333389"/>
                  <a:pt x="2396223" y="7600165"/>
                  <a:pt x="2725309" y="7600165"/>
                </a:cubicBezTo>
                <a:cubicBezTo>
                  <a:pt x="3054395" y="7600165"/>
                  <a:pt x="3321171" y="7333389"/>
                  <a:pt x="3321171" y="7004303"/>
                </a:cubicBezTo>
                <a:lnTo>
                  <a:pt x="3321171" y="4335877"/>
                </a:lnTo>
                <a:lnTo>
                  <a:pt x="3321170" y="4335877"/>
                </a:lnTo>
                <a:lnTo>
                  <a:pt x="3321170" y="2866281"/>
                </a:lnTo>
                <a:cubicBezTo>
                  <a:pt x="3321170" y="2608736"/>
                  <a:pt x="3529952" y="2399954"/>
                  <a:pt x="3787496" y="2399954"/>
                </a:cubicBezTo>
                <a:cubicBezTo>
                  <a:pt x="4045041" y="2399954"/>
                  <a:pt x="4253823" y="2608736"/>
                  <a:pt x="4253823" y="2866281"/>
                </a:cubicBezTo>
                <a:lnTo>
                  <a:pt x="4253823" y="5527599"/>
                </a:lnTo>
                <a:lnTo>
                  <a:pt x="4256117" y="5527599"/>
                </a:lnTo>
                <a:lnTo>
                  <a:pt x="4256117" y="6123463"/>
                </a:lnTo>
                <a:cubicBezTo>
                  <a:pt x="4256117" y="6452549"/>
                  <a:pt x="4522894" y="6719325"/>
                  <a:pt x="4851979" y="6719325"/>
                </a:cubicBezTo>
                <a:cubicBezTo>
                  <a:pt x="5181065" y="6719325"/>
                  <a:pt x="5447841" y="6452549"/>
                  <a:pt x="5447841" y="6123463"/>
                </a:cubicBezTo>
                <a:lnTo>
                  <a:pt x="5447841" y="5890300"/>
                </a:lnTo>
                <a:lnTo>
                  <a:pt x="5449169" y="5890300"/>
                </a:lnTo>
                <a:lnTo>
                  <a:pt x="5449169" y="5482528"/>
                </a:lnTo>
                <a:cubicBezTo>
                  <a:pt x="5449169" y="5224984"/>
                  <a:pt x="5657950" y="5016201"/>
                  <a:pt x="5915495" y="5016201"/>
                </a:cubicBezTo>
                <a:cubicBezTo>
                  <a:pt x="6173040" y="5016201"/>
                  <a:pt x="6381822" y="5224984"/>
                  <a:pt x="6381822" y="5482528"/>
                </a:cubicBezTo>
                <a:lnTo>
                  <a:pt x="6381822" y="8143847"/>
                </a:lnTo>
                <a:lnTo>
                  <a:pt x="6381823" y="8143847"/>
                </a:lnTo>
                <a:lnTo>
                  <a:pt x="6381823" y="9079245"/>
                </a:lnTo>
                <a:cubicBezTo>
                  <a:pt x="6381822" y="9099698"/>
                  <a:pt x="6380506" y="9119842"/>
                  <a:pt x="6377738" y="9139568"/>
                </a:cubicBezTo>
                <a:lnTo>
                  <a:pt x="6500571" y="9139568"/>
                </a:lnTo>
                <a:close/>
              </a:path>
            </a:pathLst>
          </a:custGeom>
          <a:gradFill rotWithShape="1">
            <a:gsLst>
              <a:gs pos="0">
                <a:srgbClr val="E36C09">
                  <a:alpha val="100000"/>
                </a:srgbClr>
              </a:gs>
              <a:gs pos="50000">
                <a:srgbClr val="FFC000">
                  <a:alpha val="100000"/>
                </a:srgbClr>
              </a:gs>
              <a:gs pos="100000">
                <a:srgbClr val="A32AA6">
                  <a:alpha val="100000"/>
                </a:srgbClr>
              </a:gs>
            </a:gsLst>
            <a:lin ang="0" scaled="1"/>
            <a:tileRect/>
          </a:gradFill>
          <a:ln w="25400">
            <a:noFill/>
          </a:ln>
        </p:spPr>
        <p:txBody>
          <a:bodyPr anchor="ctr" anchorCtr="0"/>
          <a:p>
            <a:pPr marL="0" indent="0" algn="ctr" eaLnBrk="1" latinLnBrk="0" hangingPunct="1">
              <a:buNone/>
            </a:pPr>
            <a:endParaRPr sz="100" b="1" i="1" baseline="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sym typeface="微软雅黑" panose="020B0503020204020204" charset="-122"/>
            </a:endParaRPr>
          </a:p>
        </p:txBody>
      </p:sp>
      <p:pic>
        <p:nvPicPr>
          <p:cNvPr id="364548" name="图片 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063216" y="184383"/>
            <a:ext cx="535752" cy="53575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4549" name="椭圆 22"/>
          <p:cNvSpPr/>
          <p:nvPr>
            <p:custDataLst>
              <p:tags r:id="rId5"/>
            </p:custDataLst>
          </p:nvPr>
        </p:nvSpPr>
        <p:spPr>
          <a:xfrm>
            <a:off x="3100681" y="1492030"/>
            <a:ext cx="583024" cy="584009"/>
          </a:xfrm>
          <a:prstGeom prst="ellipse">
            <a:avLst/>
          </a:prstGeom>
          <a:noFill/>
          <a:ln w="25400" cap="flat" cmpd="sng">
            <a:solidFill>
              <a:srgbClr val="FFC000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 anchorCtr="0"/>
          <a:p>
            <a:pPr marL="0" indent="0" algn="ctr" eaLnBrk="1" latinLnBrk="0" hangingPunct="1">
              <a:buNone/>
            </a:pPr>
            <a:endParaRPr sz="100" b="1" i="1" baseline="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sym typeface="微软雅黑" panose="020B0503020204020204" charset="-122"/>
            </a:endParaRPr>
          </a:p>
        </p:txBody>
      </p:sp>
      <p:pic>
        <p:nvPicPr>
          <p:cNvPr id="364550" name="图片 2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124318" y="1515666"/>
            <a:ext cx="535752" cy="53673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4553" name="椭圆 26"/>
          <p:cNvSpPr/>
          <p:nvPr>
            <p:custDataLst>
              <p:tags r:id="rId7"/>
            </p:custDataLst>
          </p:nvPr>
        </p:nvSpPr>
        <p:spPr>
          <a:xfrm>
            <a:off x="3105606" y="2818606"/>
            <a:ext cx="583024" cy="583024"/>
          </a:xfrm>
          <a:prstGeom prst="ellipse">
            <a:avLst/>
          </a:prstGeom>
          <a:noFill/>
          <a:ln w="25400" cap="flat" cmpd="sng">
            <a:solidFill>
              <a:srgbClr val="FFC000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 anchorCtr="0"/>
          <a:p>
            <a:pPr marL="0" indent="0" algn="ctr" eaLnBrk="1" latinLnBrk="0" hangingPunct="1">
              <a:buNone/>
            </a:pPr>
            <a:endParaRPr sz="100" b="1" i="1" baseline="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sym typeface="微软雅黑" panose="020B0503020204020204" charset="-122"/>
            </a:endParaRPr>
          </a:p>
        </p:txBody>
      </p:sp>
      <p:pic>
        <p:nvPicPr>
          <p:cNvPr id="364554" name="图片 2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129242" y="2842242"/>
            <a:ext cx="535752" cy="53575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4555" name="TextBox 28"/>
          <p:cNvSpPr/>
          <p:nvPr>
            <p:custDataLst>
              <p:tags r:id="rId9"/>
            </p:custDataLst>
          </p:nvPr>
        </p:nvSpPr>
        <p:spPr>
          <a:xfrm>
            <a:off x="3077186" y="264648"/>
            <a:ext cx="559388" cy="3962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ctr" eaLnBrk="1" latinLnBrk="0" hangingPunct="1">
              <a:lnSpc>
                <a:spcPct val="80000"/>
              </a:lnSpc>
              <a:buNone/>
            </a:pPr>
            <a:r>
              <a:rPr lang="en-US" altLang="zh-CN" sz="2480" b="1" i="1" baseline="0" dirty="0">
                <a:solidFill>
                  <a:srgbClr val="967200"/>
                </a:solidFill>
                <a:latin typeface="Adidas Unity" pitchFamily="2" charset="0"/>
                <a:ea typeface="微软雅黑" panose="020B0503020204020204" charset="-122"/>
                <a:sym typeface="Times New Roman" panose="02020603050405020304" pitchFamily="2" charset="0"/>
              </a:rPr>
              <a:t>01</a:t>
            </a:r>
            <a:endParaRPr lang="zh-CN" altLang="en-US" sz="2480" b="1" i="1" baseline="0" dirty="0">
              <a:solidFill>
                <a:srgbClr val="967200"/>
              </a:solidFill>
              <a:latin typeface="Adidas Unity" pitchFamily="2" charset="0"/>
              <a:ea typeface="微软雅黑" panose="020B0503020204020204" charset="-122"/>
              <a:sym typeface="Times New Roman" panose="02020603050405020304" pitchFamily="2" charset="0"/>
            </a:endParaRPr>
          </a:p>
        </p:txBody>
      </p:sp>
      <p:sp>
        <p:nvSpPr>
          <p:cNvPr id="364556" name="TextBox 29"/>
          <p:cNvSpPr/>
          <p:nvPr>
            <p:custDataLst>
              <p:tags r:id="rId10"/>
            </p:custDataLst>
          </p:nvPr>
        </p:nvSpPr>
        <p:spPr>
          <a:xfrm>
            <a:off x="3119394" y="1573771"/>
            <a:ext cx="560372" cy="3962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ctr" eaLnBrk="1" latinLnBrk="0" hangingPunct="1">
              <a:lnSpc>
                <a:spcPct val="80000"/>
              </a:lnSpc>
              <a:buNone/>
            </a:pPr>
            <a:r>
              <a:rPr lang="en-US" altLang="zh-CN" sz="2480" b="1" i="1" baseline="0" dirty="0">
                <a:solidFill>
                  <a:srgbClr val="967200"/>
                </a:solidFill>
                <a:latin typeface="Adidas Unity" pitchFamily="2" charset="0"/>
                <a:ea typeface="微软雅黑" panose="020B0503020204020204" charset="-122"/>
                <a:sym typeface="Times New Roman" panose="02020603050405020304" pitchFamily="2" charset="0"/>
              </a:rPr>
              <a:t>03</a:t>
            </a:r>
            <a:endParaRPr lang="zh-CN" altLang="en-US" sz="2480" b="1" i="1" baseline="0" dirty="0">
              <a:solidFill>
                <a:srgbClr val="967200"/>
              </a:solidFill>
              <a:latin typeface="Adidas Unity" pitchFamily="2" charset="0"/>
              <a:ea typeface="微软雅黑" panose="020B0503020204020204" charset="-122"/>
              <a:sym typeface="Times New Roman" panose="02020603050405020304" pitchFamily="2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105785" y="2139315"/>
            <a:ext cx="592455" cy="582930"/>
            <a:chOff x="4891" y="3369"/>
            <a:chExt cx="933" cy="918"/>
          </a:xfrm>
        </p:grpSpPr>
        <p:sp>
          <p:nvSpPr>
            <p:cNvPr id="364551" name="椭圆 24"/>
            <p:cNvSpPr/>
            <p:nvPr>
              <p:custDataLst>
                <p:tags r:id="rId11"/>
              </p:custDataLst>
            </p:nvPr>
          </p:nvSpPr>
          <p:spPr>
            <a:xfrm>
              <a:off x="4891" y="3369"/>
              <a:ext cx="918" cy="918"/>
            </a:xfrm>
            <a:prstGeom prst="ellipse">
              <a:avLst/>
            </a:prstGeom>
            <a:noFill/>
            <a:ln w="25400" cap="flat" cmpd="sng">
              <a:solidFill>
                <a:srgbClr val="FFC000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ctr" anchorCtr="0"/>
            <a:p>
              <a:pPr marL="0" indent="0" algn="ctr" eaLnBrk="1" latinLnBrk="0" hangingPunct="1">
                <a:buNone/>
              </a:pPr>
              <a:endParaRPr sz="100" b="1" i="1" baseline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微软雅黑" panose="020B0503020204020204" charset="-122"/>
              </a:endParaRPr>
            </a:p>
          </p:txBody>
        </p:sp>
        <p:pic>
          <p:nvPicPr>
            <p:cNvPr id="364552" name="图片 25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4928" y="3406"/>
              <a:ext cx="844" cy="84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64557" name="TextBox 30"/>
            <p:cNvSpPr/>
            <p:nvPr>
              <p:custDataLst>
                <p:tags r:id="rId13"/>
              </p:custDataLst>
            </p:nvPr>
          </p:nvSpPr>
          <p:spPr>
            <a:xfrm>
              <a:off x="4942" y="3483"/>
              <a:ext cx="882" cy="62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marL="0" indent="0" algn="ctr" eaLnBrk="1" latinLnBrk="0" hangingPunct="1">
                <a:lnSpc>
                  <a:spcPct val="80000"/>
                </a:lnSpc>
                <a:buNone/>
              </a:pPr>
              <a:r>
                <a:rPr lang="en-US" altLang="zh-CN" sz="2480" b="1" i="1" baseline="0" dirty="0">
                  <a:solidFill>
                    <a:srgbClr val="967200"/>
                  </a:solidFill>
                  <a:latin typeface="Adidas Unity" pitchFamily="2" charset="0"/>
                  <a:ea typeface="微软雅黑" panose="020B0503020204020204" charset="-122"/>
                  <a:sym typeface="Times New Roman" panose="02020603050405020304" pitchFamily="2" charset="0"/>
                </a:rPr>
                <a:t>04</a:t>
              </a:r>
              <a:endParaRPr lang="zh-CN" altLang="en-US" sz="2480" b="1" i="1" baseline="0" dirty="0">
                <a:solidFill>
                  <a:srgbClr val="967200"/>
                </a:solidFill>
                <a:latin typeface="Adidas Unity" pitchFamily="2" charset="0"/>
                <a:ea typeface="微软雅黑" panose="020B0503020204020204" charset="-122"/>
                <a:sym typeface="Times New Roman" panose="02020603050405020304" pitchFamily="2" charset="0"/>
              </a:endParaRPr>
            </a:p>
          </p:txBody>
        </p:sp>
      </p:grpSp>
      <p:sp>
        <p:nvSpPr>
          <p:cNvPr id="364558" name="TextBox 31"/>
          <p:cNvSpPr/>
          <p:nvPr>
            <p:custDataLst>
              <p:tags r:id="rId14"/>
            </p:custDataLst>
          </p:nvPr>
        </p:nvSpPr>
        <p:spPr>
          <a:xfrm>
            <a:off x="3108287" y="2914318"/>
            <a:ext cx="559388" cy="3962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ctr" eaLnBrk="1" latinLnBrk="0" hangingPunct="1">
              <a:lnSpc>
                <a:spcPct val="80000"/>
              </a:lnSpc>
              <a:buNone/>
            </a:pPr>
            <a:r>
              <a:rPr lang="en-US" altLang="zh-CN" sz="2480" b="1" i="1" baseline="0" dirty="0">
                <a:solidFill>
                  <a:srgbClr val="967200"/>
                </a:solidFill>
                <a:latin typeface="Adidas Unity" pitchFamily="2" charset="0"/>
                <a:ea typeface="微软雅黑" panose="020B0503020204020204" charset="-122"/>
                <a:sym typeface="Times New Roman" panose="02020603050405020304" pitchFamily="2" charset="0"/>
              </a:rPr>
              <a:t>05</a:t>
            </a:r>
            <a:endParaRPr lang="zh-CN" altLang="en-US" sz="2480" b="1" i="1" baseline="0" dirty="0">
              <a:solidFill>
                <a:srgbClr val="967200"/>
              </a:solidFill>
              <a:latin typeface="Adidas Unity" pitchFamily="2" charset="0"/>
              <a:ea typeface="微软雅黑" panose="020B0503020204020204" charset="-122"/>
              <a:sym typeface="Times New Roman" panose="02020603050405020304" pitchFamily="2" charset="0"/>
            </a:endParaRPr>
          </a:p>
        </p:txBody>
      </p:sp>
      <p:sp>
        <p:nvSpPr>
          <p:cNvPr id="364559" name="TextBox 32"/>
          <p:cNvSpPr/>
          <p:nvPr>
            <p:custDataLst>
              <p:tags r:id="rId15"/>
            </p:custDataLst>
          </p:nvPr>
        </p:nvSpPr>
        <p:spPr>
          <a:xfrm flipH="1">
            <a:off x="1645091" y="1573771"/>
            <a:ext cx="1463469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latinLnBrk="0" hangingPunct="1">
              <a:lnSpc>
                <a:spcPct val="80000"/>
              </a:lnSpc>
            </a:pPr>
            <a:r>
              <a:rPr lang="en-US" altLang="zh-CN" sz="2000" b="1" i="1" baseline="0" dirty="0">
                <a:solidFill>
                  <a:srgbClr val="967200"/>
                </a:solidFill>
                <a:latin typeface="Adidas Unity" pitchFamily="2" charset="0"/>
                <a:ea typeface="微软雅黑" panose="020B0503020204020204" charset="-122"/>
                <a:sym typeface="Times New Roman" panose="02020603050405020304" pitchFamily="2" charset="0"/>
              </a:rPr>
              <a:t>点菜服务</a:t>
            </a:r>
            <a:endParaRPr lang="en-US" altLang="zh-CN" sz="2000" b="1" i="1" baseline="0" dirty="0">
              <a:solidFill>
                <a:srgbClr val="967200"/>
              </a:solidFill>
              <a:latin typeface="Adidas Unity" pitchFamily="2" charset="0"/>
              <a:ea typeface="微软雅黑" panose="020B0503020204020204" charset="-122"/>
              <a:sym typeface="Times New Roman" panose="02020603050405020304" pitchFamily="2" charset="0"/>
            </a:endParaRPr>
          </a:p>
        </p:txBody>
      </p:sp>
      <p:sp>
        <p:nvSpPr>
          <p:cNvPr id="364560" name="TextBox 33"/>
          <p:cNvSpPr/>
          <p:nvPr>
            <p:custDataLst>
              <p:tags r:id="rId16"/>
            </p:custDataLst>
          </p:nvPr>
        </p:nvSpPr>
        <p:spPr>
          <a:xfrm flipH="1">
            <a:off x="3688715" y="875665"/>
            <a:ext cx="244475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altLang="zh-CN" sz="2000" b="1" i="1" baseline="0" dirty="0">
                <a:solidFill>
                  <a:srgbClr val="967200"/>
                </a:solidFill>
                <a:latin typeface="Adidas Unity" pitchFamily="2" charset="0"/>
                <a:ea typeface="微软雅黑" panose="020B0503020204020204" charset="-122"/>
                <a:sym typeface="Times New Roman" panose="02020603050405020304" pitchFamily="2" charset="0"/>
              </a:rPr>
              <a:t>按位开茶</a:t>
            </a:r>
            <a:endParaRPr lang="en-US" altLang="zh-CN" sz="2000" b="1" i="1" baseline="0" dirty="0">
              <a:solidFill>
                <a:srgbClr val="967200"/>
              </a:solidFill>
              <a:latin typeface="Adidas Unity" pitchFamily="2" charset="0"/>
              <a:ea typeface="微软雅黑" panose="020B0503020204020204" charset="-122"/>
              <a:sym typeface="Times New Roman" panose="02020603050405020304" pitchFamily="2" charset="0"/>
            </a:endParaRPr>
          </a:p>
        </p:txBody>
      </p:sp>
      <p:sp>
        <p:nvSpPr>
          <p:cNvPr id="364561" name="TextBox 34"/>
          <p:cNvSpPr/>
          <p:nvPr>
            <p:custDataLst>
              <p:tags r:id="rId17"/>
            </p:custDataLst>
          </p:nvPr>
        </p:nvSpPr>
        <p:spPr>
          <a:xfrm flipH="1">
            <a:off x="3688630" y="2227703"/>
            <a:ext cx="1462484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altLang="zh-CN" sz="2000" b="1" i="1" baseline="0" dirty="0">
                <a:solidFill>
                  <a:srgbClr val="967200"/>
                </a:solidFill>
                <a:latin typeface="Adidas Unity" pitchFamily="2" charset="0"/>
                <a:ea typeface="微软雅黑" panose="020B0503020204020204" charset="-122"/>
                <a:sym typeface="Times New Roman" panose="02020603050405020304" pitchFamily="2" charset="0"/>
              </a:rPr>
              <a:t>菜肴服务</a:t>
            </a:r>
            <a:endParaRPr lang="en-US" altLang="zh-CN" sz="2000" b="1" i="1" baseline="0" dirty="0">
              <a:solidFill>
                <a:srgbClr val="967200"/>
              </a:solidFill>
              <a:latin typeface="Adidas Unity" pitchFamily="2" charset="0"/>
              <a:ea typeface="微软雅黑" panose="020B0503020204020204" charset="-122"/>
              <a:sym typeface="Times New Roman" panose="02020603050405020304" pitchFamily="2" charset="0"/>
            </a:endParaRPr>
          </a:p>
        </p:txBody>
      </p:sp>
      <p:sp>
        <p:nvSpPr>
          <p:cNvPr id="364562" name="TextBox 35"/>
          <p:cNvSpPr/>
          <p:nvPr>
            <p:custDataLst>
              <p:tags r:id="rId18"/>
            </p:custDataLst>
          </p:nvPr>
        </p:nvSpPr>
        <p:spPr>
          <a:xfrm flipH="1">
            <a:off x="1492250" y="2908935"/>
            <a:ext cx="1631950" cy="3124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latinLnBrk="0" hangingPunct="1">
              <a:lnSpc>
                <a:spcPct val="80000"/>
              </a:lnSpc>
            </a:pPr>
            <a:r>
              <a:rPr lang="en-US" altLang="zh-CN" sz="1800" b="1" i="1" baseline="0" dirty="0">
                <a:solidFill>
                  <a:srgbClr val="967200"/>
                </a:solidFill>
                <a:latin typeface="Adidas Unity" pitchFamily="2" charset="0"/>
                <a:ea typeface="微软雅黑" panose="020B0503020204020204" charset="-122"/>
                <a:sym typeface="Times New Roman" panose="02020603050405020304" pitchFamily="2" charset="0"/>
              </a:rPr>
              <a:t>席间巡台服务</a:t>
            </a:r>
            <a:endParaRPr lang="en-US" altLang="zh-CN" sz="1800" b="1" i="1" baseline="0" dirty="0">
              <a:solidFill>
                <a:srgbClr val="967200"/>
              </a:solidFill>
              <a:latin typeface="Adidas Unity" pitchFamily="2" charset="0"/>
              <a:ea typeface="微软雅黑" panose="020B0503020204020204" charset="-122"/>
              <a:sym typeface="Times New Roman" panose="02020603050405020304" pitchFamily="2" charset="0"/>
            </a:endParaRPr>
          </a:p>
        </p:txBody>
      </p:sp>
      <p:sp>
        <p:nvSpPr>
          <p:cNvPr id="364563" name="TextBox 36"/>
          <p:cNvSpPr/>
          <p:nvPr/>
        </p:nvSpPr>
        <p:spPr>
          <a:xfrm>
            <a:off x="3916680" y="3616325"/>
            <a:ext cx="1727200" cy="3359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ctr" eaLnBrk="1" latinLnBrk="0" hangingPunct="1">
              <a:lnSpc>
                <a:spcPct val="80000"/>
              </a:lnSpc>
              <a:buNone/>
            </a:pPr>
            <a:r>
              <a:rPr lang="en-US" altLang="zh-CN" sz="1985" b="1" i="1" baseline="0" dirty="0">
                <a:solidFill>
                  <a:srgbClr val="967200"/>
                </a:solidFill>
                <a:latin typeface="Adidas Unity" pitchFamily="2" charset="0"/>
                <a:ea typeface="微软雅黑" panose="020B0503020204020204" charset="-122"/>
                <a:sym typeface="Times New Roman" panose="02020603050405020304" pitchFamily="2" charset="0"/>
              </a:rPr>
              <a:t>甜品水果服务</a:t>
            </a:r>
            <a:endParaRPr lang="en-US" altLang="zh-CN" sz="1985" b="1" i="1" baseline="0" dirty="0">
              <a:solidFill>
                <a:srgbClr val="967200"/>
              </a:solidFill>
              <a:latin typeface="Adidas Unity" pitchFamily="2" charset="0"/>
              <a:ea typeface="微软雅黑" panose="020B0503020204020204" charset="-122"/>
              <a:sym typeface="Times New Roman" panose="02020603050405020304" pitchFamily="2" charset="0"/>
            </a:endParaRPr>
          </a:p>
        </p:txBody>
      </p:sp>
      <p:sp>
        <p:nvSpPr>
          <p:cNvPr id="3" name="TextBox 30"/>
          <p:cNvSpPr/>
          <p:nvPr>
            <p:custDataLst>
              <p:tags r:id="rId19"/>
            </p:custDataLst>
          </p:nvPr>
        </p:nvSpPr>
        <p:spPr>
          <a:xfrm>
            <a:off x="3100005" y="908291"/>
            <a:ext cx="560373" cy="3962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ctr" eaLnBrk="1" latinLnBrk="0" hangingPunct="1">
              <a:lnSpc>
                <a:spcPct val="80000"/>
              </a:lnSpc>
              <a:buNone/>
            </a:pPr>
            <a:r>
              <a:rPr lang="en-US" altLang="zh-CN" sz="2480" b="1" i="1" baseline="0" dirty="0">
                <a:solidFill>
                  <a:srgbClr val="967200"/>
                </a:solidFill>
                <a:latin typeface="Adidas Unity" pitchFamily="2" charset="0"/>
                <a:ea typeface="微软雅黑" panose="020B0503020204020204" charset="-122"/>
                <a:sym typeface="Times New Roman" panose="02020603050405020304" pitchFamily="2" charset="0"/>
              </a:rPr>
              <a:t>02</a:t>
            </a:r>
            <a:endParaRPr lang="zh-CN" altLang="en-US" sz="2480" b="1" i="1" baseline="0" dirty="0">
              <a:solidFill>
                <a:srgbClr val="967200"/>
              </a:solidFill>
              <a:latin typeface="Adidas Unity" pitchFamily="2" charset="0"/>
              <a:ea typeface="微软雅黑" panose="020B0503020204020204" charset="-122"/>
              <a:sym typeface="Times New Roman" panose="02020603050405020304" pitchFamily="2" charset="0"/>
            </a:endParaRPr>
          </a:p>
        </p:txBody>
      </p:sp>
      <p:sp>
        <p:nvSpPr>
          <p:cNvPr id="5" name="椭圆 19"/>
          <p:cNvSpPr/>
          <p:nvPr>
            <p:custDataLst>
              <p:tags r:id="rId20"/>
            </p:custDataLst>
          </p:nvPr>
        </p:nvSpPr>
        <p:spPr>
          <a:xfrm>
            <a:off x="3063075" y="797651"/>
            <a:ext cx="583024" cy="583024"/>
          </a:xfrm>
          <a:prstGeom prst="ellipse">
            <a:avLst/>
          </a:prstGeom>
          <a:noFill/>
          <a:ln w="25400" cap="flat" cmpd="sng">
            <a:solidFill>
              <a:srgbClr val="FFC000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 anchorCtr="0"/>
          <a:p>
            <a:pPr marL="0" indent="0" algn="ctr" eaLnBrk="1" latinLnBrk="0" hangingPunct="1">
              <a:buNone/>
            </a:pPr>
            <a:endParaRPr sz="100" b="1" i="1" baseline="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sym typeface="微软雅黑" panose="020B0503020204020204" charset="-122"/>
            </a:endParaRPr>
          </a:p>
        </p:txBody>
      </p:sp>
      <p:sp>
        <p:nvSpPr>
          <p:cNvPr id="7" name="椭圆 19"/>
          <p:cNvSpPr/>
          <p:nvPr>
            <p:custDataLst>
              <p:tags r:id="rId21"/>
            </p:custDataLst>
          </p:nvPr>
        </p:nvSpPr>
        <p:spPr>
          <a:xfrm>
            <a:off x="3138005" y="3439251"/>
            <a:ext cx="583024" cy="583024"/>
          </a:xfrm>
          <a:prstGeom prst="ellipse">
            <a:avLst/>
          </a:prstGeom>
          <a:noFill/>
          <a:ln w="25400" cap="flat" cmpd="sng">
            <a:solidFill>
              <a:srgbClr val="FFC000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 anchorCtr="0"/>
          <a:p>
            <a:pPr marL="0" indent="0" algn="ctr" eaLnBrk="1" latinLnBrk="0" hangingPunct="1">
              <a:buNone/>
            </a:pPr>
            <a:endParaRPr sz="100" b="1" i="1" baseline="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sym typeface="微软雅黑" panose="020B050302020402020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136265" y="3463290"/>
            <a:ext cx="561975" cy="535940"/>
            <a:chOff x="9430" y="4910"/>
            <a:chExt cx="885" cy="844"/>
          </a:xfrm>
        </p:grpSpPr>
        <p:pic>
          <p:nvPicPr>
            <p:cNvPr id="9" name="图片 27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9471" y="4910"/>
              <a:ext cx="844" cy="84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" name="TextBox 31"/>
            <p:cNvSpPr/>
            <p:nvPr>
              <p:custDataLst>
                <p:tags r:id="rId23"/>
              </p:custDataLst>
            </p:nvPr>
          </p:nvSpPr>
          <p:spPr>
            <a:xfrm>
              <a:off x="9430" y="5064"/>
              <a:ext cx="881" cy="62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marL="0" indent="0" algn="ctr" eaLnBrk="1" latinLnBrk="0" hangingPunct="1">
                <a:lnSpc>
                  <a:spcPct val="80000"/>
                </a:lnSpc>
                <a:buNone/>
              </a:pPr>
              <a:r>
                <a:rPr lang="en-US" altLang="zh-CN" sz="2480" b="1" i="1" baseline="0" dirty="0">
                  <a:solidFill>
                    <a:srgbClr val="967200"/>
                  </a:solidFill>
                  <a:latin typeface="Adidas Unity" pitchFamily="2" charset="0"/>
                  <a:ea typeface="微软雅黑" panose="020B0503020204020204" charset="-122"/>
                  <a:sym typeface="Times New Roman" panose="02020603050405020304" pitchFamily="2" charset="0"/>
                </a:rPr>
                <a:t>06</a:t>
              </a:r>
              <a:endParaRPr lang="zh-CN" altLang="en-US" sz="2480" b="1" i="1" baseline="0" dirty="0">
                <a:solidFill>
                  <a:srgbClr val="967200"/>
                </a:solidFill>
                <a:latin typeface="Adidas Unity" pitchFamily="2" charset="0"/>
                <a:ea typeface="微软雅黑" panose="020B0503020204020204" charset="-122"/>
                <a:sym typeface="Times New Roman" panose="02020603050405020304" pitchFamily="2" charset="0"/>
              </a:endParaRPr>
            </a:p>
          </p:txBody>
        </p:sp>
      </p:grpSp>
      <p:sp>
        <p:nvSpPr>
          <p:cNvPr id="11" name="TextBox 33"/>
          <p:cNvSpPr/>
          <p:nvPr>
            <p:custDataLst>
              <p:tags r:id="rId24"/>
            </p:custDataLst>
          </p:nvPr>
        </p:nvSpPr>
        <p:spPr>
          <a:xfrm flipH="1">
            <a:off x="1492250" y="264795"/>
            <a:ext cx="1304925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latinLnBrk="0" hangingPunct="1">
              <a:lnSpc>
                <a:spcPct val="80000"/>
              </a:lnSpc>
            </a:pPr>
            <a:r>
              <a:rPr lang="en-US" altLang="zh-CN" sz="2000" b="1" i="1" baseline="0" dirty="0">
                <a:solidFill>
                  <a:srgbClr val="967200"/>
                </a:solidFill>
                <a:latin typeface="Adidas Unity" pitchFamily="2" charset="0"/>
                <a:ea typeface="微软雅黑" panose="020B0503020204020204" charset="-122"/>
                <a:sym typeface="Times New Roman" panose="02020603050405020304" pitchFamily="2" charset="0"/>
              </a:rPr>
              <a:t>迎宾引位</a:t>
            </a:r>
            <a:endParaRPr lang="en-US" altLang="zh-CN" sz="2000" b="1" i="1" baseline="0" dirty="0">
              <a:solidFill>
                <a:srgbClr val="967200"/>
              </a:solidFill>
              <a:latin typeface="Adidas Unity" pitchFamily="2" charset="0"/>
              <a:ea typeface="微软雅黑" panose="020B0503020204020204" charset="-122"/>
              <a:sym typeface="Times New Roman" panose="02020603050405020304" pitchFamily="2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任意多边形 148"/>
          <p:cNvSpPr/>
          <p:nvPr>
            <p:custDataLst>
              <p:tags r:id="rId1"/>
            </p:custDataLst>
          </p:nvPr>
        </p:nvSpPr>
        <p:spPr bwMode="auto">
          <a:xfrm>
            <a:off x="3348168" y="778755"/>
            <a:ext cx="314392" cy="531302"/>
          </a:xfrm>
          <a:custGeom>
            <a:avLst/>
            <a:gdLst>
              <a:gd name="connsiteX0" fmla="*/ 359769 w 725682"/>
              <a:gd name="connsiteY0" fmla="*/ 0 h 1632981"/>
              <a:gd name="connsiteX1" fmla="*/ 484279 w 725682"/>
              <a:gd name="connsiteY1" fmla="*/ 111339 h 1632981"/>
              <a:gd name="connsiteX2" fmla="*/ 484279 w 725682"/>
              <a:gd name="connsiteY2" fmla="*/ 580933 h 1632981"/>
              <a:gd name="connsiteX3" fmla="*/ 484279 w 725682"/>
              <a:gd name="connsiteY3" fmla="*/ 583744 h 1632981"/>
              <a:gd name="connsiteX4" fmla="*/ 499565 w 725682"/>
              <a:gd name="connsiteY4" fmla="*/ 562021 h 1632981"/>
              <a:gd name="connsiteX5" fmla="*/ 511970 w 725682"/>
              <a:gd name="connsiteY5" fmla="*/ 544392 h 1632981"/>
              <a:gd name="connsiteX6" fmla="*/ 664182 w 725682"/>
              <a:gd name="connsiteY6" fmla="*/ 507248 h 1632981"/>
              <a:gd name="connsiteX7" fmla="*/ 705695 w 725682"/>
              <a:gd name="connsiteY7" fmla="*/ 655825 h 1632981"/>
              <a:gd name="connsiteX8" fmla="*/ 499862 w 725682"/>
              <a:gd name="connsiteY8" fmla="*/ 948335 h 1632981"/>
              <a:gd name="connsiteX9" fmla="*/ 484279 w 725682"/>
              <a:gd name="connsiteY9" fmla="*/ 970480 h 1632981"/>
              <a:gd name="connsiteX10" fmla="*/ 484279 w 725682"/>
              <a:gd name="connsiteY10" fmla="*/ 1071714 h 1632981"/>
              <a:gd name="connsiteX11" fmla="*/ 484279 w 725682"/>
              <a:gd name="connsiteY11" fmla="*/ 1534013 h 1632981"/>
              <a:gd name="connsiteX12" fmla="*/ 359769 w 725682"/>
              <a:gd name="connsiteY12" fmla="*/ 1632981 h 1632981"/>
              <a:gd name="connsiteX13" fmla="*/ 249093 w 725682"/>
              <a:gd name="connsiteY13" fmla="*/ 1534013 h 1632981"/>
              <a:gd name="connsiteX14" fmla="*/ 249093 w 725682"/>
              <a:gd name="connsiteY14" fmla="*/ 1064420 h 1632981"/>
              <a:gd name="connsiteX15" fmla="*/ 249093 w 725682"/>
              <a:gd name="connsiteY15" fmla="*/ 990151 h 1632981"/>
              <a:gd name="connsiteX16" fmla="*/ 249057 w 725682"/>
              <a:gd name="connsiteY16" fmla="*/ 990122 h 1632981"/>
              <a:gd name="connsiteX17" fmla="*/ 13836 w 725682"/>
              <a:gd name="connsiteY17" fmla="*/ 655825 h 1632981"/>
              <a:gd name="connsiteX18" fmla="*/ 55346 w 725682"/>
              <a:gd name="connsiteY18" fmla="*/ 507248 h 1632981"/>
              <a:gd name="connsiteX19" fmla="*/ 98801 w 725682"/>
              <a:gd name="connsiteY19" fmla="*/ 495641 h 1632981"/>
              <a:gd name="connsiteX20" fmla="*/ 221384 w 725682"/>
              <a:gd name="connsiteY20" fmla="*/ 544392 h 1632981"/>
              <a:gd name="connsiteX21" fmla="*/ 249093 w 725682"/>
              <a:gd name="connsiteY21" fmla="*/ 583772 h 1632981"/>
              <a:gd name="connsiteX22" fmla="*/ 249093 w 725682"/>
              <a:gd name="connsiteY22" fmla="*/ 573639 h 1632981"/>
              <a:gd name="connsiteX23" fmla="*/ 249093 w 725682"/>
              <a:gd name="connsiteY23" fmla="*/ 111339 h 1632981"/>
              <a:gd name="connsiteX24" fmla="*/ 359769 w 725682"/>
              <a:gd name="connsiteY24" fmla="*/ 0 h 163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25682" h="1632981">
                <a:moveTo>
                  <a:pt x="359769" y="0"/>
                </a:moveTo>
                <a:cubicBezTo>
                  <a:pt x="428941" y="0"/>
                  <a:pt x="484279" y="49484"/>
                  <a:pt x="484279" y="111339"/>
                </a:cubicBezTo>
                <a:cubicBezTo>
                  <a:pt x="484279" y="289173"/>
                  <a:pt x="484279" y="444778"/>
                  <a:pt x="484279" y="580933"/>
                </a:cubicBezTo>
                <a:lnTo>
                  <a:pt x="484279" y="583744"/>
                </a:lnTo>
                <a:lnTo>
                  <a:pt x="499565" y="562021"/>
                </a:lnTo>
                <a:cubicBezTo>
                  <a:pt x="511970" y="544392"/>
                  <a:pt x="511970" y="544392"/>
                  <a:pt x="511970" y="544392"/>
                </a:cubicBezTo>
                <a:cubicBezTo>
                  <a:pt x="539645" y="494867"/>
                  <a:pt x="622670" y="482485"/>
                  <a:pt x="664182" y="507248"/>
                </a:cubicBezTo>
                <a:cubicBezTo>
                  <a:pt x="719532" y="544392"/>
                  <a:pt x="747207" y="606299"/>
                  <a:pt x="705695" y="655825"/>
                </a:cubicBezTo>
                <a:cubicBezTo>
                  <a:pt x="588076" y="822973"/>
                  <a:pt x="529267" y="906548"/>
                  <a:pt x="499862" y="948335"/>
                </a:cubicBezTo>
                <a:lnTo>
                  <a:pt x="484279" y="970480"/>
                </a:lnTo>
                <a:lnTo>
                  <a:pt x="484279" y="1071714"/>
                </a:lnTo>
                <a:cubicBezTo>
                  <a:pt x="484279" y="1534013"/>
                  <a:pt x="484279" y="1534013"/>
                  <a:pt x="484279" y="1534013"/>
                </a:cubicBezTo>
                <a:cubicBezTo>
                  <a:pt x="484279" y="1595868"/>
                  <a:pt x="428941" y="1632981"/>
                  <a:pt x="359769" y="1632981"/>
                </a:cubicBezTo>
                <a:cubicBezTo>
                  <a:pt x="290596" y="1632981"/>
                  <a:pt x="249093" y="1595868"/>
                  <a:pt x="249093" y="1534013"/>
                </a:cubicBezTo>
                <a:cubicBezTo>
                  <a:pt x="249093" y="1356179"/>
                  <a:pt x="249093" y="1200574"/>
                  <a:pt x="249093" y="1064420"/>
                </a:cubicBezTo>
                <a:lnTo>
                  <a:pt x="249093" y="990151"/>
                </a:lnTo>
                <a:lnTo>
                  <a:pt x="249057" y="990122"/>
                </a:lnTo>
                <a:cubicBezTo>
                  <a:pt x="13836" y="655825"/>
                  <a:pt x="13836" y="655825"/>
                  <a:pt x="13836" y="655825"/>
                </a:cubicBezTo>
                <a:cubicBezTo>
                  <a:pt x="-13837" y="606299"/>
                  <a:pt x="0" y="544392"/>
                  <a:pt x="55346" y="507248"/>
                </a:cubicBezTo>
                <a:cubicBezTo>
                  <a:pt x="69182" y="501058"/>
                  <a:pt x="83883" y="497188"/>
                  <a:pt x="98801" y="495641"/>
                </a:cubicBezTo>
                <a:cubicBezTo>
                  <a:pt x="143553" y="490998"/>
                  <a:pt x="190252" y="507248"/>
                  <a:pt x="221384" y="544392"/>
                </a:cubicBezTo>
                <a:lnTo>
                  <a:pt x="249093" y="583772"/>
                </a:lnTo>
                <a:lnTo>
                  <a:pt x="249093" y="573639"/>
                </a:lnTo>
                <a:cubicBezTo>
                  <a:pt x="249093" y="111339"/>
                  <a:pt x="249093" y="111339"/>
                  <a:pt x="249093" y="111339"/>
                </a:cubicBezTo>
                <a:cubicBezTo>
                  <a:pt x="249093" y="49484"/>
                  <a:pt x="290596" y="0"/>
                  <a:pt x="359769" y="0"/>
                </a:cubicBezTo>
                <a:close/>
              </a:path>
            </a:pathLst>
          </a:custGeom>
          <a:solidFill>
            <a:srgbClr val="8CBEB2"/>
          </a:solidFill>
          <a:ln>
            <a:solidFill>
              <a:schemeClr val="bg2">
                <a:lumMod val="90000"/>
              </a:schemeClr>
            </a:solidFill>
          </a:ln>
          <a:effectLst>
            <a:glow>
              <a:schemeClr val="bg1">
                <a:lumMod val="75000"/>
                <a:alpha val="61000"/>
              </a:schemeClr>
            </a:glow>
            <a:innerShdw blurRad="63500" dist="50800" dir="8400000">
              <a:prstClr val="black">
                <a:alpha val="29000"/>
              </a:prstClr>
            </a:innerShdw>
            <a:softEdge rad="0"/>
          </a:effectLst>
        </p:spPr>
        <p:txBody>
          <a:bodyPr vert="horz" wrap="square" lIns="56447" tIns="28223" rIns="56447" bIns="28223" numCol="1" anchor="t" anchorCtr="0" compatLnSpc="1"/>
          <a:lstStyle/>
          <a:p>
            <a:endParaRPr lang="zh-CN" altLang="en-US" sz="100"/>
          </a:p>
        </p:txBody>
      </p:sp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3134452" y="367877"/>
            <a:ext cx="744481" cy="189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6447" tIns="28223" rIns="56447" bIns="28223" numCol="1" anchor="t" anchorCtr="0" compatLnSpc="1"/>
          <a:lstStyle/>
          <a:p>
            <a:endParaRPr lang="zh-CN" altLang="en-US" sz="100"/>
          </a:p>
        </p:txBody>
      </p:sp>
      <p:grpSp>
        <p:nvGrpSpPr>
          <p:cNvPr id="73" name="组合 72"/>
          <p:cNvGrpSpPr/>
          <p:nvPr>
            <p:custDataLst>
              <p:tags r:id="rId2"/>
            </p:custDataLst>
          </p:nvPr>
        </p:nvGrpSpPr>
        <p:grpSpPr>
          <a:xfrm rot="10800000">
            <a:off x="5116545" y="597643"/>
            <a:ext cx="1227921" cy="1560175"/>
            <a:chOff x="1891976" y="1400366"/>
            <a:chExt cx="1989129" cy="2527352"/>
          </a:xfrm>
        </p:grpSpPr>
        <p:sp>
          <p:nvSpPr>
            <p:cNvPr id="74" name="等腰三角形 73"/>
            <p:cNvSpPr/>
            <p:nvPr>
              <p:custDataLst>
                <p:tags r:id="rId3"/>
              </p:custDataLst>
            </p:nvPr>
          </p:nvSpPr>
          <p:spPr bwMode="auto">
            <a:xfrm rot="16200000">
              <a:off x="2021079" y="1792773"/>
              <a:ext cx="1547257" cy="1805464"/>
            </a:xfrm>
            <a:prstGeom prst="triangle">
              <a:avLst/>
            </a:prstGeom>
            <a:solidFill>
              <a:srgbClr val="8CBEB2"/>
            </a:solidFill>
            <a:ln>
              <a:solidFill>
                <a:schemeClr val="bg2">
                  <a:lumMod val="90000"/>
                </a:schemeClr>
              </a:solidFill>
            </a:ln>
            <a:effectLst>
              <a:glow>
                <a:schemeClr val="bg1">
                  <a:lumMod val="75000"/>
                  <a:alpha val="61000"/>
                </a:schemeClr>
              </a:glow>
              <a:innerShdw blurRad="63500" dist="50800" dir="3000000">
                <a:prstClr val="black">
                  <a:alpha val="29000"/>
                </a:prstClr>
              </a:innerShdw>
              <a:softEdge rad="0"/>
            </a:effectLst>
          </p:spPr>
          <p:txBody>
            <a:bodyPr vert="horz" wrap="square" lIns="56447" tIns="28223" rIns="56447" bIns="28223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75" name="Oval 46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3462250" y="1400366"/>
              <a:ext cx="418855" cy="2527352"/>
            </a:xfrm>
            <a:prstGeom prst="ellipse">
              <a:avLst/>
            </a:prstGeom>
            <a:gradFill flip="none" rotWithShape="1">
              <a:gsLst>
                <a:gs pos="53000">
                  <a:schemeClr val="bg1">
                    <a:lumMod val="85000"/>
                    <a:alpha val="1000"/>
                  </a:schemeClr>
                </a:gs>
                <a:gs pos="54000">
                  <a:schemeClr val="tx1">
                    <a:lumMod val="75000"/>
                    <a:lumOff val="25000"/>
                    <a:alpha val="49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glow>
                <a:schemeClr val="bg1">
                  <a:alpha val="15000"/>
                </a:schemeClr>
              </a:glow>
              <a:softEdge rad="165100"/>
            </a:effectLst>
          </p:spPr>
          <p:txBody>
            <a:bodyPr vert="horz" wrap="square" lIns="56447" tIns="28223" rIns="56447" bIns="28223" numCol="1" anchor="t" anchorCtr="0" compatLnSpc="1"/>
            <a:lstStyle/>
            <a:p>
              <a:r>
                <a:rPr lang="en-US" altLang="zh-CN" sz="100" dirty="0"/>
  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</a:r>
              <a:endParaRPr lang="zh-CN" altLang="en-US" sz="100" dirty="0"/>
            </a:p>
          </p:txBody>
        </p:sp>
      </p:grpSp>
      <p:grpSp>
        <p:nvGrpSpPr>
          <p:cNvPr id="83" name="组合 82"/>
          <p:cNvGrpSpPr/>
          <p:nvPr>
            <p:custDataLst>
              <p:tags r:id="rId5"/>
            </p:custDataLst>
          </p:nvPr>
        </p:nvGrpSpPr>
        <p:grpSpPr>
          <a:xfrm rot="10800000">
            <a:off x="5114072" y="2829234"/>
            <a:ext cx="1227921" cy="1560175"/>
            <a:chOff x="1891976" y="1400366"/>
            <a:chExt cx="1989129" cy="2527352"/>
          </a:xfrm>
        </p:grpSpPr>
        <p:sp>
          <p:nvSpPr>
            <p:cNvPr id="84" name="等腰三角形 83"/>
            <p:cNvSpPr/>
            <p:nvPr>
              <p:custDataLst>
                <p:tags r:id="rId6"/>
              </p:custDataLst>
            </p:nvPr>
          </p:nvSpPr>
          <p:spPr bwMode="auto">
            <a:xfrm rot="16200000">
              <a:off x="2021079" y="1792773"/>
              <a:ext cx="1547257" cy="1805464"/>
            </a:xfrm>
            <a:prstGeom prst="triangle">
              <a:avLst/>
            </a:prstGeom>
            <a:solidFill>
              <a:srgbClr val="E47D74"/>
            </a:solidFill>
            <a:ln>
              <a:solidFill>
                <a:schemeClr val="bg2">
                  <a:lumMod val="90000"/>
                </a:schemeClr>
              </a:solidFill>
            </a:ln>
            <a:effectLst>
              <a:glow>
                <a:schemeClr val="bg1">
                  <a:lumMod val="75000"/>
                  <a:alpha val="61000"/>
                </a:schemeClr>
              </a:glow>
              <a:innerShdw blurRad="63500" dist="50800" dir="3000000">
                <a:prstClr val="black">
                  <a:alpha val="29000"/>
                </a:prstClr>
              </a:innerShdw>
              <a:softEdge rad="0"/>
            </a:effectLst>
          </p:spPr>
          <p:txBody>
            <a:bodyPr vert="horz" wrap="square" lIns="56447" tIns="28223" rIns="56447" bIns="28223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85" name="Oval 46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462250" y="1400366"/>
              <a:ext cx="418855" cy="2527352"/>
            </a:xfrm>
            <a:prstGeom prst="ellipse">
              <a:avLst/>
            </a:prstGeom>
            <a:gradFill flip="none" rotWithShape="1">
              <a:gsLst>
                <a:gs pos="53000">
                  <a:schemeClr val="bg1">
                    <a:lumMod val="85000"/>
                    <a:alpha val="1000"/>
                  </a:schemeClr>
                </a:gs>
                <a:gs pos="54000">
                  <a:schemeClr val="tx1">
                    <a:lumMod val="75000"/>
                    <a:lumOff val="25000"/>
                    <a:alpha val="49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glow>
                <a:schemeClr val="bg1">
                  <a:alpha val="15000"/>
                </a:schemeClr>
              </a:glow>
              <a:softEdge rad="165100"/>
            </a:effectLst>
          </p:spPr>
          <p:txBody>
            <a:bodyPr vert="horz" wrap="square" lIns="56447" tIns="28223" rIns="56447" bIns="28223" numCol="1" anchor="t" anchorCtr="0" compatLnSpc="1"/>
            <a:lstStyle/>
            <a:p>
              <a:r>
                <a:rPr lang="en-US" altLang="zh-CN" sz="100" dirty="0"/>
  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</a:r>
              <a:endParaRPr lang="zh-CN" altLang="en-US" sz="100" dirty="0"/>
            </a:p>
          </p:txBody>
        </p:sp>
      </p:grpSp>
      <p:grpSp>
        <p:nvGrpSpPr>
          <p:cNvPr id="5" name="组合 4"/>
          <p:cNvGrpSpPr/>
          <p:nvPr>
            <p:custDataLst>
              <p:tags r:id="rId8"/>
            </p:custDataLst>
          </p:nvPr>
        </p:nvGrpSpPr>
        <p:grpSpPr>
          <a:xfrm>
            <a:off x="1139584" y="878024"/>
            <a:ext cx="5202591" cy="3262599"/>
            <a:chOff x="1890968" y="993900"/>
            <a:chExt cx="8427761" cy="5285137"/>
          </a:xfrm>
        </p:grpSpPr>
        <p:sp>
          <p:nvSpPr>
            <p:cNvPr id="76" name="Freeform 27"/>
            <p:cNvSpPr/>
            <p:nvPr>
              <p:custDataLst>
                <p:tags r:id="rId9"/>
              </p:custDataLst>
            </p:nvPr>
          </p:nvSpPr>
          <p:spPr bwMode="auto">
            <a:xfrm rot="10800000">
              <a:off x="3687233" y="1937266"/>
              <a:ext cx="2419850" cy="1461306"/>
            </a:xfrm>
            <a:custGeom>
              <a:avLst/>
              <a:gdLst>
                <a:gd name="T0" fmla="*/ 168 w 168"/>
                <a:gd name="T1" fmla="*/ 11 h 95"/>
                <a:gd name="T2" fmla="*/ 48 w 168"/>
                <a:gd name="T3" fmla="*/ 11 h 95"/>
                <a:gd name="T4" fmla="*/ 48 w 168"/>
                <a:gd name="T5" fmla="*/ 8 h 95"/>
                <a:gd name="T6" fmla="*/ 43 w 168"/>
                <a:gd name="T7" fmla="*/ 3 h 95"/>
                <a:gd name="T8" fmla="*/ 3 w 168"/>
                <a:gd name="T9" fmla="*/ 42 h 95"/>
                <a:gd name="T10" fmla="*/ 3 w 168"/>
                <a:gd name="T11" fmla="*/ 53 h 95"/>
                <a:gd name="T12" fmla="*/ 43 w 168"/>
                <a:gd name="T13" fmla="*/ 92 h 95"/>
                <a:gd name="T14" fmla="*/ 48 w 168"/>
                <a:gd name="T15" fmla="*/ 87 h 95"/>
                <a:gd name="T16" fmla="*/ 48 w 168"/>
                <a:gd name="T17" fmla="*/ 83 h 95"/>
                <a:gd name="T18" fmla="*/ 168 w 168"/>
                <a:gd name="T19" fmla="*/ 83 h 95"/>
                <a:gd name="T20" fmla="*/ 168 w 168"/>
                <a:gd name="T21" fmla="*/ 1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8" h="95">
                  <a:moveTo>
                    <a:pt x="168" y="11"/>
                  </a:moveTo>
                  <a:cubicBezTo>
                    <a:pt x="48" y="11"/>
                    <a:pt x="48" y="11"/>
                    <a:pt x="48" y="11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8" y="2"/>
                    <a:pt x="45" y="0"/>
                    <a:pt x="43" y="3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0" y="45"/>
                    <a:pt x="0" y="50"/>
                    <a:pt x="3" y="53"/>
                  </a:cubicBezTo>
                  <a:cubicBezTo>
                    <a:pt x="43" y="92"/>
                    <a:pt x="43" y="92"/>
                    <a:pt x="43" y="92"/>
                  </a:cubicBezTo>
                  <a:cubicBezTo>
                    <a:pt x="45" y="95"/>
                    <a:pt x="48" y="92"/>
                    <a:pt x="48" y="87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168" y="83"/>
                    <a:pt x="168" y="83"/>
                    <a:pt x="168" y="83"/>
                  </a:cubicBezTo>
                  <a:lnTo>
                    <a:pt x="168" y="11"/>
                  </a:lnTo>
                  <a:close/>
                </a:path>
              </a:pathLst>
            </a:custGeom>
            <a:solidFill>
              <a:srgbClr val="F2F2F2"/>
            </a:solidFill>
            <a:ln>
              <a:solidFill>
                <a:schemeClr val="bg2">
                  <a:lumMod val="90000"/>
                </a:schemeClr>
              </a:solidFill>
            </a:ln>
            <a:effectLst>
              <a:glow>
                <a:schemeClr val="bg1">
                  <a:lumMod val="75000"/>
                  <a:alpha val="61000"/>
                </a:schemeClr>
              </a:glow>
              <a:innerShdw blurRad="63500" dist="50800" dir="12000000">
                <a:prstClr val="black">
                  <a:alpha val="29000"/>
                </a:prstClr>
              </a:innerShdw>
              <a:softEdge rad="0"/>
            </a:effectLst>
          </p:spPr>
          <p:txBody>
            <a:bodyPr vert="horz" wrap="square" lIns="56447" tIns="28223" rIns="56447" bIns="28223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50" name="任意多边形 149"/>
            <p:cNvSpPr/>
            <p:nvPr>
              <p:custDataLst>
                <p:tags r:id="rId10"/>
              </p:custDataLst>
            </p:nvPr>
          </p:nvSpPr>
          <p:spPr bwMode="auto">
            <a:xfrm>
              <a:off x="5465795" y="5418372"/>
              <a:ext cx="509289" cy="860665"/>
            </a:xfrm>
            <a:custGeom>
              <a:avLst/>
              <a:gdLst>
                <a:gd name="connsiteX0" fmla="*/ 359769 w 725682"/>
                <a:gd name="connsiteY0" fmla="*/ 0 h 1632981"/>
                <a:gd name="connsiteX1" fmla="*/ 484279 w 725682"/>
                <a:gd name="connsiteY1" fmla="*/ 111339 h 1632981"/>
                <a:gd name="connsiteX2" fmla="*/ 484279 w 725682"/>
                <a:gd name="connsiteY2" fmla="*/ 580933 h 1632981"/>
                <a:gd name="connsiteX3" fmla="*/ 484279 w 725682"/>
                <a:gd name="connsiteY3" fmla="*/ 583744 h 1632981"/>
                <a:gd name="connsiteX4" fmla="*/ 499565 w 725682"/>
                <a:gd name="connsiteY4" fmla="*/ 562021 h 1632981"/>
                <a:gd name="connsiteX5" fmla="*/ 511970 w 725682"/>
                <a:gd name="connsiteY5" fmla="*/ 544392 h 1632981"/>
                <a:gd name="connsiteX6" fmla="*/ 664182 w 725682"/>
                <a:gd name="connsiteY6" fmla="*/ 507248 h 1632981"/>
                <a:gd name="connsiteX7" fmla="*/ 705695 w 725682"/>
                <a:gd name="connsiteY7" fmla="*/ 655825 h 1632981"/>
                <a:gd name="connsiteX8" fmla="*/ 499862 w 725682"/>
                <a:gd name="connsiteY8" fmla="*/ 948335 h 1632981"/>
                <a:gd name="connsiteX9" fmla="*/ 484279 w 725682"/>
                <a:gd name="connsiteY9" fmla="*/ 970480 h 1632981"/>
                <a:gd name="connsiteX10" fmla="*/ 484279 w 725682"/>
                <a:gd name="connsiteY10" fmla="*/ 1071714 h 1632981"/>
                <a:gd name="connsiteX11" fmla="*/ 484279 w 725682"/>
                <a:gd name="connsiteY11" fmla="*/ 1534013 h 1632981"/>
                <a:gd name="connsiteX12" fmla="*/ 359769 w 725682"/>
                <a:gd name="connsiteY12" fmla="*/ 1632981 h 1632981"/>
                <a:gd name="connsiteX13" fmla="*/ 249093 w 725682"/>
                <a:gd name="connsiteY13" fmla="*/ 1534013 h 1632981"/>
                <a:gd name="connsiteX14" fmla="*/ 249093 w 725682"/>
                <a:gd name="connsiteY14" fmla="*/ 1064420 h 1632981"/>
                <a:gd name="connsiteX15" fmla="*/ 249093 w 725682"/>
                <a:gd name="connsiteY15" fmla="*/ 990151 h 1632981"/>
                <a:gd name="connsiteX16" fmla="*/ 249057 w 725682"/>
                <a:gd name="connsiteY16" fmla="*/ 990122 h 1632981"/>
                <a:gd name="connsiteX17" fmla="*/ 13836 w 725682"/>
                <a:gd name="connsiteY17" fmla="*/ 655825 h 1632981"/>
                <a:gd name="connsiteX18" fmla="*/ 55346 w 725682"/>
                <a:gd name="connsiteY18" fmla="*/ 507248 h 1632981"/>
                <a:gd name="connsiteX19" fmla="*/ 98801 w 725682"/>
                <a:gd name="connsiteY19" fmla="*/ 495641 h 1632981"/>
                <a:gd name="connsiteX20" fmla="*/ 221384 w 725682"/>
                <a:gd name="connsiteY20" fmla="*/ 544392 h 1632981"/>
                <a:gd name="connsiteX21" fmla="*/ 249093 w 725682"/>
                <a:gd name="connsiteY21" fmla="*/ 583772 h 1632981"/>
                <a:gd name="connsiteX22" fmla="*/ 249093 w 725682"/>
                <a:gd name="connsiteY22" fmla="*/ 573639 h 1632981"/>
                <a:gd name="connsiteX23" fmla="*/ 249093 w 725682"/>
                <a:gd name="connsiteY23" fmla="*/ 111339 h 1632981"/>
                <a:gd name="connsiteX24" fmla="*/ 359769 w 725682"/>
                <a:gd name="connsiteY24" fmla="*/ 0 h 1632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25682" h="1632981">
                  <a:moveTo>
                    <a:pt x="359769" y="0"/>
                  </a:moveTo>
                  <a:cubicBezTo>
                    <a:pt x="428941" y="0"/>
                    <a:pt x="484279" y="49484"/>
                    <a:pt x="484279" y="111339"/>
                  </a:cubicBezTo>
                  <a:cubicBezTo>
                    <a:pt x="484279" y="289173"/>
                    <a:pt x="484279" y="444778"/>
                    <a:pt x="484279" y="580933"/>
                  </a:cubicBezTo>
                  <a:lnTo>
                    <a:pt x="484279" y="583744"/>
                  </a:lnTo>
                  <a:lnTo>
                    <a:pt x="499565" y="562021"/>
                  </a:lnTo>
                  <a:cubicBezTo>
                    <a:pt x="511970" y="544392"/>
                    <a:pt x="511970" y="544392"/>
                    <a:pt x="511970" y="544392"/>
                  </a:cubicBezTo>
                  <a:cubicBezTo>
                    <a:pt x="539645" y="494867"/>
                    <a:pt x="622670" y="482485"/>
                    <a:pt x="664182" y="507248"/>
                  </a:cubicBezTo>
                  <a:cubicBezTo>
                    <a:pt x="719532" y="544392"/>
                    <a:pt x="747207" y="606299"/>
                    <a:pt x="705695" y="655825"/>
                  </a:cubicBezTo>
                  <a:cubicBezTo>
                    <a:pt x="588076" y="822973"/>
                    <a:pt x="529267" y="906548"/>
                    <a:pt x="499862" y="948335"/>
                  </a:cubicBezTo>
                  <a:lnTo>
                    <a:pt x="484279" y="970480"/>
                  </a:lnTo>
                  <a:lnTo>
                    <a:pt x="484279" y="1071714"/>
                  </a:lnTo>
                  <a:cubicBezTo>
                    <a:pt x="484279" y="1534013"/>
                    <a:pt x="484279" y="1534013"/>
                    <a:pt x="484279" y="1534013"/>
                  </a:cubicBezTo>
                  <a:cubicBezTo>
                    <a:pt x="484279" y="1595868"/>
                    <a:pt x="428941" y="1632981"/>
                    <a:pt x="359769" y="1632981"/>
                  </a:cubicBezTo>
                  <a:cubicBezTo>
                    <a:pt x="290596" y="1632981"/>
                    <a:pt x="249093" y="1595868"/>
                    <a:pt x="249093" y="1534013"/>
                  </a:cubicBezTo>
                  <a:cubicBezTo>
                    <a:pt x="249093" y="1356179"/>
                    <a:pt x="249093" y="1200574"/>
                    <a:pt x="249093" y="1064420"/>
                  </a:cubicBezTo>
                  <a:lnTo>
                    <a:pt x="249093" y="990151"/>
                  </a:lnTo>
                  <a:lnTo>
                    <a:pt x="249057" y="990122"/>
                  </a:lnTo>
                  <a:cubicBezTo>
                    <a:pt x="13836" y="655825"/>
                    <a:pt x="13836" y="655825"/>
                    <a:pt x="13836" y="655825"/>
                  </a:cubicBezTo>
                  <a:cubicBezTo>
                    <a:pt x="-13837" y="606299"/>
                    <a:pt x="0" y="544392"/>
                    <a:pt x="55346" y="507248"/>
                  </a:cubicBezTo>
                  <a:cubicBezTo>
                    <a:pt x="69182" y="501058"/>
                    <a:pt x="83883" y="497188"/>
                    <a:pt x="98801" y="495641"/>
                  </a:cubicBezTo>
                  <a:cubicBezTo>
                    <a:pt x="143553" y="490998"/>
                    <a:pt x="190252" y="507248"/>
                    <a:pt x="221384" y="544392"/>
                  </a:cubicBezTo>
                  <a:lnTo>
                    <a:pt x="249093" y="583772"/>
                  </a:lnTo>
                  <a:lnTo>
                    <a:pt x="249093" y="573639"/>
                  </a:lnTo>
                  <a:cubicBezTo>
                    <a:pt x="249093" y="111339"/>
                    <a:pt x="249093" y="111339"/>
                    <a:pt x="249093" y="111339"/>
                  </a:cubicBezTo>
                  <a:cubicBezTo>
                    <a:pt x="249093" y="49484"/>
                    <a:pt x="290596" y="0"/>
                    <a:pt x="359769" y="0"/>
                  </a:cubicBezTo>
                  <a:close/>
                </a:path>
              </a:pathLst>
            </a:custGeom>
            <a:solidFill>
              <a:srgbClr val="E47D74"/>
            </a:solidFill>
            <a:ln>
              <a:solidFill>
                <a:schemeClr val="bg2">
                  <a:lumMod val="90000"/>
                </a:schemeClr>
              </a:solidFill>
            </a:ln>
            <a:effectLst>
              <a:glow>
                <a:schemeClr val="bg1">
                  <a:lumMod val="75000"/>
                  <a:alpha val="61000"/>
                </a:schemeClr>
              </a:glow>
              <a:innerShdw blurRad="63500" dist="50800" dir="8400000">
                <a:prstClr val="black">
                  <a:alpha val="29000"/>
                </a:prstClr>
              </a:innerShdw>
              <a:softEdge rad="0"/>
            </a:effectLst>
          </p:spPr>
          <p:txBody>
            <a:bodyPr vert="horz" wrap="square" lIns="56447" tIns="28223" rIns="56447" bIns="28223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06" name="Freeform 27"/>
            <p:cNvSpPr/>
            <p:nvPr>
              <p:custDataLst>
                <p:tags r:id="rId11"/>
              </p:custDataLst>
            </p:nvPr>
          </p:nvSpPr>
          <p:spPr bwMode="auto">
            <a:xfrm rot="10800000">
              <a:off x="3660164" y="3699625"/>
              <a:ext cx="2419850" cy="1461306"/>
            </a:xfrm>
            <a:custGeom>
              <a:avLst/>
              <a:gdLst>
                <a:gd name="T0" fmla="*/ 168 w 168"/>
                <a:gd name="T1" fmla="*/ 11 h 95"/>
                <a:gd name="T2" fmla="*/ 48 w 168"/>
                <a:gd name="T3" fmla="*/ 11 h 95"/>
                <a:gd name="T4" fmla="*/ 48 w 168"/>
                <a:gd name="T5" fmla="*/ 8 h 95"/>
                <a:gd name="T6" fmla="*/ 43 w 168"/>
                <a:gd name="T7" fmla="*/ 3 h 95"/>
                <a:gd name="T8" fmla="*/ 3 w 168"/>
                <a:gd name="T9" fmla="*/ 42 h 95"/>
                <a:gd name="T10" fmla="*/ 3 w 168"/>
                <a:gd name="T11" fmla="*/ 53 h 95"/>
                <a:gd name="T12" fmla="*/ 43 w 168"/>
                <a:gd name="T13" fmla="*/ 92 h 95"/>
                <a:gd name="T14" fmla="*/ 48 w 168"/>
                <a:gd name="T15" fmla="*/ 87 h 95"/>
                <a:gd name="T16" fmla="*/ 48 w 168"/>
                <a:gd name="T17" fmla="*/ 83 h 95"/>
                <a:gd name="T18" fmla="*/ 168 w 168"/>
                <a:gd name="T19" fmla="*/ 83 h 95"/>
                <a:gd name="T20" fmla="*/ 168 w 168"/>
                <a:gd name="T21" fmla="*/ 1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8" h="95">
                  <a:moveTo>
                    <a:pt x="168" y="11"/>
                  </a:moveTo>
                  <a:cubicBezTo>
                    <a:pt x="48" y="11"/>
                    <a:pt x="48" y="11"/>
                    <a:pt x="48" y="11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8" y="2"/>
                    <a:pt x="45" y="0"/>
                    <a:pt x="43" y="3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0" y="45"/>
                    <a:pt x="0" y="50"/>
                    <a:pt x="3" y="53"/>
                  </a:cubicBezTo>
                  <a:cubicBezTo>
                    <a:pt x="43" y="92"/>
                    <a:pt x="43" y="92"/>
                    <a:pt x="43" y="92"/>
                  </a:cubicBezTo>
                  <a:cubicBezTo>
                    <a:pt x="45" y="95"/>
                    <a:pt x="48" y="92"/>
                    <a:pt x="48" y="87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168" y="83"/>
                    <a:pt x="168" y="83"/>
                    <a:pt x="168" y="83"/>
                  </a:cubicBezTo>
                  <a:lnTo>
                    <a:pt x="168" y="11"/>
                  </a:lnTo>
                  <a:close/>
                </a:path>
              </a:pathLst>
            </a:custGeom>
            <a:solidFill>
              <a:srgbClr val="F2F2F2"/>
            </a:solidFill>
            <a:ln>
              <a:solidFill>
                <a:schemeClr val="bg2">
                  <a:lumMod val="90000"/>
                </a:schemeClr>
              </a:solidFill>
            </a:ln>
            <a:effectLst>
              <a:glow>
                <a:schemeClr val="bg1">
                  <a:lumMod val="75000"/>
                  <a:alpha val="61000"/>
                </a:schemeClr>
              </a:glow>
              <a:innerShdw blurRad="63500" dist="50800" dir="12000000">
                <a:prstClr val="black">
                  <a:alpha val="29000"/>
                </a:prstClr>
              </a:innerShdw>
              <a:softEdge rad="0"/>
            </a:effectLst>
          </p:spPr>
          <p:txBody>
            <a:bodyPr vert="horz" wrap="square" lIns="56447" tIns="28223" rIns="56447" bIns="28223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2" name="Freeform 9"/>
            <p:cNvSpPr/>
            <p:nvPr>
              <p:custDataLst>
                <p:tags r:id="rId12"/>
              </p:custDataLst>
            </p:nvPr>
          </p:nvSpPr>
          <p:spPr bwMode="auto">
            <a:xfrm>
              <a:off x="5619417" y="3457909"/>
              <a:ext cx="1056884" cy="1073034"/>
            </a:xfrm>
            <a:custGeom>
              <a:avLst/>
              <a:gdLst>
                <a:gd name="T0" fmla="*/ 68 w 83"/>
                <a:gd name="T1" fmla="*/ 81 h 83"/>
                <a:gd name="T2" fmla="*/ 3 w 83"/>
                <a:gd name="T3" fmla="*/ 16 h 83"/>
                <a:gd name="T4" fmla="*/ 3 w 83"/>
                <a:gd name="T5" fmla="*/ 4 h 83"/>
                <a:gd name="T6" fmla="*/ 3 w 83"/>
                <a:gd name="T7" fmla="*/ 4 h 83"/>
                <a:gd name="T8" fmla="*/ 15 w 83"/>
                <a:gd name="T9" fmla="*/ 4 h 83"/>
                <a:gd name="T10" fmla="*/ 15 w 83"/>
                <a:gd name="T11" fmla="*/ 4 h 83"/>
                <a:gd name="T12" fmla="*/ 80 w 83"/>
                <a:gd name="T13" fmla="*/ 69 h 83"/>
                <a:gd name="T14" fmla="*/ 80 w 83"/>
                <a:gd name="T15" fmla="*/ 81 h 83"/>
                <a:gd name="T16" fmla="*/ 80 w 83"/>
                <a:gd name="T17" fmla="*/ 81 h 83"/>
                <a:gd name="T18" fmla="*/ 74 w 83"/>
                <a:gd name="T19" fmla="*/ 83 h 83"/>
                <a:gd name="T20" fmla="*/ 74 w 83"/>
                <a:gd name="T21" fmla="*/ 83 h 83"/>
                <a:gd name="T22" fmla="*/ 68 w 83"/>
                <a:gd name="T23" fmla="*/ 8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" h="83">
                  <a:moveTo>
                    <a:pt x="68" y="81"/>
                  </a:moveTo>
                  <a:cubicBezTo>
                    <a:pt x="3" y="16"/>
                    <a:pt x="3" y="16"/>
                    <a:pt x="3" y="16"/>
                  </a:cubicBezTo>
                  <a:cubicBezTo>
                    <a:pt x="0" y="12"/>
                    <a:pt x="0" y="7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6" y="0"/>
                    <a:pt x="12" y="0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80" y="69"/>
                    <a:pt x="80" y="69"/>
                    <a:pt x="80" y="69"/>
                  </a:cubicBezTo>
                  <a:cubicBezTo>
                    <a:pt x="83" y="72"/>
                    <a:pt x="83" y="77"/>
                    <a:pt x="80" y="81"/>
                  </a:cubicBezTo>
                  <a:cubicBezTo>
                    <a:pt x="80" y="81"/>
                    <a:pt x="80" y="81"/>
                    <a:pt x="80" y="81"/>
                  </a:cubicBezTo>
                  <a:cubicBezTo>
                    <a:pt x="78" y="82"/>
                    <a:pt x="76" y="83"/>
                    <a:pt x="74" y="83"/>
                  </a:cubicBezTo>
                  <a:cubicBezTo>
                    <a:pt x="74" y="83"/>
                    <a:pt x="74" y="83"/>
                    <a:pt x="74" y="83"/>
                  </a:cubicBezTo>
                  <a:cubicBezTo>
                    <a:pt x="72" y="83"/>
                    <a:pt x="70" y="82"/>
                    <a:pt x="68" y="81"/>
                  </a:cubicBezTo>
                  <a:close/>
                </a:path>
              </a:pathLst>
            </a:custGeom>
            <a:gradFill flip="none" rotWithShape="1">
              <a:gsLst>
                <a:gs pos="41000">
                  <a:srgbClr val="A3C78E"/>
                </a:gs>
                <a:gs pos="64000">
                  <a:srgbClr val="A3C78E"/>
                </a:gs>
                <a:gs pos="12000">
                  <a:srgbClr val="8CA97A"/>
                </a:gs>
                <a:gs pos="86000">
                  <a:srgbClr val="8CA97A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56447" tIns="28223" rIns="56447" bIns="28223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43" name="Freeform 9"/>
            <p:cNvSpPr/>
            <p:nvPr>
              <p:custDataLst>
                <p:tags r:id="rId13"/>
              </p:custDataLst>
            </p:nvPr>
          </p:nvSpPr>
          <p:spPr bwMode="auto">
            <a:xfrm rot="5400000">
              <a:off x="5511199" y="4334384"/>
              <a:ext cx="1173936" cy="1156268"/>
            </a:xfrm>
            <a:custGeom>
              <a:avLst/>
              <a:gdLst>
                <a:gd name="T0" fmla="*/ 68 w 83"/>
                <a:gd name="T1" fmla="*/ 81 h 83"/>
                <a:gd name="T2" fmla="*/ 3 w 83"/>
                <a:gd name="T3" fmla="*/ 16 h 83"/>
                <a:gd name="T4" fmla="*/ 3 w 83"/>
                <a:gd name="T5" fmla="*/ 4 h 83"/>
                <a:gd name="T6" fmla="*/ 3 w 83"/>
                <a:gd name="T7" fmla="*/ 4 h 83"/>
                <a:gd name="T8" fmla="*/ 15 w 83"/>
                <a:gd name="T9" fmla="*/ 4 h 83"/>
                <a:gd name="T10" fmla="*/ 15 w 83"/>
                <a:gd name="T11" fmla="*/ 4 h 83"/>
                <a:gd name="T12" fmla="*/ 80 w 83"/>
                <a:gd name="T13" fmla="*/ 69 h 83"/>
                <a:gd name="T14" fmla="*/ 80 w 83"/>
                <a:gd name="T15" fmla="*/ 81 h 83"/>
                <a:gd name="T16" fmla="*/ 80 w 83"/>
                <a:gd name="T17" fmla="*/ 81 h 83"/>
                <a:gd name="T18" fmla="*/ 74 w 83"/>
                <a:gd name="T19" fmla="*/ 83 h 83"/>
                <a:gd name="T20" fmla="*/ 74 w 83"/>
                <a:gd name="T21" fmla="*/ 83 h 83"/>
                <a:gd name="T22" fmla="*/ 68 w 83"/>
                <a:gd name="T23" fmla="*/ 8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" h="83">
                  <a:moveTo>
                    <a:pt x="68" y="81"/>
                  </a:moveTo>
                  <a:cubicBezTo>
                    <a:pt x="3" y="16"/>
                    <a:pt x="3" y="16"/>
                    <a:pt x="3" y="16"/>
                  </a:cubicBezTo>
                  <a:cubicBezTo>
                    <a:pt x="0" y="12"/>
                    <a:pt x="0" y="7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6" y="0"/>
                    <a:pt x="12" y="0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80" y="69"/>
                    <a:pt x="80" y="69"/>
                    <a:pt x="80" y="69"/>
                  </a:cubicBezTo>
                  <a:cubicBezTo>
                    <a:pt x="83" y="72"/>
                    <a:pt x="83" y="77"/>
                    <a:pt x="80" y="81"/>
                  </a:cubicBezTo>
                  <a:cubicBezTo>
                    <a:pt x="80" y="81"/>
                    <a:pt x="80" y="81"/>
                    <a:pt x="80" y="81"/>
                  </a:cubicBezTo>
                  <a:cubicBezTo>
                    <a:pt x="78" y="82"/>
                    <a:pt x="76" y="83"/>
                    <a:pt x="74" y="83"/>
                  </a:cubicBezTo>
                  <a:cubicBezTo>
                    <a:pt x="74" y="83"/>
                    <a:pt x="74" y="83"/>
                    <a:pt x="74" y="83"/>
                  </a:cubicBezTo>
                  <a:cubicBezTo>
                    <a:pt x="72" y="83"/>
                    <a:pt x="70" y="82"/>
                    <a:pt x="68" y="81"/>
                  </a:cubicBezTo>
                  <a:close/>
                </a:path>
              </a:pathLst>
            </a:custGeom>
            <a:gradFill flip="none" rotWithShape="1">
              <a:gsLst>
                <a:gs pos="41000">
                  <a:srgbClr val="EF837A"/>
                </a:gs>
                <a:gs pos="64000">
                  <a:srgbClr val="EF837A"/>
                </a:gs>
                <a:gs pos="12000">
                  <a:srgbClr val="A95E59"/>
                </a:gs>
                <a:gs pos="86000">
                  <a:srgbClr val="A95E59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56447" tIns="28223" rIns="56447" bIns="28223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8" name="Freeform 11"/>
            <p:cNvSpPr/>
            <p:nvPr>
              <p:custDataLst>
                <p:tags r:id="rId14"/>
              </p:custDataLst>
            </p:nvPr>
          </p:nvSpPr>
          <p:spPr bwMode="auto">
            <a:xfrm>
              <a:off x="6241311" y="4171203"/>
              <a:ext cx="484716" cy="491498"/>
            </a:xfrm>
            <a:custGeom>
              <a:avLst/>
              <a:gdLst>
                <a:gd name="T0" fmla="*/ 39 w 47"/>
                <a:gd name="T1" fmla="*/ 9 h 47"/>
                <a:gd name="T2" fmla="*/ 38 w 47"/>
                <a:gd name="T3" fmla="*/ 39 h 47"/>
                <a:gd name="T4" fmla="*/ 8 w 47"/>
                <a:gd name="T5" fmla="*/ 38 h 47"/>
                <a:gd name="T6" fmla="*/ 9 w 47"/>
                <a:gd name="T7" fmla="*/ 8 h 47"/>
                <a:gd name="T8" fmla="*/ 39 w 47"/>
                <a:gd name="T9" fmla="*/ 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39" y="9"/>
                  </a:moveTo>
                  <a:cubicBezTo>
                    <a:pt x="47" y="18"/>
                    <a:pt x="46" y="31"/>
                    <a:pt x="38" y="39"/>
                  </a:cubicBezTo>
                  <a:cubicBezTo>
                    <a:pt x="29" y="47"/>
                    <a:pt x="16" y="47"/>
                    <a:pt x="8" y="38"/>
                  </a:cubicBezTo>
                  <a:cubicBezTo>
                    <a:pt x="0" y="30"/>
                    <a:pt x="0" y="16"/>
                    <a:pt x="9" y="8"/>
                  </a:cubicBezTo>
                  <a:cubicBezTo>
                    <a:pt x="17" y="0"/>
                    <a:pt x="31" y="1"/>
                    <a:pt x="39" y="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4F4F4"/>
                </a:gs>
                <a:gs pos="100000">
                  <a:srgbClr val="B2B2B2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71500" dist="38100" dir="6600000" sx="94000" sy="94000" algn="tr" rotWithShape="0">
                <a:schemeClr val="tx1">
                  <a:lumMod val="75000"/>
                  <a:lumOff val="25000"/>
                  <a:alpha val="39000"/>
                </a:schemeClr>
              </a:outerShdw>
            </a:effectLst>
          </p:spPr>
          <p:txBody>
            <a:bodyPr vert="horz" wrap="square" lIns="56447" tIns="28223" rIns="56447" bIns="28223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39" name="Freeform 11"/>
            <p:cNvSpPr/>
            <p:nvPr>
              <p:custDataLst>
                <p:tags r:id="rId15"/>
              </p:custDataLst>
            </p:nvPr>
          </p:nvSpPr>
          <p:spPr bwMode="auto">
            <a:xfrm>
              <a:off x="5486577" y="5088861"/>
              <a:ext cx="484716" cy="491498"/>
            </a:xfrm>
            <a:custGeom>
              <a:avLst/>
              <a:gdLst>
                <a:gd name="T0" fmla="*/ 39 w 47"/>
                <a:gd name="T1" fmla="*/ 9 h 47"/>
                <a:gd name="T2" fmla="*/ 38 w 47"/>
                <a:gd name="T3" fmla="*/ 39 h 47"/>
                <a:gd name="T4" fmla="*/ 8 w 47"/>
                <a:gd name="T5" fmla="*/ 38 h 47"/>
                <a:gd name="T6" fmla="*/ 9 w 47"/>
                <a:gd name="T7" fmla="*/ 8 h 47"/>
                <a:gd name="T8" fmla="*/ 39 w 47"/>
                <a:gd name="T9" fmla="*/ 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39" y="9"/>
                  </a:moveTo>
                  <a:cubicBezTo>
                    <a:pt x="47" y="18"/>
                    <a:pt x="46" y="31"/>
                    <a:pt x="38" y="39"/>
                  </a:cubicBezTo>
                  <a:cubicBezTo>
                    <a:pt x="29" y="47"/>
                    <a:pt x="16" y="47"/>
                    <a:pt x="8" y="38"/>
                  </a:cubicBezTo>
                  <a:cubicBezTo>
                    <a:pt x="0" y="30"/>
                    <a:pt x="0" y="16"/>
                    <a:pt x="9" y="8"/>
                  </a:cubicBezTo>
                  <a:cubicBezTo>
                    <a:pt x="17" y="0"/>
                    <a:pt x="31" y="1"/>
                    <a:pt x="39" y="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4F4F4"/>
                </a:gs>
                <a:gs pos="100000">
                  <a:srgbClr val="B2B2B2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71500" dist="38100" dir="6600000" sx="94000" sy="94000" algn="tr" rotWithShape="0">
                <a:schemeClr val="tx1">
                  <a:lumMod val="75000"/>
                  <a:lumOff val="25000"/>
                  <a:alpha val="58000"/>
                </a:schemeClr>
              </a:outerShdw>
            </a:effectLst>
          </p:spPr>
          <p:txBody>
            <a:bodyPr vert="horz" wrap="square" lIns="56447" tIns="28223" rIns="56447" bIns="28223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7" name="Freeform 9"/>
            <p:cNvSpPr/>
            <p:nvPr>
              <p:custDataLst>
                <p:tags r:id="rId16"/>
              </p:custDataLst>
            </p:nvPr>
          </p:nvSpPr>
          <p:spPr bwMode="auto">
            <a:xfrm>
              <a:off x="5633238" y="1681745"/>
              <a:ext cx="1056884" cy="1073034"/>
            </a:xfrm>
            <a:custGeom>
              <a:avLst/>
              <a:gdLst>
                <a:gd name="T0" fmla="*/ 68 w 83"/>
                <a:gd name="T1" fmla="*/ 81 h 83"/>
                <a:gd name="T2" fmla="*/ 3 w 83"/>
                <a:gd name="T3" fmla="*/ 16 h 83"/>
                <a:gd name="T4" fmla="*/ 3 w 83"/>
                <a:gd name="T5" fmla="*/ 4 h 83"/>
                <a:gd name="T6" fmla="*/ 3 w 83"/>
                <a:gd name="T7" fmla="*/ 4 h 83"/>
                <a:gd name="T8" fmla="*/ 15 w 83"/>
                <a:gd name="T9" fmla="*/ 4 h 83"/>
                <a:gd name="T10" fmla="*/ 15 w 83"/>
                <a:gd name="T11" fmla="*/ 4 h 83"/>
                <a:gd name="T12" fmla="*/ 80 w 83"/>
                <a:gd name="T13" fmla="*/ 69 h 83"/>
                <a:gd name="T14" fmla="*/ 80 w 83"/>
                <a:gd name="T15" fmla="*/ 81 h 83"/>
                <a:gd name="T16" fmla="*/ 80 w 83"/>
                <a:gd name="T17" fmla="*/ 81 h 83"/>
                <a:gd name="T18" fmla="*/ 74 w 83"/>
                <a:gd name="T19" fmla="*/ 83 h 83"/>
                <a:gd name="T20" fmla="*/ 74 w 83"/>
                <a:gd name="T21" fmla="*/ 83 h 83"/>
                <a:gd name="T22" fmla="*/ 68 w 83"/>
                <a:gd name="T23" fmla="*/ 8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" h="83">
                  <a:moveTo>
                    <a:pt x="68" y="81"/>
                  </a:moveTo>
                  <a:cubicBezTo>
                    <a:pt x="3" y="16"/>
                    <a:pt x="3" y="16"/>
                    <a:pt x="3" y="16"/>
                  </a:cubicBezTo>
                  <a:cubicBezTo>
                    <a:pt x="0" y="12"/>
                    <a:pt x="0" y="7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6" y="0"/>
                    <a:pt x="12" y="0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80" y="69"/>
                    <a:pt x="80" y="69"/>
                    <a:pt x="80" y="69"/>
                  </a:cubicBezTo>
                  <a:cubicBezTo>
                    <a:pt x="83" y="72"/>
                    <a:pt x="83" y="77"/>
                    <a:pt x="80" y="81"/>
                  </a:cubicBezTo>
                  <a:cubicBezTo>
                    <a:pt x="80" y="81"/>
                    <a:pt x="80" y="81"/>
                    <a:pt x="80" y="81"/>
                  </a:cubicBezTo>
                  <a:cubicBezTo>
                    <a:pt x="78" y="82"/>
                    <a:pt x="76" y="83"/>
                    <a:pt x="74" y="83"/>
                  </a:cubicBezTo>
                  <a:cubicBezTo>
                    <a:pt x="74" y="83"/>
                    <a:pt x="74" y="83"/>
                    <a:pt x="74" y="83"/>
                  </a:cubicBezTo>
                  <a:cubicBezTo>
                    <a:pt x="72" y="83"/>
                    <a:pt x="70" y="82"/>
                    <a:pt x="68" y="81"/>
                  </a:cubicBezTo>
                  <a:close/>
                </a:path>
              </a:pathLst>
            </a:custGeom>
            <a:gradFill flip="none" rotWithShape="1">
              <a:gsLst>
                <a:gs pos="41000">
                  <a:srgbClr val="8CBEB2"/>
                </a:gs>
                <a:gs pos="64000">
                  <a:srgbClr val="8CBEB2"/>
                </a:gs>
                <a:gs pos="12000">
                  <a:srgbClr val="64887F"/>
                </a:gs>
                <a:gs pos="86000">
                  <a:srgbClr val="64887F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56447" tIns="28223" rIns="56447" bIns="28223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0" name="Freeform 9"/>
            <p:cNvSpPr/>
            <p:nvPr>
              <p:custDataLst>
                <p:tags r:id="rId17"/>
              </p:custDataLst>
            </p:nvPr>
          </p:nvSpPr>
          <p:spPr bwMode="auto">
            <a:xfrm rot="5400000">
              <a:off x="5525020" y="2558222"/>
              <a:ext cx="1173936" cy="1156268"/>
            </a:xfrm>
            <a:custGeom>
              <a:avLst/>
              <a:gdLst>
                <a:gd name="T0" fmla="*/ 68 w 83"/>
                <a:gd name="T1" fmla="*/ 81 h 83"/>
                <a:gd name="T2" fmla="*/ 3 w 83"/>
                <a:gd name="T3" fmla="*/ 16 h 83"/>
                <a:gd name="T4" fmla="*/ 3 w 83"/>
                <a:gd name="T5" fmla="*/ 4 h 83"/>
                <a:gd name="T6" fmla="*/ 3 w 83"/>
                <a:gd name="T7" fmla="*/ 4 h 83"/>
                <a:gd name="T8" fmla="*/ 15 w 83"/>
                <a:gd name="T9" fmla="*/ 4 h 83"/>
                <a:gd name="T10" fmla="*/ 15 w 83"/>
                <a:gd name="T11" fmla="*/ 4 h 83"/>
                <a:gd name="T12" fmla="*/ 80 w 83"/>
                <a:gd name="T13" fmla="*/ 69 h 83"/>
                <a:gd name="T14" fmla="*/ 80 w 83"/>
                <a:gd name="T15" fmla="*/ 81 h 83"/>
                <a:gd name="T16" fmla="*/ 80 w 83"/>
                <a:gd name="T17" fmla="*/ 81 h 83"/>
                <a:gd name="T18" fmla="*/ 74 w 83"/>
                <a:gd name="T19" fmla="*/ 83 h 83"/>
                <a:gd name="T20" fmla="*/ 74 w 83"/>
                <a:gd name="T21" fmla="*/ 83 h 83"/>
                <a:gd name="T22" fmla="*/ 68 w 83"/>
                <a:gd name="T23" fmla="*/ 8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" h="83">
                  <a:moveTo>
                    <a:pt x="68" y="81"/>
                  </a:moveTo>
                  <a:cubicBezTo>
                    <a:pt x="3" y="16"/>
                    <a:pt x="3" y="16"/>
                    <a:pt x="3" y="16"/>
                  </a:cubicBezTo>
                  <a:cubicBezTo>
                    <a:pt x="0" y="12"/>
                    <a:pt x="0" y="7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6" y="0"/>
                    <a:pt x="12" y="0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80" y="69"/>
                    <a:pt x="80" y="69"/>
                    <a:pt x="80" y="69"/>
                  </a:cubicBezTo>
                  <a:cubicBezTo>
                    <a:pt x="83" y="72"/>
                    <a:pt x="83" y="77"/>
                    <a:pt x="80" y="81"/>
                  </a:cubicBezTo>
                  <a:cubicBezTo>
                    <a:pt x="80" y="81"/>
                    <a:pt x="80" y="81"/>
                    <a:pt x="80" y="81"/>
                  </a:cubicBezTo>
                  <a:cubicBezTo>
                    <a:pt x="78" y="82"/>
                    <a:pt x="76" y="83"/>
                    <a:pt x="74" y="83"/>
                  </a:cubicBezTo>
                  <a:cubicBezTo>
                    <a:pt x="74" y="83"/>
                    <a:pt x="74" y="83"/>
                    <a:pt x="74" y="83"/>
                  </a:cubicBezTo>
                  <a:cubicBezTo>
                    <a:pt x="72" y="83"/>
                    <a:pt x="70" y="82"/>
                    <a:pt x="68" y="81"/>
                  </a:cubicBezTo>
                  <a:close/>
                </a:path>
              </a:pathLst>
            </a:custGeom>
            <a:gradFill flip="none" rotWithShape="1">
              <a:gsLst>
                <a:gs pos="32000">
                  <a:srgbClr val="F2EABE"/>
                </a:gs>
                <a:gs pos="65000">
                  <a:srgbClr val="F2EABE"/>
                </a:gs>
                <a:gs pos="12000">
                  <a:srgbClr val="CAC8A3"/>
                </a:gs>
                <a:gs pos="86000">
                  <a:srgbClr val="CAC8A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56447" tIns="28223" rIns="56447" bIns="28223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3" name="Freeform 11"/>
            <p:cNvSpPr/>
            <p:nvPr>
              <p:custDataLst>
                <p:tags r:id="rId18"/>
              </p:custDataLst>
            </p:nvPr>
          </p:nvSpPr>
          <p:spPr bwMode="auto">
            <a:xfrm>
              <a:off x="5497346" y="1550298"/>
              <a:ext cx="484716" cy="491498"/>
            </a:xfrm>
            <a:custGeom>
              <a:avLst/>
              <a:gdLst>
                <a:gd name="T0" fmla="*/ 39 w 47"/>
                <a:gd name="T1" fmla="*/ 9 h 47"/>
                <a:gd name="T2" fmla="*/ 38 w 47"/>
                <a:gd name="T3" fmla="*/ 39 h 47"/>
                <a:gd name="T4" fmla="*/ 8 w 47"/>
                <a:gd name="T5" fmla="*/ 38 h 47"/>
                <a:gd name="T6" fmla="*/ 9 w 47"/>
                <a:gd name="T7" fmla="*/ 8 h 47"/>
                <a:gd name="T8" fmla="*/ 39 w 47"/>
                <a:gd name="T9" fmla="*/ 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39" y="9"/>
                  </a:moveTo>
                  <a:cubicBezTo>
                    <a:pt x="47" y="18"/>
                    <a:pt x="46" y="31"/>
                    <a:pt x="38" y="39"/>
                  </a:cubicBezTo>
                  <a:cubicBezTo>
                    <a:pt x="29" y="47"/>
                    <a:pt x="16" y="47"/>
                    <a:pt x="8" y="38"/>
                  </a:cubicBezTo>
                  <a:cubicBezTo>
                    <a:pt x="0" y="30"/>
                    <a:pt x="0" y="16"/>
                    <a:pt x="9" y="8"/>
                  </a:cubicBezTo>
                  <a:cubicBezTo>
                    <a:pt x="17" y="0"/>
                    <a:pt x="31" y="1"/>
                    <a:pt x="39" y="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4F4F4"/>
                </a:gs>
                <a:gs pos="100000">
                  <a:srgbClr val="B2B2B2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876300" dist="38100" dir="6600000" algn="tr" rotWithShape="0">
                <a:schemeClr val="tx1">
                  <a:lumMod val="75000"/>
                  <a:lumOff val="25000"/>
                  <a:alpha val="39000"/>
                </a:schemeClr>
              </a:outerShdw>
            </a:effectLst>
          </p:spPr>
          <p:txBody>
            <a:bodyPr vert="horz" wrap="square" lIns="56447" tIns="28223" rIns="56447" bIns="28223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6" name="Freeform 11"/>
            <p:cNvSpPr/>
            <p:nvPr>
              <p:custDataLst>
                <p:tags r:id="rId19"/>
              </p:custDataLst>
            </p:nvPr>
          </p:nvSpPr>
          <p:spPr bwMode="auto">
            <a:xfrm>
              <a:off x="6255133" y="2395039"/>
              <a:ext cx="484716" cy="491498"/>
            </a:xfrm>
            <a:custGeom>
              <a:avLst/>
              <a:gdLst>
                <a:gd name="T0" fmla="*/ 39 w 47"/>
                <a:gd name="T1" fmla="*/ 9 h 47"/>
                <a:gd name="T2" fmla="*/ 38 w 47"/>
                <a:gd name="T3" fmla="*/ 39 h 47"/>
                <a:gd name="T4" fmla="*/ 8 w 47"/>
                <a:gd name="T5" fmla="*/ 38 h 47"/>
                <a:gd name="T6" fmla="*/ 9 w 47"/>
                <a:gd name="T7" fmla="*/ 8 h 47"/>
                <a:gd name="T8" fmla="*/ 39 w 47"/>
                <a:gd name="T9" fmla="*/ 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39" y="9"/>
                  </a:moveTo>
                  <a:cubicBezTo>
                    <a:pt x="47" y="18"/>
                    <a:pt x="46" y="31"/>
                    <a:pt x="38" y="39"/>
                  </a:cubicBezTo>
                  <a:cubicBezTo>
                    <a:pt x="29" y="47"/>
                    <a:pt x="16" y="47"/>
                    <a:pt x="8" y="38"/>
                  </a:cubicBezTo>
                  <a:cubicBezTo>
                    <a:pt x="0" y="30"/>
                    <a:pt x="0" y="16"/>
                    <a:pt x="9" y="8"/>
                  </a:cubicBezTo>
                  <a:cubicBezTo>
                    <a:pt x="17" y="0"/>
                    <a:pt x="31" y="1"/>
                    <a:pt x="39" y="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4F4F4"/>
                </a:gs>
                <a:gs pos="100000">
                  <a:srgbClr val="B2B2B2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876300" dist="38100" dir="6600000" algn="tr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txBody>
            <a:bodyPr vert="horz" wrap="square" lIns="56447" tIns="28223" rIns="56447" bIns="28223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7" name="Freeform 11"/>
            <p:cNvSpPr/>
            <p:nvPr>
              <p:custDataLst>
                <p:tags r:id="rId20"/>
              </p:custDataLst>
            </p:nvPr>
          </p:nvSpPr>
          <p:spPr bwMode="auto">
            <a:xfrm>
              <a:off x="5479616" y="3293045"/>
              <a:ext cx="484716" cy="491498"/>
            </a:xfrm>
            <a:custGeom>
              <a:avLst/>
              <a:gdLst>
                <a:gd name="T0" fmla="*/ 39 w 47"/>
                <a:gd name="T1" fmla="*/ 9 h 47"/>
                <a:gd name="T2" fmla="*/ 38 w 47"/>
                <a:gd name="T3" fmla="*/ 39 h 47"/>
                <a:gd name="T4" fmla="*/ 8 w 47"/>
                <a:gd name="T5" fmla="*/ 38 h 47"/>
                <a:gd name="T6" fmla="*/ 9 w 47"/>
                <a:gd name="T7" fmla="*/ 8 h 47"/>
                <a:gd name="T8" fmla="*/ 39 w 47"/>
                <a:gd name="T9" fmla="*/ 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39" y="9"/>
                  </a:moveTo>
                  <a:cubicBezTo>
                    <a:pt x="47" y="18"/>
                    <a:pt x="46" y="31"/>
                    <a:pt x="38" y="39"/>
                  </a:cubicBezTo>
                  <a:cubicBezTo>
                    <a:pt x="29" y="47"/>
                    <a:pt x="16" y="47"/>
                    <a:pt x="8" y="38"/>
                  </a:cubicBezTo>
                  <a:cubicBezTo>
                    <a:pt x="0" y="30"/>
                    <a:pt x="0" y="16"/>
                    <a:pt x="9" y="8"/>
                  </a:cubicBezTo>
                  <a:cubicBezTo>
                    <a:pt x="17" y="0"/>
                    <a:pt x="31" y="1"/>
                    <a:pt x="39" y="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4F4F4"/>
                </a:gs>
                <a:gs pos="100000">
                  <a:srgbClr val="B2B2B2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876300" dist="38100" dir="6600000" algn="tr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txBody>
            <a:bodyPr vert="horz" wrap="square" lIns="56447" tIns="28223" rIns="56447" bIns="28223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11" name="Freeform 27"/>
            <p:cNvSpPr/>
            <p:nvPr>
              <p:custDataLst>
                <p:tags r:id="rId21"/>
              </p:custDataLst>
            </p:nvPr>
          </p:nvSpPr>
          <p:spPr bwMode="auto">
            <a:xfrm>
              <a:off x="6099906" y="993900"/>
              <a:ext cx="2419850" cy="1461306"/>
            </a:xfrm>
            <a:custGeom>
              <a:avLst/>
              <a:gdLst>
                <a:gd name="T0" fmla="*/ 168 w 168"/>
                <a:gd name="T1" fmla="*/ 11 h 95"/>
                <a:gd name="T2" fmla="*/ 48 w 168"/>
                <a:gd name="T3" fmla="*/ 11 h 95"/>
                <a:gd name="T4" fmla="*/ 48 w 168"/>
                <a:gd name="T5" fmla="*/ 8 h 95"/>
                <a:gd name="T6" fmla="*/ 43 w 168"/>
                <a:gd name="T7" fmla="*/ 3 h 95"/>
                <a:gd name="T8" fmla="*/ 3 w 168"/>
                <a:gd name="T9" fmla="*/ 42 h 95"/>
                <a:gd name="T10" fmla="*/ 3 w 168"/>
                <a:gd name="T11" fmla="*/ 53 h 95"/>
                <a:gd name="T12" fmla="*/ 43 w 168"/>
                <a:gd name="T13" fmla="*/ 92 h 95"/>
                <a:gd name="T14" fmla="*/ 48 w 168"/>
                <a:gd name="T15" fmla="*/ 87 h 95"/>
                <a:gd name="T16" fmla="*/ 48 w 168"/>
                <a:gd name="T17" fmla="*/ 83 h 95"/>
                <a:gd name="T18" fmla="*/ 168 w 168"/>
                <a:gd name="T19" fmla="*/ 83 h 95"/>
                <a:gd name="T20" fmla="*/ 168 w 168"/>
                <a:gd name="T21" fmla="*/ 1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8" h="95">
                  <a:moveTo>
                    <a:pt x="168" y="11"/>
                  </a:moveTo>
                  <a:cubicBezTo>
                    <a:pt x="48" y="11"/>
                    <a:pt x="48" y="11"/>
                    <a:pt x="48" y="11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8" y="2"/>
                    <a:pt x="45" y="0"/>
                    <a:pt x="43" y="3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0" y="45"/>
                    <a:pt x="0" y="50"/>
                    <a:pt x="3" y="53"/>
                  </a:cubicBezTo>
                  <a:cubicBezTo>
                    <a:pt x="43" y="92"/>
                    <a:pt x="43" y="92"/>
                    <a:pt x="43" y="92"/>
                  </a:cubicBezTo>
                  <a:cubicBezTo>
                    <a:pt x="45" y="95"/>
                    <a:pt x="48" y="92"/>
                    <a:pt x="48" y="87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168" y="83"/>
                    <a:pt x="168" y="83"/>
                    <a:pt x="168" y="83"/>
                  </a:cubicBezTo>
                  <a:lnTo>
                    <a:pt x="168" y="11"/>
                  </a:lnTo>
                  <a:close/>
                </a:path>
              </a:pathLst>
            </a:custGeom>
            <a:solidFill>
              <a:srgbClr val="F2F2F2"/>
            </a:solidFill>
            <a:ln>
              <a:solidFill>
                <a:schemeClr val="bg2">
                  <a:lumMod val="90000"/>
                </a:schemeClr>
              </a:solidFill>
            </a:ln>
            <a:effectLst>
              <a:glow>
                <a:schemeClr val="bg1">
                  <a:lumMod val="75000"/>
                  <a:alpha val="61000"/>
                </a:schemeClr>
              </a:glow>
              <a:innerShdw blurRad="63500" dist="50800" dir="8100000">
                <a:prstClr val="black">
                  <a:alpha val="29000"/>
                </a:prstClr>
              </a:innerShdw>
              <a:softEdge rad="0"/>
            </a:effectLst>
          </p:spPr>
          <p:txBody>
            <a:bodyPr vert="horz" wrap="square" lIns="56447" tIns="28223" rIns="56447" bIns="28223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26" name="Freeform 27"/>
            <p:cNvSpPr/>
            <p:nvPr>
              <p:custDataLst>
                <p:tags r:id="rId22"/>
              </p:custDataLst>
            </p:nvPr>
          </p:nvSpPr>
          <p:spPr bwMode="auto">
            <a:xfrm>
              <a:off x="6111987" y="2817409"/>
              <a:ext cx="2419850" cy="1461306"/>
            </a:xfrm>
            <a:custGeom>
              <a:avLst/>
              <a:gdLst>
                <a:gd name="T0" fmla="*/ 168 w 168"/>
                <a:gd name="T1" fmla="*/ 11 h 95"/>
                <a:gd name="T2" fmla="*/ 48 w 168"/>
                <a:gd name="T3" fmla="*/ 11 h 95"/>
                <a:gd name="T4" fmla="*/ 48 w 168"/>
                <a:gd name="T5" fmla="*/ 8 h 95"/>
                <a:gd name="T6" fmla="*/ 43 w 168"/>
                <a:gd name="T7" fmla="*/ 3 h 95"/>
                <a:gd name="T8" fmla="*/ 3 w 168"/>
                <a:gd name="T9" fmla="*/ 42 h 95"/>
                <a:gd name="T10" fmla="*/ 3 w 168"/>
                <a:gd name="T11" fmla="*/ 53 h 95"/>
                <a:gd name="T12" fmla="*/ 43 w 168"/>
                <a:gd name="T13" fmla="*/ 92 h 95"/>
                <a:gd name="T14" fmla="*/ 48 w 168"/>
                <a:gd name="T15" fmla="*/ 87 h 95"/>
                <a:gd name="T16" fmla="*/ 48 w 168"/>
                <a:gd name="T17" fmla="*/ 83 h 95"/>
                <a:gd name="T18" fmla="*/ 168 w 168"/>
                <a:gd name="T19" fmla="*/ 83 h 95"/>
                <a:gd name="T20" fmla="*/ 168 w 168"/>
                <a:gd name="T21" fmla="*/ 1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8" h="95">
                  <a:moveTo>
                    <a:pt x="168" y="11"/>
                  </a:moveTo>
                  <a:cubicBezTo>
                    <a:pt x="48" y="11"/>
                    <a:pt x="48" y="11"/>
                    <a:pt x="48" y="11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8" y="2"/>
                    <a:pt x="45" y="0"/>
                    <a:pt x="43" y="3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0" y="45"/>
                    <a:pt x="0" y="50"/>
                    <a:pt x="3" y="53"/>
                  </a:cubicBezTo>
                  <a:cubicBezTo>
                    <a:pt x="43" y="92"/>
                    <a:pt x="43" y="92"/>
                    <a:pt x="43" y="92"/>
                  </a:cubicBezTo>
                  <a:cubicBezTo>
                    <a:pt x="45" y="95"/>
                    <a:pt x="48" y="92"/>
                    <a:pt x="48" y="87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168" y="83"/>
                    <a:pt x="168" y="83"/>
                    <a:pt x="168" y="83"/>
                  </a:cubicBezTo>
                  <a:lnTo>
                    <a:pt x="168" y="11"/>
                  </a:lnTo>
                  <a:close/>
                </a:path>
              </a:pathLst>
            </a:custGeom>
            <a:solidFill>
              <a:srgbClr val="F2F2F2"/>
            </a:solidFill>
            <a:ln>
              <a:solidFill>
                <a:schemeClr val="bg2">
                  <a:lumMod val="90000"/>
                </a:schemeClr>
              </a:solidFill>
            </a:ln>
            <a:effectLst>
              <a:glow>
                <a:schemeClr val="bg1">
                  <a:lumMod val="75000"/>
                  <a:alpha val="61000"/>
                </a:schemeClr>
              </a:glow>
              <a:innerShdw blurRad="63500" dist="50800" dir="8100000">
                <a:prstClr val="black">
                  <a:alpha val="29000"/>
                </a:prstClr>
              </a:innerShdw>
              <a:softEdge rad="0"/>
            </a:effectLst>
          </p:spPr>
          <p:txBody>
            <a:bodyPr vert="horz" wrap="square" lIns="56447" tIns="28223" rIns="56447" bIns="28223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131" name="Freeform 27"/>
            <p:cNvSpPr/>
            <p:nvPr>
              <p:custDataLst>
                <p:tags r:id="rId23"/>
              </p:custDataLst>
            </p:nvPr>
          </p:nvSpPr>
          <p:spPr bwMode="auto">
            <a:xfrm>
              <a:off x="6101392" y="4613798"/>
              <a:ext cx="2419876" cy="1461306"/>
            </a:xfrm>
            <a:custGeom>
              <a:avLst/>
              <a:gdLst>
                <a:gd name="T0" fmla="*/ 168 w 168"/>
                <a:gd name="T1" fmla="*/ 11 h 95"/>
                <a:gd name="T2" fmla="*/ 48 w 168"/>
                <a:gd name="T3" fmla="*/ 11 h 95"/>
                <a:gd name="T4" fmla="*/ 48 w 168"/>
                <a:gd name="T5" fmla="*/ 8 h 95"/>
                <a:gd name="T6" fmla="*/ 43 w 168"/>
                <a:gd name="T7" fmla="*/ 3 h 95"/>
                <a:gd name="T8" fmla="*/ 3 w 168"/>
                <a:gd name="T9" fmla="*/ 42 h 95"/>
                <a:gd name="T10" fmla="*/ 3 w 168"/>
                <a:gd name="T11" fmla="*/ 53 h 95"/>
                <a:gd name="T12" fmla="*/ 43 w 168"/>
                <a:gd name="T13" fmla="*/ 92 h 95"/>
                <a:gd name="T14" fmla="*/ 48 w 168"/>
                <a:gd name="T15" fmla="*/ 87 h 95"/>
                <a:gd name="T16" fmla="*/ 48 w 168"/>
                <a:gd name="T17" fmla="*/ 83 h 95"/>
                <a:gd name="T18" fmla="*/ 168 w 168"/>
                <a:gd name="T19" fmla="*/ 83 h 95"/>
                <a:gd name="T20" fmla="*/ 168 w 168"/>
                <a:gd name="T21" fmla="*/ 1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8" h="95">
                  <a:moveTo>
                    <a:pt x="168" y="11"/>
                  </a:moveTo>
                  <a:cubicBezTo>
                    <a:pt x="48" y="11"/>
                    <a:pt x="48" y="11"/>
                    <a:pt x="48" y="11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8" y="2"/>
                    <a:pt x="45" y="0"/>
                    <a:pt x="43" y="3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0" y="45"/>
                    <a:pt x="0" y="50"/>
                    <a:pt x="3" y="53"/>
                  </a:cubicBezTo>
                  <a:cubicBezTo>
                    <a:pt x="43" y="92"/>
                    <a:pt x="43" y="92"/>
                    <a:pt x="43" y="92"/>
                  </a:cubicBezTo>
                  <a:cubicBezTo>
                    <a:pt x="45" y="95"/>
                    <a:pt x="48" y="92"/>
                    <a:pt x="48" y="87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168" y="83"/>
                    <a:pt x="168" y="83"/>
                    <a:pt x="168" y="83"/>
                  </a:cubicBezTo>
                  <a:lnTo>
                    <a:pt x="168" y="11"/>
                  </a:lnTo>
                  <a:close/>
                </a:path>
              </a:pathLst>
            </a:custGeom>
            <a:solidFill>
              <a:srgbClr val="F2F2F2"/>
            </a:solidFill>
            <a:ln>
              <a:solidFill>
                <a:schemeClr val="bg2">
                  <a:lumMod val="90000"/>
                </a:schemeClr>
              </a:solidFill>
            </a:ln>
            <a:effectLst>
              <a:glow>
                <a:schemeClr val="bg1">
                  <a:lumMod val="75000"/>
                  <a:alpha val="61000"/>
                </a:schemeClr>
              </a:glow>
              <a:innerShdw blurRad="63500" dist="50800" dir="8100000">
                <a:prstClr val="black">
                  <a:alpha val="29000"/>
                </a:prstClr>
              </a:innerShdw>
              <a:softEdge rad="0"/>
            </a:effectLst>
          </p:spPr>
          <p:txBody>
            <a:bodyPr vert="horz" wrap="square" lIns="56447" tIns="28223" rIns="56447" bIns="28223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" name="文本框 1"/>
            <p:cNvSpPr txBox="1"/>
            <p:nvPr>
              <p:custDataLst>
                <p:tags r:id="rId24"/>
              </p:custDataLst>
            </p:nvPr>
          </p:nvSpPr>
          <p:spPr>
            <a:xfrm>
              <a:off x="5490080" y="1603328"/>
              <a:ext cx="507352" cy="764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35" dirty="0">
                  <a:solidFill>
                    <a:srgbClr val="5C4C52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  <a:endParaRPr lang="zh-CN" altLang="en-US" sz="1235" dirty="0">
                <a:solidFill>
                  <a:srgbClr val="5C4C5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4" name="文本框 43"/>
            <p:cNvSpPr txBox="1"/>
            <p:nvPr>
              <p:custDataLst>
                <p:tags r:id="rId25"/>
              </p:custDataLst>
            </p:nvPr>
          </p:nvSpPr>
          <p:spPr>
            <a:xfrm>
              <a:off x="6253340" y="2440733"/>
              <a:ext cx="507352" cy="764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35" dirty="0">
                  <a:solidFill>
                    <a:srgbClr val="5C4C52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  <a:endParaRPr lang="zh-CN" altLang="en-US" sz="1235" dirty="0">
                <a:solidFill>
                  <a:srgbClr val="5C4C5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5" name="文本框 44"/>
            <p:cNvSpPr txBox="1"/>
            <p:nvPr>
              <p:custDataLst>
                <p:tags r:id="rId26"/>
              </p:custDataLst>
            </p:nvPr>
          </p:nvSpPr>
          <p:spPr>
            <a:xfrm>
              <a:off x="5460989" y="3349822"/>
              <a:ext cx="507352" cy="764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35" dirty="0">
                  <a:solidFill>
                    <a:srgbClr val="5C4C52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  <a:endParaRPr lang="zh-CN" altLang="en-US" sz="1235" dirty="0">
                <a:solidFill>
                  <a:srgbClr val="5C4C5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6" name="文本框 45"/>
            <p:cNvSpPr txBox="1"/>
            <p:nvPr>
              <p:custDataLst>
                <p:tags r:id="rId27"/>
              </p:custDataLst>
            </p:nvPr>
          </p:nvSpPr>
          <p:spPr>
            <a:xfrm>
              <a:off x="6250648" y="4231894"/>
              <a:ext cx="507352" cy="764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35" dirty="0">
                  <a:solidFill>
                    <a:srgbClr val="5C4C52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  <a:endParaRPr lang="zh-CN" altLang="en-US" sz="1235" dirty="0">
                <a:solidFill>
                  <a:srgbClr val="5C4C5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7" name="文本框 46"/>
            <p:cNvSpPr txBox="1"/>
            <p:nvPr>
              <p:custDataLst>
                <p:tags r:id="rId28"/>
              </p:custDataLst>
            </p:nvPr>
          </p:nvSpPr>
          <p:spPr>
            <a:xfrm>
              <a:off x="5486577" y="5155765"/>
              <a:ext cx="507352" cy="764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35" dirty="0">
                  <a:solidFill>
                    <a:srgbClr val="5C4C52"/>
                  </a:solidFill>
                  <a:latin typeface="微软雅黑" panose="020B0503020204020204" charset="-122"/>
                  <a:ea typeface="微软雅黑" panose="020B0503020204020204" charset="-122"/>
                </a:rPr>
                <a:t>05</a:t>
              </a:r>
              <a:endParaRPr lang="zh-CN" altLang="en-US" sz="1235" dirty="0">
                <a:solidFill>
                  <a:srgbClr val="5C4C5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" name="文本框 2"/>
            <p:cNvSpPr txBox="1"/>
            <p:nvPr>
              <p:custDataLst>
                <p:tags r:id="rId29"/>
              </p:custDataLst>
            </p:nvPr>
          </p:nvSpPr>
          <p:spPr>
            <a:xfrm>
              <a:off x="6699891" y="1506166"/>
              <a:ext cx="1612918" cy="496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1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添加酒水</a:t>
              </a:r>
              <a:endParaRPr lang="zh-CN" altLang="en-US" sz="1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4" name="文本框 93"/>
            <p:cNvSpPr txBox="1"/>
            <p:nvPr>
              <p:custDataLst>
                <p:tags r:id="rId30"/>
              </p:custDataLst>
            </p:nvPr>
          </p:nvSpPr>
          <p:spPr>
            <a:xfrm>
              <a:off x="6890191" y="3294983"/>
              <a:ext cx="1648921" cy="845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400" b="1" i="0" u="none" strike="noStrike" kern="0" cap="none" spc="0" normalizeH="0" baseline="0" noProof="1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整理台面</a:t>
              </a:r>
              <a:endPara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endPara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5" name="文本框 94"/>
            <p:cNvSpPr txBox="1"/>
            <p:nvPr>
              <p:custDataLst>
                <p:tags r:id="rId31"/>
              </p:custDataLst>
            </p:nvPr>
          </p:nvSpPr>
          <p:spPr>
            <a:xfrm>
              <a:off x="6890191" y="5124946"/>
              <a:ext cx="1861851" cy="496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400" b="1" i="0" u="none" strike="noStrike" kern="0" cap="none" spc="0" normalizeH="0" baseline="0" noProof="1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主动询问</a:t>
              </a:r>
              <a:endPara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96" name="文本框 95"/>
            <p:cNvSpPr txBox="1"/>
            <p:nvPr>
              <p:custDataLst>
                <p:tags r:id="rId32"/>
              </p:custDataLst>
            </p:nvPr>
          </p:nvSpPr>
          <p:spPr>
            <a:xfrm>
              <a:off x="3940032" y="4267054"/>
              <a:ext cx="1781616" cy="680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400" b="1" i="0" u="none" strike="noStrike" kern="0" cap="none" spc="0" normalizeH="0" baseline="0" noProof="1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席间拉椅</a:t>
              </a:r>
              <a:endParaRPr kumimoji="0" lang="zh-CN" altLang="en-US" sz="1400" b="0" i="0" u="none" strike="noStrike" kern="0" cap="none" spc="0" normalizeH="0" baseline="0" noProof="1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  <a:p>
              <a:endParaRPr lang="zh-CN" altLang="en-US" sz="74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7" name="文本框 96"/>
            <p:cNvSpPr txBox="1"/>
            <p:nvPr>
              <p:custDataLst>
                <p:tags r:id="rId33"/>
              </p:custDataLst>
            </p:nvPr>
          </p:nvSpPr>
          <p:spPr>
            <a:xfrm>
              <a:off x="3942089" y="2317769"/>
              <a:ext cx="1906082" cy="864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74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kumimoji="0" lang="zh-CN" altLang="en-US" sz="1400" b="1" i="0" u="none" strike="noStrike" kern="0" cap="none" spc="0" normalizeH="0" baseline="0" noProof="1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撤换物品</a:t>
              </a:r>
              <a:endParaRPr kumimoji="0" lang="zh-CN" altLang="en-US" sz="1400" b="0" i="0" u="none" strike="noStrike" kern="0" cap="none" spc="0" normalizeH="0" baseline="0" noProof="1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  <a:p>
              <a:endParaRPr lang="zh-CN" altLang="en-US" sz="740" dirty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1891976" y="1400366"/>
              <a:ext cx="1989129" cy="2527352"/>
              <a:chOff x="1891976" y="1400366"/>
              <a:chExt cx="1989129" cy="2527352"/>
            </a:xfrm>
          </p:grpSpPr>
          <p:sp>
            <p:nvSpPr>
              <p:cNvPr id="1041" name="等腰三角形 1040"/>
              <p:cNvSpPr/>
              <p:nvPr>
                <p:custDataLst>
                  <p:tags r:id="rId34"/>
                </p:custDataLst>
              </p:nvPr>
            </p:nvSpPr>
            <p:spPr bwMode="auto">
              <a:xfrm rot="16200000">
                <a:off x="2021079" y="1792773"/>
                <a:ext cx="1547257" cy="1805464"/>
              </a:xfrm>
              <a:prstGeom prst="triangle">
                <a:avLst/>
              </a:prstGeom>
              <a:solidFill>
                <a:srgbClr val="8CBEB2"/>
              </a:solidFill>
              <a:ln>
                <a:solidFill>
                  <a:schemeClr val="bg2">
                    <a:lumMod val="90000"/>
                  </a:schemeClr>
                </a:solidFill>
              </a:ln>
              <a:effectLst>
                <a:glow>
                  <a:schemeClr val="bg1">
                    <a:lumMod val="75000"/>
                    <a:alpha val="61000"/>
                  </a:schemeClr>
                </a:glow>
                <a:innerShdw blurRad="63500" dist="50800" dir="12000000">
                  <a:prstClr val="black">
                    <a:alpha val="29000"/>
                  </a:prstClr>
                </a:innerShdw>
                <a:softEdge rad="0"/>
              </a:effectLst>
            </p:spPr>
            <p:txBody>
              <a:bodyPr vert="horz" wrap="square" lIns="56447" tIns="28223" rIns="56447" bIns="28223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62" name="Oval 46"/>
              <p:cNvSpPr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3462250" y="1400366"/>
                <a:ext cx="418855" cy="2527352"/>
              </a:xfrm>
              <a:prstGeom prst="ellipse">
                <a:avLst/>
              </a:prstGeom>
              <a:gradFill flip="none" rotWithShape="1">
                <a:gsLst>
                  <a:gs pos="53000">
                    <a:schemeClr val="bg1">
                      <a:lumMod val="85000"/>
                      <a:alpha val="1000"/>
                    </a:schemeClr>
                  </a:gs>
                  <a:gs pos="54000">
                    <a:schemeClr val="tx1">
                      <a:lumMod val="75000"/>
                      <a:lumOff val="25000"/>
                      <a:alpha val="49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  <a:effectLst>
                <a:glow>
                  <a:schemeClr val="bg1">
                    <a:alpha val="15000"/>
                  </a:schemeClr>
                </a:glow>
                <a:softEdge rad="165100"/>
              </a:effectLst>
            </p:spPr>
            <p:txBody>
              <a:bodyPr vert="horz" wrap="square" lIns="56447" tIns="28223" rIns="56447" bIns="28223" numCol="1" anchor="t" anchorCtr="0" compatLnSpc="1"/>
              <a:lstStyle/>
              <a:p>
                <a:r>
                  <a:rPr lang="en-US" altLang="zh-CN" sz="100" dirty="0"/>
    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</a:r>
                <a:endParaRPr lang="zh-CN" altLang="en-US" sz="100" dirty="0"/>
              </a:p>
            </p:txBody>
          </p:sp>
        </p:grpSp>
        <p:grpSp>
          <p:nvGrpSpPr>
            <p:cNvPr id="64" name="组合 63"/>
            <p:cNvGrpSpPr/>
            <p:nvPr/>
          </p:nvGrpSpPr>
          <p:grpSpPr>
            <a:xfrm>
              <a:off x="1890968" y="3219245"/>
              <a:ext cx="1989129" cy="2527352"/>
              <a:chOff x="1891976" y="1400366"/>
              <a:chExt cx="1989129" cy="2527352"/>
            </a:xfrm>
          </p:grpSpPr>
          <p:sp>
            <p:nvSpPr>
              <p:cNvPr id="71" name="等腰三角形 70"/>
              <p:cNvSpPr/>
              <p:nvPr>
                <p:custDataLst>
                  <p:tags r:id="rId36"/>
                </p:custDataLst>
              </p:nvPr>
            </p:nvSpPr>
            <p:spPr bwMode="auto">
              <a:xfrm rot="16200000">
                <a:off x="2021079" y="1792773"/>
                <a:ext cx="1547257" cy="1805464"/>
              </a:xfrm>
              <a:prstGeom prst="triangle">
                <a:avLst/>
              </a:prstGeom>
              <a:solidFill>
                <a:srgbClr val="E47D74"/>
              </a:solidFill>
              <a:ln>
                <a:solidFill>
                  <a:schemeClr val="bg2">
                    <a:lumMod val="90000"/>
                  </a:schemeClr>
                </a:solidFill>
              </a:ln>
              <a:effectLst>
                <a:glow>
                  <a:schemeClr val="bg1">
                    <a:lumMod val="75000"/>
                    <a:alpha val="61000"/>
                  </a:schemeClr>
                </a:glow>
                <a:innerShdw blurRad="63500" dist="50800" dir="12000000">
                  <a:prstClr val="black">
                    <a:alpha val="29000"/>
                  </a:prstClr>
                </a:innerShdw>
                <a:softEdge rad="0"/>
              </a:effectLst>
            </p:spPr>
            <p:txBody>
              <a:bodyPr vert="horz" wrap="square" lIns="56447" tIns="28223" rIns="56447" bIns="28223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72" name="Oval 46"/>
              <p:cNvSpPr>
                <a:spLocks noChangeArrowheads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3462250" y="1400366"/>
                <a:ext cx="418855" cy="2527352"/>
              </a:xfrm>
              <a:prstGeom prst="ellipse">
                <a:avLst/>
              </a:prstGeom>
              <a:gradFill flip="none" rotWithShape="1">
                <a:gsLst>
                  <a:gs pos="53000">
                    <a:schemeClr val="bg1">
                      <a:lumMod val="85000"/>
                      <a:alpha val="1000"/>
                    </a:schemeClr>
                  </a:gs>
                  <a:gs pos="54000">
                    <a:schemeClr val="tx1">
                      <a:lumMod val="75000"/>
                      <a:lumOff val="25000"/>
                      <a:alpha val="49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  <a:effectLst>
                <a:glow>
                  <a:schemeClr val="bg1">
                    <a:alpha val="15000"/>
                  </a:schemeClr>
                </a:glow>
                <a:softEdge rad="165100"/>
              </a:effectLst>
            </p:spPr>
            <p:txBody>
              <a:bodyPr vert="horz" wrap="square" lIns="56447" tIns="28223" rIns="56447" bIns="28223" numCol="1" anchor="t" anchorCtr="0" compatLnSpc="1"/>
              <a:lstStyle/>
              <a:p>
                <a:r>
                  <a:rPr lang="en-US" altLang="zh-CN" sz="100" dirty="0"/>
    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</a:r>
                <a:endParaRPr lang="zh-CN" altLang="en-US" sz="100" dirty="0"/>
              </a:p>
            </p:txBody>
          </p:sp>
        </p:grpSp>
        <p:grpSp>
          <p:nvGrpSpPr>
            <p:cNvPr id="80" name="组合 79"/>
            <p:cNvGrpSpPr/>
            <p:nvPr/>
          </p:nvGrpSpPr>
          <p:grpSpPr>
            <a:xfrm rot="10800000">
              <a:off x="8329600" y="2330685"/>
              <a:ext cx="1989129" cy="2527352"/>
              <a:chOff x="1891976" y="1400366"/>
              <a:chExt cx="1989129" cy="2527352"/>
            </a:xfrm>
          </p:grpSpPr>
          <p:sp>
            <p:nvSpPr>
              <p:cNvPr id="81" name="等腰三角形 80"/>
              <p:cNvSpPr/>
              <p:nvPr>
                <p:custDataLst>
                  <p:tags r:id="rId38"/>
                </p:custDataLst>
              </p:nvPr>
            </p:nvSpPr>
            <p:spPr bwMode="auto">
              <a:xfrm rot="16200000">
                <a:off x="2021079" y="1792773"/>
                <a:ext cx="1547257" cy="1805464"/>
              </a:xfrm>
              <a:prstGeom prst="triangle">
                <a:avLst/>
              </a:prstGeom>
              <a:solidFill>
                <a:srgbClr val="EBE4BA"/>
              </a:solidFill>
              <a:ln>
                <a:solidFill>
                  <a:schemeClr val="bg2">
                    <a:lumMod val="90000"/>
                  </a:schemeClr>
                </a:solidFill>
              </a:ln>
              <a:effectLst>
                <a:glow>
                  <a:schemeClr val="bg1">
                    <a:lumMod val="75000"/>
                    <a:alpha val="61000"/>
                  </a:schemeClr>
                </a:glow>
                <a:innerShdw blurRad="63500" dist="50800" dir="3000000">
                  <a:prstClr val="black">
                    <a:alpha val="29000"/>
                  </a:prstClr>
                </a:innerShdw>
                <a:softEdge rad="0"/>
              </a:effectLst>
            </p:spPr>
            <p:txBody>
              <a:bodyPr vert="horz" wrap="square" lIns="56447" tIns="28223" rIns="56447" bIns="28223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82" name="Oval 46"/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3462250" y="1400366"/>
                <a:ext cx="418855" cy="2527352"/>
              </a:xfrm>
              <a:prstGeom prst="ellipse">
                <a:avLst/>
              </a:prstGeom>
              <a:gradFill flip="none" rotWithShape="1">
                <a:gsLst>
                  <a:gs pos="53000">
                    <a:schemeClr val="bg1">
                      <a:lumMod val="85000"/>
                      <a:alpha val="1000"/>
                    </a:schemeClr>
                  </a:gs>
                  <a:gs pos="54000">
                    <a:schemeClr val="tx1">
                      <a:lumMod val="75000"/>
                      <a:lumOff val="25000"/>
                      <a:alpha val="49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  <a:effectLst>
                <a:glow>
                  <a:schemeClr val="bg1">
                    <a:alpha val="15000"/>
                  </a:schemeClr>
                </a:glow>
                <a:softEdge rad="165100"/>
              </a:effectLst>
            </p:spPr>
            <p:txBody>
              <a:bodyPr vert="horz" wrap="square" lIns="56447" tIns="28223" rIns="56447" bIns="28223" numCol="1" anchor="t" anchorCtr="0" compatLnSpc="1"/>
              <a:lstStyle/>
              <a:p>
                <a:r>
                  <a:rPr lang="en-US" altLang="zh-CN" sz="100" dirty="0"/>
    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</a:r>
                <a:endParaRPr lang="zh-CN" altLang="en-US" sz="100" dirty="0"/>
              </a:p>
            </p:txBody>
          </p:sp>
        </p:grpSp>
      </p:grpSp>
      <p:sp>
        <p:nvSpPr>
          <p:cNvPr id="7" name="文本框 6"/>
          <p:cNvSpPr txBox="1"/>
          <p:nvPr/>
        </p:nvSpPr>
        <p:spPr>
          <a:xfrm>
            <a:off x="2308860" y="232410"/>
            <a:ext cx="2736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席间巡台服务</a:t>
            </a:r>
            <a:endParaRPr lang="zh-CN" altLang="en-US" sz="2800"/>
          </a:p>
        </p:txBody>
      </p:sp>
      <p:sp>
        <p:nvSpPr>
          <p:cNvPr id="8" name="圆角矩形 7"/>
          <p:cNvSpPr/>
          <p:nvPr/>
        </p:nvSpPr>
        <p:spPr>
          <a:xfrm>
            <a:off x="2207260" y="135890"/>
            <a:ext cx="2508250" cy="61087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/>
          <p:nvPr>
            <p:ph type="sldNum" sz="quarter" idx="7"/>
          </p:nvPr>
        </p:nvSpPr>
        <p:spPr>
          <a:xfrm>
            <a:off x="5432495" y="3947678"/>
            <a:ext cx="1729438" cy="15240"/>
          </a:xfrm>
        </p:spPr>
        <p:txBody>
          <a:bodyPr/>
          <a:p>
            <a:pPr lv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zh-CN" altLang="en-US" sz="100" dirty="0">
                <a:sym typeface="微软雅黑" panose="020B0503020204020204" charset="-122"/>
              </a:rPr>
            </a:fld>
            <a:endParaRPr lang="zh-CN" altLang="en-US" sz="100" dirty="0">
              <a:sym typeface="微软雅黑" panose="020B0503020204020204" charset="-122"/>
            </a:endParaRPr>
          </a:p>
        </p:txBody>
      </p:sp>
      <p:sp>
        <p:nvSpPr>
          <p:cNvPr id="71682" name="矩形 1"/>
          <p:cNvSpPr/>
          <p:nvPr/>
        </p:nvSpPr>
        <p:spPr>
          <a:xfrm rot="10522128">
            <a:off x="929422" y="2132151"/>
            <a:ext cx="1261246" cy="838871"/>
          </a:xfrm>
          <a:custGeom>
            <a:avLst/>
            <a:gdLst>
              <a:gd name="txL" fmla="*/ 0 w 2046175"/>
              <a:gd name="txT" fmla="*/ 0 h 1358021"/>
              <a:gd name="txR" fmla="*/ 2046175 w 2046175"/>
              <a:gd name="txB" fmla="*/ 1358021 h 1358021"/>
            </a:gdLst>
            <a:ahLst/>
            <a:cxnLst>
              <a:cxn ang="0">
                <a:pos x="0" y="0"/>
              </a:cxn>
            </a:cxnLst>
            <a:rect l="txL" t="txT" r="txR" b="txB"/>
            <a:pathLst>
              <a:path w="2046175" h="1358021">
                <a:moveTo>
                  <a:pt x="0" y="1358021"/>
                </a:moveTo>
                <a:lnTo>
                  <a:pt x="504680" y="0"/>
                </a:lnTo>
                <a:lnTo>
                  <a:pt x="2046175" y="151405"/>
                </a:lnTo>
                <a:lnTo>
                  <a:pt x="1963522" y="1171732"/>
                </a:lnTo>
                <a:close/>
              </a:path>
            </a:pathLst>
          </a:custGeom>
          <a:gradFill rotWithShape="1">
            <a:gsLst>
              <a:gs pos="0">
                <a:srgbClr val="00662E">
                  <a:alpha val="100000"/>
                </a:srgbClr>
              </a:gs>
              <a:gs pos="50000">
                <a:srgbClr val="009242">
                  <a:alpha val="100000"/>
                </a:srgbClr>
              </a:gs>
              <a:gs pos="100000">
                <a:srgbClr val="00B050">
                  <a:alpha val="100000"/>
                </a:srgbClr>
              </a:gs>
            </a:gsLst>
            <a:lin ang="13500000" scaled="1"/>
            <a:tileRect/>
          </a:gradFill>
          <a:ln w="25400">
            <a:noFill/>
          </a:ln>
        </p:spPr>
        <p:txBody>
          <a:bodyPr vert="horz" wrap="square" anchor="ctr" anchorCtr="0"/>
          <a:p>
            <a:pPr marL="0" indent="0" algn="ctr" eaLnBrk="1" latinLnBrk="0" hangingPunct="1">
              <a:buNone/>
            </a:pPr>
            <a:endParaRPr sz="100" b="1" i="1" baseline="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sym typeface="微软雅黑" panose="020B0503020204020204" charset="-122"/>
            </a:endParaRPr>
          </a:p>
        </p:txBody>
      </p:sp>
      <p:sp>
        <p:nvSpPr>
          <p:cNvPr id="71683" name="矩形 1"/>
          <p:cNvSpPr/>
          <p:nvPr/>
        </p:nvSpPr>
        <p:spPr>
          <a:xfrm rot="21317188">
            <a:off x="5566731" y="535748"/>
            <a:ext cx="1064268" cy="838871"/>
          </a:xfrm>
          <a:custGeom>
            <a:avLst/>
            <a:gdLst>
              <a:gd name="txL" fmla="*/ 0 w 1723733"/>
              <a:gd name="txT" fmla="*/ 0 h 1358021"/>
              <a:gd name="txR" fmla="*/ 1723733 w 1723733"/>
              <a:gd name="txB" fmla="*/ 1358021 h 1358021"/>
            </a:gdLst>
            <a:ahLst/>
            <a:cxnLst>
              <a:cxn ang="0">
                <a:pos x="0" y="0"/>
              </a:cxn>
            </a:cxnLst>
            <a:rect l="txL" t="txT" r="txR" b="txB"/>
            <a:pathLst>
              <a:path w="1723733" h="1358021">
                <a:moveTo>
                  <a:pt x="504679" y="0"/>
                </a:moveTo>
                <a:lnTo>
                  <a:pt x="1723733" y="119735"/>
                </a:lnTo>
                <a:lnTo>
                  <a:pt x="1634419" y="1202956"/>
                </a:lnTo>
                <a:lnTo>
                  <a:pt x="0" y="1358021"/>
                </a:lnTo>
                <a:close/>
              </a:path>
            </a:pathLst>
          </a:custGeom>
          <a:gradFill rotWithShape="1">
            <a:gsLst>
              <a:gs pos="0">
                <a:srgbClr val="7B5700">
                  <a:alpha val="100000"/>
                </a:srgbClr>
              </a:gs>
              <a:gs pos="50000">
                <a:srgbClr val="B27F00">
                  <a:alpha val="100000"/>
                </a:srgbClr>
              </a:gs>
              <a:gs pos="100000">
                <a:srgbClr val="D69900">
                  <a:alpha val="100000"/>
                </a:srgbClr>
              </a:gs>
            </a:gsLst>
            <a:lin ang="13500000" scaled="1"/>
            <a:tileRect/>
          </a:gradFill>
          <a:ln w="25400">
            <a:noFill/>
          </a:ln>
        </p:spPr>
        <p:txBody>
          <a:bodyPr vert="horz" wrap="square" anchor="ctr" anchorCtr="0"/>
          <a:p>
            <a:pPr marL="0" indent="0" algn="ctr" eaLnBrk="1" latinLnBrk="0" hangingPunct="1">
              <a:buNone/>
            </a:pPr>
            <a:endParaRPr sz="100" b="1" i="1" baseline="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sym typeface="微软雅黑" panose="020B0503020204020204" charset="-122"/>
            </a:endParaRPr>
          </a:p>
        </p:txBody>
      </p:sp>
      <p:sp>
        <p:nvSpPr>
          <p:cNvPr id="71684" name="矩形 1"/>
          <p:cNvSpPr/>
          <p:nvPr/>
        </p:nvSpPr>
        <p:spPr>
          <a:xfrm rot="18945718">
            <a:off x="3866449" y="907164"/>
            <a:ext cx="2070717" cy="838871"/>
          </a:xfrm>
          <a:custGeom>
            <a:avLst/>
            <a:gdLst>
              <a:gd name="txL" fmla="*/ 0 w 2904151"/>
              <a:gd name="txT" fmla="*/ 0 h 1842819"/>
              <a:gd name="txR" fmla="*/ 2904151 w 2904151"/>
              <a:gd name="txB" fmla="*/ 1842819 h 1842819"/>
            </a:gdLst>
            <a:ahLst/>
            <a:cxnLst>
              <a:cxn ang="0">
                <a:pos x="436829" y="0"/>
              </a:cxn>
              <a:cxn ang="0">
                <a:pos x="2637344" y="338846"/>
              </a:cxn>
              <a:cxn ang="0">
                <a:pos x="2904151" y="1410851"/>
              </a:cxn>
              <a:cxn ang="0">
                <a:pos x="0" y="1842819"/>
              </a:cxn>
              <a:cxn ang="0">
                <a:pos x="436829" y="0"/>
              </a:cxn>
            </a:cxnLst>
            <a:rect l="txL" t="txT" r="txR" b="txB"/>
            <a:pathLst>
              <a:path w="2904151" h="1842819">
                <a:moveTo>
                  <a:pt x="436829" y="0"/>
                </a:moveTo>
                <a:lnTo>
                  <a:pt x="2637344" y="338846"/>
                </a:lnTo>
                <a:lnTo>
                  <a:pt x="2904151" y="1410851"/>
                </a:lnTo>
                <a:lnTo>
                  <a:pt x="0" y="1842819"/>
                </a:lnTo>
                <a:lnTo>
                  <a:pt x="436829" y="0"/>
                </a:lnTo>
                <a:close/>
              </a:path>
            </a:pathLst>
          </a:custGeom>
          <a:gradFill rotWithShape="1">
            <a:gsLst>
              <a:gs pos="0">
                <a:srgbClr val="893D00">
                  <a:alpha val="100000"/>
                </a:srgbClr>
              </a:gs>
              <a:gs pos="50000">
                <a:srgbClr val="C45900">
                  <a:alpha val="100000"/>
                </a:srgbClr>
              </a:gs>
              <a:gs pos="100000">
                <a:srgbClr val="EC6B00">
                  <a:alpha val="100000"/>
                </a:srgbClr>
              </a:gs>
            </a:gsLst>
            <a:lin ang="13500000" scaled="1"/>
            <a:tileRect/>
          </a:gradFill>
          <a:ln w="25400">
            <a:noFill/>
          </a:ln>
        </p:spPr>
        <p:txBody>
          <a:bodyPr vert="horz" wrap="square" anchor="ctr" anchorCtr="0"/>
          <a:p>
            <a:pPr marL="0" indent="0" algn="ctr" eaLnBrk="1" latinLnBrk="0" hangingPunct="1">
              <a:buNone/>
            </a:pPr>
            <a:endParaRPr sz="100" b="1" i="1" baseline="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sym typeface="微软雅黑" panose="020B0503020204020204" charset="-122"/>
            </a:endParaRPr>
          </a:p>
        </p:txBody>
      </p:sp>
      <p:sp>
        <p:nvSpPr>
          <p:cNvPr id="71685" name="矩形 1"/>
          <p:cNvSpPr/>
          <p:nvPr/>
        </p:nvSpPr>
        <p:spPr>
          <a:xfrm rot="1831152">
            <a:off x="2631663" y="1269760"/>
            <a:ext cx="2071696" cy="837890"/>
          </a:xfrm>
          <a:custGeom>
            <a:avLst/>
            <a:gdLst>
              <a:gd name="txL" fmla="*/ 0 w 2904151"/>
              <a:gd name="txT" fmla="*/ 0 h 1842819"/>
              <a:gd name="txR" fmla="*/ 2904151 w 2904151"/>
              <a:gd name="txB" fmla="*/ 1842819 h 1842819"/>
            </a:gdLst>
            <a:ahLst/>
            <a:cxnLst>
              <a:cxn ang="0">
                <a:pos x="436829" y="0"/>
              </a:cxn>
              <a:cxn ang="0">
                <a:pos x="2637344" y="338846"/>
              </a:cxn>
              <a:cxn ang="0">
                <a:pos x="2904151" y="1410851"/>
              </a:cxn>
              <a:cxn ang="0">
                <a:pos x="0" y="1842819"/>
              </a:cxn>
              <a:cxn ang="0">
                <a:pos x="436829" y="0"/>
              </a:cxn>
            </a:cxnLst>
            <a:rect l="txL" t="txT" r="txR" b="txB"/>
            <a:pathLst>
              <a:path w="2904151" h="1842819">
                <a:moveTo>
                  <a:pt x="436829" y="0"/>
                </a:moveTo>
                <a:lnTo>
                  <a:pt x="2637344" y="338846"/>
                </a:lnTo>
                <a:lnTo>
                  <a:pt x="2904151" y="1410851"/>
                </a:lnTo>
                <a:lnTo>
                  <a:pt x="0" y="1842819"/>
                </a:lnTo>
                <a:lnTo>
                  <a:pt x="436829" y="0"/>
                </a:lnTo>
                <a:close/>
              </a:path>
            </a:pathLst>
          </a:custGeom>
          <a:gradFill rotWithShape="1">
            <a:gsLst>
              <a:gs pos="0">
                <a:srgbClr val="476512">
                  <a:alpha val="100000"/>
                </a:srgbClr>
              </a:gs>
              <a:gs pos="50000">
                <a:srgbClr val="67911B">
                  <a:alpha val="100000"/>
                </a:srgbClr>
              </a:gs>
              <a:gs pos="100000">
                <a:srgbClr val="7CAF20">
                  <a:alpha val="100000"/>
                </a:srgbClr>
              </a:gs>
            </a:gsLst>
            <a:lin ang="13500000" scaled="1"/>
            <a:tileRect/>
          </a:gradFill>
          <a:ln w="25400">
            <a:noFill/>
          </a:ln>
        </p:spPr>
        <p:txBody>
          <a:bodyPr vert="horz" wrap="square" anchor="ctr" anchorCtr="0"/>
          <a:p>
            <a:pPr marL="0" indent="0" algn="ctr" eaLnBrk="1" latinLnBrk="0" hangingPunct="1">
              <a:buNone/>
            </a:pPr>
            <a:endParaRPr sz="100" b="1" i="1" baseline="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sym typeface="微软雅黑" panose="020B0503020204020204" charset="-122"/>
            </a:endParaRPr>
          </a:p>
        </p:txBody>
      </p:sp>
      <p:sp>
        <p:nvSpPr>
          <p:cNvPr id="71686" name="矩形 1"/>
          <p:cNvSpPr/>
          <p:nvPr/>
        </p:nvSpPr>
        <p:spPr>
          <a:xfrm rot="17767482">
            <a:off x="1464496" y="1345219"/>
            <a:ext cx="2070717" cy="838871"/>
          </a:xfrm>
          <a:custGeom>
            <a:avLst/>
            <a:gdLst>
              <a:gd name="txL" fmla="*/ 0 w 2904151"/>
              <a:gd name="txT" fmla="*/ 0 h 1842819"/>
              <a:gd name="txR" fmla="*/ 2904151 w 2904151"/>
              <a:gd name="txB" fmla="*/ 1842819 h 1842819"/>
            </a:gdLst>
            <a:ahLst/>
            <a:cxnLst>
              <a:cxn ang="0">
                <a:pos x="436829" y="0"/>
              </a:cxn>
              <a:cxn ang="0">
                <a:pos x="2637344" y="338846"/>
              </a:cxn>
              <a:cxn ang="0">
                <a:pos x="2904151" y="1410851"/>
              </a:cxn>
              <a:cxn ang="0">
                <a:pos x="0" y="1842819"/>
              </a:cxn>
              <a:cxn ang="0">
                <a:pos x="436829" y="0"/>
              </a:cxn>
            </a:cxnLst>
            <a:rect l="txL" t="txT" r="txR" b="txB"/>
            <a:pathLst>
              <a:path w="2904151" h="1842819">
                <a:moveTo>
                  <a:pt x="436829" y="0"/>
                </a:moveTo>
                <a:lnTo>
                  <a:pt x="2637344" y="338846"/>
                </a:lnTo>
                <a:lnTo>
                  <a:pt x="2904151" y="1410851"/>
                </a:lnTo>
                <a:lnTo>
                  <a:pt x="0" y="1842819"/>
                </a:lnTo>
                <a:lnTo>
                  <a:pt x="436829" y="0"/>
                </a:lnTo>
                <a:close/>
              </a:path>
            </a:pathLst>
          </a:custGeom>
          <a:gradFill rotWithShape="1">
            <a:gsLst>
              <a:gs pos="0">
                <a:srgbClr val="00668B">
                  <a:alpha val="100000"/>
                </a:srgbClr>
              </a:gs>
              <a:gs pos="50000">
                <a:srgbClr val="0092C8">
                  <a:alpha val="100000"/>
                </a:srgbClr>
              </a:gs>
              <a:gs pos="100000">
                <a:srgbClr val="00B0F0">
                  <a:alpha val="100000"/>
                </a:srgbClr>
              </a:gs>
            </a:gsLst>
            <a:lin ang="16200000" scaled="1"/>
            <a:tileRect/>
          </a:gradFill>
          <a:ln w="25400">
            <a:noFill/>
          </a:ln>
        </p:spPr>
        <p:txBody>
          <a:bodyPr vert="horz" wrap="square" anchor="ctr" anchorCtr="0"/>
          <a:p>
            <a:pPr marL="0" indent="0" algn="ctr" eaLnBrk="1" latinLnBrk="0" hangingPunct="1">
              <a:buNone/>
            </a:pPr>
            <a:endParaRPr sz="100" b="1" i="1" baseline="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sym typeface="微软雅黑" panose="020B0503020204020204" charset="-122"/>
            </a:endParaRPr>
          </a:p>
        </p:txBody>
      </p:sp>
      <p:grpSp>
        <p:nvGrpSpPr>
          <p:cNvPr id="71687" name="组合 34"/>
          <p:cNvGrpSpPr/>
          <p:nvPr/>
        </p:nvGrpSpPr>
        <p:grpSpPr>
          <a:xfrm rot="15099337">
            <a:off x="1479195" y="2075311"/>
            <a:ext cx="1161287" cy="1001548"/>
            <a:chOff x="0" y="0"/>
            <a:chExt cx="1499349" cy="1292542"/>
          </a:xfrm>
        </p:grpSpPr>
        <p:sp>
          <p:nvSpPr>
            <p:cNvPr id="71688" name="六边形 35"/>
            <p:cNvSpPr/>
            <p:nvPr/>
          </p:nvSpPr>
          <p:spPr>
            <a:xfrm rot="19215806">
              <a:off x="0" y="0"/>
              <a:ext cx="1499349" cy="1292542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00B0F0"/>
            </a:solidFill>
            <a:ln w="25400">
              <a:noFill/>
            </a:ln>
          </p:spPr>
          <p:txBody>
            <a:bodyPr vert="horz" wrap="square" anchor="ctr" anchorCtr="0"/>
            <a:p>
              <a:pPr marL="0" indent="0" algn="ctr" eaLnBrk="1" latinLnBrk="0" hangingPunct="1">
                <a:buNone/>
              </a:pPr>
              <a:endParaRPr sz="100" b="1" i="1" baseline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微软雅黑" panose="020B0503020204020204" charset="-122"/>
              </a:endParaRPr>
            </a:p>
          </p:txBody>
        </p:sp>
        <p:sp>
          <p:nvSpPr>
            <p:cNvPr id="71689" name="六边形 36"/>
            <p:cNvSpPr/>
            <p:nvPr/>
          </p:nvSpPr>
          <p:spPr>
            <a:xfrm rot="1438177">
              <a:off x="113324" y="121013"/>
              <a:ext cx="1207411" cy="1040870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FFFFFF"/>
            </a:solidFill>
            <a:ln w="25400" cap="flat" cmpd="sng">
              <a:solidFill>
                <a:srgbClr val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vert="horz" wrap="square" anchor="ctr" anchorCtr="0"/>
            <a:p>
              <a:pPr marL="0" indent="0" algn="ctr" eaLnBrk="1" latinLnBrk="0" hangingPunct="1">
                <a:buNone/>
              </a:pPr>
              <a:endParaRPr sz="100" b="1" i="1" baseline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微软雅黑" panose="020B0503020204020204" charset="-122"/>
              </a:endParaRPr>
            </a:p>
          </p:txBody>
        </p:sp>
      </p:grpSp>
      <p:grpSp>
        <p:nvGrpSpPr>
          <p:cNvPr id="71690" name="组合 37"/>
          <p:cNvGrpSpPr/>
          <p:nvPr/>
        </p:nvGrpSpPr>
        <p:grpSpPr>
          <a:xfrm rot="20763007">
            <a:off x="2311207" y="687646"/>
            <a:ext cx="1162267" cy="1001548"/>
            <a:chOff x="0" y="0"/>
            <a:chExt cx="1499349" cy="1292542"/>
          </a:xfrm>
        </p:grpSpPr>
        <p:sp>
          <p:nvSpPr>
            <p:cNvPr id="71691" name="六边形 38"/>
            <p:cNvSpPr/>
            <p:nvPr/>
          </p:nvSpPr>
          <p:spPr>
            <a:xfrm rot="19215806">
              <a:off x="0" y="0"/>
              <a:ext cx="1499349" cy="1292542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7AA62A"/>
            </a:solidFill>
            <a:ln w="25400">
              <a:noFill/>
            </a:ln>
          </p:spPr>
          <p:txBody>
            <a:bodyPr vert="horz" wrap="square" anchor="ctr" anchorCtr="0"/>
            <a:p>
              <a:pPr marL="0" indent="0" algn="ctr" eaLnBrk="1" latinLnBrk="0" hangingPunct="1">
                <a:buNone/>
              </a:pPr>
              <a:endParaRPr sz="100" b="1" i="1" baseline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微软雅黑" panose="020B0503020204020204" charset="-122"/>
              </a:endParaRPr>
            </a:p>
          </p:txBody>
        </p:sp>
        <p:sp>
          <p:nvSpPr>
            <p:cNvPr id="71692" name="六边形 39"/>
            <p:cNvSpPr/>
            <p:nvPr/>
          </p:nvSpPr>
          <p:spPr>
            <a:xfrm rot="1438177">
              <a:off x="172724" y="91201"/>
              <a:ext cx="1207411" cy="1040870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FFFFFF"/>
            </a:solidFill>
            <a:ln w="25400" cap="flat" cmpd="sng">
              <a:solidFill>
                <a:srgbClr val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vert="horz" wrap="square" anchor="ctr" anchorCtr="0"/>
            <a:p>
              <a:pPr marL="0" indent="0" algn="ctr" eaLnBrk="1" latinLnBrk="0" hangingPunct="1">
                <a:buNone/>
              </a:pPr>
              <a:endParaRPr sz="100" b="1" i="1" baseline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微软雅黑" panose="020B0503020204020204" charset="-122"/>
              </a:endParaRPr>
            </a:p>
          </p:txBody>
        </p:sp>
      </p:grpSp>
      <p:grpSp>
        <p:nvGrpSpPr>
          <p:cNvPr id="71693" name="组合 40"/>
          <p:cNvGrpSpPr/>
          <p:nvPr/>
        </p:nvGrpSpPr>
        <p:grpSpPr>
          <a:xfrm rot="20763007">
            <a:off x="3674371" y="1343259"/>
            <a:ext cx="1162267" cy="1001548"/>
            <a:chOff x="0" y="0"/>
            <a:chExt cx="1499349" cy="1292542"/>
          </a:xfrm>
        </p:grpSpPr>
        <p:sp>
          <p:nvSpPr>
            <p:cNvPr id="71694" name="六边形 41"/>
            <p:cNvSpPr/>
            <p:nvPr/>
          </p:nvSpPr>
          <p:spPr>
            <a:xfrm rot="19215806">
              <a:off x="0" y="0"/>
              <a:ext cx="1499349" cy="1292542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E36C09"/>
            </a:solidFill>
            <a:ln w="25400">
              <a:noFill/>
            </a:ln>
          </p:spPr>
          <p:txBody>
            <a:bodyPr vert="horz" wrap="square" anchor="ctr" anchorCtr="0"/>
            <a:p>
              <a:pPr marL="0" indent="0" algn="ctr" eaLnBrk="1" latinLnBrk="0" hangingPunct="1">
                <a:buNone/>
              </a:pPr>
              <a:endParaRPr sz="100" b="1" i="1" baseline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微软雅黑" panose="020B0503020204020204" charset="-122"/>
              </a:endParaRPr>
            </a:p>
          </p:txBody>
        </p:sp>
        <p:sp>
          <p:nvSpPr>
            <p:cNvPr id="71695" name="六边形 42"/>
            <p:cNvSpPr/>
            <p:nvPr/>
          </p:nvSpPr>
          <p:spPr>
            <a:xfrm rot="1438177">
              <a:off x="172724" y="91201"/>
              <a:ext cx="1207411" cy="1040870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FFFFFF"/>
            </a:solidFill>
            <a:ln w="25400" cap="flat" cmpd="sng">
              <a:solidFill>
                <a:srgbClr val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vert="horz" wrap="square" anchor="ctr" anchorCtr="0"/>
            <a:p>
              <a:pPr marL="0" indent="0" algn="ctr" eaLnBrk="1" latinLnBrk="0" hangingPunct="1">
                <a:buNone/>
              </a:pPr>
              <a:endParaRPr sz="100" b="1" i="1" baseline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微软雅黑" panose="020B0503020204020204" charset="-122"/>
              </a:endParaRPr>
            </a:p>
          </p:txBody>
        </p:sp>
      </p:grpSp>
      <p:grpSp>
        <p:nvGrpSpPr>
          <p:cNvPr id="71696" name="组合 43"/>
          <p:cNvGrpSpPr/>
          <p:nvPr/>
        </p:nvGrpSpPr>
        <p:grpSpPr>
          <a:xfrm rot="20763007">
            <a:off x="5005196" y="475968"/>
            <a:ext cx="1162267" cy="1001548"/>
            <a:chOff x="0" y="0"/>
            <a:chExt cx="1499349" cy="1292542"/>
          </a:xfrm>
        </p:grpSpPr>
        <p:sp>
          <p:nvSpPr>
            <p:cNvPr id="71697" name="六边形 44"/>
            <p:cNvSpPr/>
            <p:nvPr/>
          </p:nvSpPr>
          <p:spPr>
            <a:xfrm rot="19215806">
              <a:off x="0" y="0"/>
              <a:ext cx="1499349" cy="1292542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D19705"/>
            </a:solidFill>
            <a:ln w="25400">
              <a:noFill/>
            </a:ln>
          </p:spPr>
          <p:txBody>
            <a:bodyPr vert="horz" wrap="square" anchor="ctr" anchorCtr="0"/>
            <a:p>
              <a:pPr marL="0" indent="0" algn="ctr" eaLnBrk="1" latinLnBrk="0" hangingPunct="1">
                <a:buNone/>
              </a:pPr>
              <a:endParaRPr sz="100" b="1" i="1" baseline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微软雅黑" panose="020B0503020204020204" charset="-122"/>
              </a:endParaRPr>
            </a:p>
          </p:txBody>
        </p:sp>
        <p:sp>
          <p:nvSpPr>
            <p:cNvPr id="71698" name="六边形 45"/>
            <p:cNvSpPr/>
            <p:nvPr/>
          </p:nvSpPr>
          <p:spPr>
            <a:xfrm rot="1438177">
              <a:off x="172724" y="91201"/>
              <a:ext cx="1207411" cy="1040870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FFFFFF"/>
            </a:solidFill>
            <a:ln w="25400" cap="flat" cmpd="sng">
              <a:solidFill>
                <a:srgbClr val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vert="horz" wrap="square" anchor="ctr" anchorCtr="0"/>
            <a:p>
              <a:pPr marL="0" indent="0" algn="ctr" eaLnBrk="1" latinLnBrk="0" hangingPunct="1">
                <a:buNone/>
              </a:pPr>
              <a:endParaRPr sz="100" b="1" i="1" baseline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微软雅黑" panose="020B0503020204020204" charset="-122"/>
              </a:endParaRPr>
            </a:p>
          </p:txBody>
        </p:sp>
      </p:grpSp>
      <p:sp>
        <p:nvSpPr>
          <p:cNvPr id="71699" name="TextBox 46"/>
          <p:cNvSpPr/>
          <p:nvPr/>
        </p:nvSpPr>
        <p:spPr>
          <a:xfrm>
            <a:off x="2326886" y="837584"/>
            <a:ext cx="1130907" cy="8896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ctr" eaLnBrk="1" latinLnBrk="0" hangingPunct="1">
              <a:buNone/>
            </a:pPr>
            <a:r>
              <a:rPr lang="zh-CN" altLang="en-US" sz="1725" b="1" i="1" baseline="0" dirty="0">
                <a:solidFill>
                  <a:srgbClr val="4F6128"/>
                </a:solidFill>
                <a:latin typeface="Adidas Unity" pitchFamily="2" charset="0"/>
                <a:ea typeface="微软雅黑" panose="020B0503020204020204" charset="-122"/>
                <a:sym typeface="Adidas Unity" pitchFamily="2" charset="0"/>
              </a:rPr>
              <a:t>撤换</a:t>
            </a:r>
            <a:endParaRPr lang="zh-CN" altLang="en-US" sz="1725" b="1" i="1" baseline="0" dirty="0">
              <a:solidFill>
                <a:srgbClr val="4F6128"/>
              </a:solidFill>
              <a:latin typeface="Adidas Unity" pitchFamily="2" charset="0"/>
              <a:ea typeface="微软雅黑" panose="020B0503020204020204" charset="-122"/>
              <a:sym typeface="Adidas Unity" pitchFamily="2" charset="0"/>
            </a:endParaRPr>
          </a:p>
          <a:p>
            <a:pPr marL="0" indent="0" algn="ctr" eaLnBrk="1" latinLnBrk="0" hangingPunct="1">
              <a:buNone/>
            </a:pPr>
            <a:r>
              <a:rPr lang="zh-CN" altLang="en-US" sz="1725" b="1" i="1" baseline="0" dirty="0">
                <a:solidFill>
                  <a:srgbClr val="4F6128"/>
                </a:solidFill>
                <a:latin typeface="Adidas Unity" pitchFamily="2" charset="0"/>
                <a:ea typeface="微软雅黑" panose="020B0503020204020204" charset="-122"/>
                <a:sym typeface="Adidas Unity" pitchFamily="2" charset="0"/>
              </a:rPr>
              <a:t>餐具</a:t>
            </a:r>
            <a:endParaRPr lang="zh-CN" altLang="en-US" sz="1725" b="1" i="1" baseline="0" dirty="0">
              <a:solidFill>
                <a:srgbClr val="4F6128"/>
              </a:solidFill>
              <a:latin typeface="Adidas Unity" pitchFamily="2" charset="0"/>
              <a:ea typeface="微软雅黑" panose="020B0503020204020204" charset="-122"/>
              <a:sym typeface="Adidas Unity" pitchFamily="2" charset="0"/>
            </a:endParaRPr>
          </a:p>
          <a:p>
            <a:pPr marL="0" indent="0" algn="ctr" eaLnBrk="1" latinLnBrk="0" hangingPunct="1">
              <a:buNone/>
            </a:pPr>
            <a:endParaRPr lang="zh-CN" altLang="en-US" sz="1725" b="1" i="1" baseline="0" dirty="0">
              <a:solidFill>
                <a:srgbClr val="4F6128"/>
              </a:solidFill>
              <a:latin typeface="Adidas Unity" pitchFamily="2" charset="0"/>
              <a:ea typeface="微软雅黑" panose="020B0503020204020204" charset="-122"/>
              <a:sym typeface="Adidas Unity" pitchFamily="2" charset="0"/>
            </a:endParaRPr>
          </a:p>
        </p:txBody>
      </p:sp>
      <p:sp>
        <p:nvSpPr>
          <p:cNvPr id="71700" name="TextBox 47"/>
          <p:cNvSpPr/>
          <p:nvPr/>
        </p:nvSpPr>
        <p:spPr>
          <a:xfrm>
            <a:off x="1492132" y="2260575"/>
            <a:ext cx="1129790" cy="7184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marL="0" indent="0" algn="ctr">
              <a:buNone/>
            </a:pPr>
            <a:r>
              <a:rPr lang="zh-CN" altLang="en-US" sz="1725" b="1" i="1" baseline="0" dirty="0">
                <a:solidFill>
                  <a:srgbClr val="00B0F0"/>
                </a:solidFill>
                <a:latin typeface="Adidas Unity" pitchFamily="2" charset="0"/>
                <a:ea typeface="微软雅黑" panose="020B0503020204020204" charset="-122"/>
                <a:sym typeface="Adidas Unity" pitchFamily="2" charset="0"/>
              </a:rPr>
              <a:t>接受</a:t>
            </a:r>
            <a:endParaRPr lang="zh-CN" altLang="en-US" sz="1725" b="1" i="1" baseline="0" dirty="0">
              <a:solidFill>
                <a:srgbClr val="00B0F0"/>
              </a:solidFill>
              <a:latin typeface="Adidas Unity" pitchFamily="2" charset="0"/>
              <a:ea typeface="微软雅黑" panose="020B0503020204020204" charset="-122"/>
              <a:sym typeface="Adidas Unity" pitchFamily="2" charset="0"/>
            </a:endParaRPr>
          </a:p>
          <a:p>
            <a:pPr marL="0" indent="0" algn="ctr">
              <a:buNone/>
            </a:pPr>
            <a:r>
              <a:rPr lang="zh-CN" altLang="en-US" sz="1725" b="1" i="1" baseline="0" dirty="0">
                <a:solidFill>
                  <a:srgbClr val="00B0F0"/>
                </a:solidFill>
                <a:latin typeface="Adidas Unity" pitchFamily="2" charset="0"/>
                <a:ea typeface="微软雅黑" panose="020B0503020204020204" charset="-122"/>
                <a:sym typeface="Adidas Unity" pitchFamily="2" charset="0"/>
              </a:rPr>
              <a:t>点单</a:t>
            </a:r>
            <a:endParaRPr lang="zh-CN" altLang="en-US" sz="1725" b="1" i="1" baseline="0" dirty="0">
              <a:solidFill>
                <a:srgbClr val="00B0F0"/>
              </a:solidFill>
              <a:latin typeface="Adidas Unity" pitchFamily="2" charset="0"/>
              <a:ea typeface="微软雅黑" panose="020B0503020204020204" charset="-122"/>
              <a:sym typeface="Adidas Unity" pitchFamily="2" charset="0"/>
            </a:endParaRPr>
          </a:p>
        </p:txBody>
      </p:sp>
      <p:sp>
        <p:nvSpPr>
          <p:cNvPr id="71701" name="TextBox 48"/>
          <p:cNvSpPr/>
          <p:nvPr/>
        </p:nvSpPr>
        <p:spPr>
          <a:xfrm>
            <a:off x="3689071" y="1494178"/>
            <a:ext cx="1130907" cy="8896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ctr" eaLnBrk="1" latinLnBrk="0" hangingPunct="1">
              <a:buNone/>
            </a:pPr>
            <a:r>
              <a:rPr lang="en-US" altLang="zh-CN" sz="1725" b="1" i="1" baseline="0" dirty="0">
                <a:solidFill>
                  <a:srgbClr val="E36C09"/>
                </a:solidFill>
                <a:latin typeface="Adidas Unity" pitchFamily="2" charset="0"/>
                <a:ea typeface="微软雅黑" panose="020B0503020204020204" charset="-122"/>
                <a:sym typeface="Adidas Unity" pitchFamily="2" charset="0"/>
              </a:rPr>
              <a:t>上甜品</a:t>
            </a:r>
            <a:endParaRPr lang="en-US" altLang="zh-CN" sz="1725" b="1" i="1" baseline="0" dirty="0">
              <a:solidFill>
                <a:srgbClr val="E36C09"/>
              </a:solidFill>
              <a:latin typeface="Adidas Unity" pitchFamily="2" charset="0"/>
              <a:ea typeface="微软雅黑" panose="020B0503020204020204" charset="-122"/>
              <a:sym typeface="Adidas Unity" pitchFamily="2" charset="0"/>
            </a:endParaRPr>
          </a:p>
          <a:p>
            <a:pPr marL="0" indent="0" algn="ctr" eaLnBrk="1" latinLnBrk="0" hangingPunct="1">
              <a:buNone/>
            </a:pPr>
            <a:r>
              <a:rPr lang="en-US" altLang="zh-CN" sz="1725" b="1" i="1" baseline="0" dirty="0">
                <a:solidFill>
                  <a:srgbClr val="E36C09"/>
                </a:solidFill>
                <a:latin typeface="Adidas Unity" pitchFamily="2" charset="0"/>
                <a:ea typeface="微软雅黑" panose="020B0503020204020204" charset="-122"/>
                <a:sym typeface="Adidas Unity" pitchFamily="2" charset="0"/>
              </a:rPr>
              <a:t>水果</a:t>
            </a:r>
            <a:endParaRPr lang="en-US" altLang="zh-CN" sz="1725" b="1" i="1" baseline="0" dirty="0">
              <a:solidFill>
                <a:srgbClr val="E36C09"/>
              </a:solidFill>
              <a:latin typeface="Adidas Unity" pitchFamily="2" charset="0"/>
              <a:ea typeface="微软雅黑" panose="020B0503020204020204" charset="-122"/>
              <a:sym typeface="Adidas Unity" pitchFamily="2" charset="0"/>
            </a:endParaRPr>
          </a:p>
          <a:p>
            <a:pPr marL="0" indent="0" algn="ctr" eaLnBrk="1" latinLnBrk="0" hangingPunct="1">
              <a:buNone/>
            </a:pPr>
            <a:endParaRPr lang="en-US" altLang="zh-CN" sz="1725" b="1" i="1" baseline="0" dirty="0">
              <a:solidFill>
                <a:srgbClr val="E36C09"/>
              </a:solidFill>
              <a:latin typeface="Adidas Unity" pitchFamily="2" charset="0"/>
              <a:ea typeface="微软雅黑" panose="020B0503020204020204" charset="-122"/>
              <a:sym typeface="Adidas Unity" pitchFamily="2" charset="0"/>
            </a:endParaRPr>
          </a:p>
        </p:txBody>
      </p:sp>
      <p:sp>
        <p:nvSpPr>
          <p:cNvPr id="71702" name="TextBox 49"/>
          <p:cNvSpPr/>
          <p:nvPr/>
        </p:nvSpPr>
        <p:spPr>
          <a:xfrm>
            <a:off x="5029696" y="616107"/>
            <a:ext cx="1130907" cy="6235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ctr">
              <a:buNone/>
            </a:pPr>
            <a:r>
              <a:rPr lang="en-US" altLang="zh-CN" sz="1725" b="1" i="1" baseline="0" dirty="0">
                <a:solidFill>
                  <a:srgbClr val="D19705"/>
                </a:solidFill>
                <a:latin typeface="Adidas Unity" pitchFamily="2" charset="0"/>
                <a:ea typeface="微软雅黑" panose="020B0503020204020204" charset="-122"/>
                <a:sym typeface="Adidas Unity" pitchFamily="2" charset="0"/>
              </a:rPr>
              <a:t>茶水</a:t>
            </a:r>
            <a:endParaRPr lang="en-US" altLang="zh-CN" sz="1725" b="1" i="1" baseline="0" dirty="0">
              <a:solidFill>
                <a:srgbClr val="D19705"/>
              </a:solidFill>
              <a:latin typeface="Adidas Unity" pitchFamily="2" charset="0"/>
              <a:ea typeface="微软雅黑" panose="020B0503020204020204" charset="-122"/>
              <a:sym typeface="Adidas Unity" pitchFamily="2" charset="0"/>
            </a:endParaRPr>
          </a:p>
          <a:p>
            <a:pPr marL="0" indent="0" algn="ctr">
              <a:buNone/>
            </a:pPr>
            <a:r>
              <a:rPr lang="en-US" altLang="zh-CN" sz="1725" b="1" i="1" baseline="0" dirty="0">
                <a:solidFill>
                  <a:srgbClr val="D19705"/>
                </a:solidFill>
                <a:latin typeface="Adidas Unity" pitchFamily="2" charset="0"/>
                <a:ea typeface="微软雅黑" panose="020B0503020204020204" charset="-122"/>
                <a:sym typeface="Adidas Unity" pitchFamily="2" charset="0"/>
              </a:rPr>
              <a:t>服务</a:t>
            </a:r>
            <a:endParaRPr lang="en-US" altLang="zh-CN" sz="1725" b="1" i="1" baseline="0" dirty="0">
              <a:solidFill>
                <a:srgbClr val="D19705"/>
              </a:solidFill>
              <a:latin typeface="Adidas Unity" pitchFamily="2" charset="0"/>
              <a:ea typeface="微软雅黑" panose="020B0503020204020204" charset="-122"/>
              <a:sym typeface="Adidas Unity" pitchFamily="2" charset="0"/>
            </a:endParaRPr>
          </a:p>
        </p:txBody>
      </p:sp>
      <p:sp>
        <p:nvSpPr>
          <p:cNvPr id="71703" name="TextBox 50"/>
          <p:cNvSpPr/>
          <p:nvPr/>
        </p:nvSpPr>
        <p:spPr>
          <a:xfrm flipH="1">
            <a:off x="1508560" y="3194484"/>
            <a:ext cx="1309242" cy="4587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marL="0" indent="0" eaLnBrk="1" latinLnBrk="0" hangingPunct="1">
              <a:buNone/>
            </a:pPr>
            <a:r>
              <a:rPr lang="zh-CN" altLang="en-US" sz="1390" b="1" i="1" baseline="0" dirty="0">
                <a:solidFill>
                  <a:srgbClr val="3F3F3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规范填写</a:t>
            </a:r>
            <a:endParaRPr lang="zh-CN" altLang="en-US" sz="1390" b="1" i="1" baseline="0" dirty="0">
              <a:solidFill>
                <a:srgbClr val="3F3F3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1704" name="TextBox 51"/>
          <p:cNvSpPr/>
          <p:nvPr/>
        </p:nvSpPr>
        <p:spPr>
          <a:xfrm flipH="1">
            <a:off x="1617243" y="610753"/>
            <a:ext cx="1107674" cy="3048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eaLnBrk="1" latinLnBrk="0" hangingPunct="1">
              <a:buNone/>
            </a:pPr>
            <a:r>
              <a:rPr lang="en-US" altLang="zh-CN" sz="865" b="1" i="1" baseline="0" dirty="0">
                <a:solidFill>
                  <a:srgbClr val="3F3F3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 </a:t>
            </a:r>
            <a:r>
              <a:rPr kumimoji="0" lang="zh-CN" altLang="en-US" sz="1390" b="1" i="1" u="none" strike="noStrike" kern="0" cap="none" spc="0" normalizeH="0" baseline="0" noProof="1" dirty="0">
                <a:solidFill>
                  <a:srgbClr val="3F3F3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先撤</a:t>
            </a:r>
            <a:r>
              <a:rPr lang="zh-CN" altLang="en-US" sz="1390" b="1" i="1" baseline="0" dirty="0">
                <a:solidFill>
                  <a:srgbClr val="3F3F3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再上</a:t>
            </a:r>
            <a:endParaRPr lang="zh-CN" altLang="en-US" sz="1390" b="1" i="1" baseline="0" dirty="0">
              <a:solidFill>
                <a:srgbClr val="3F3F3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1706" name="TextBox 53"/>
          <p:cNvSpPr/>
          <p:nvPr/>
        </p:nvSpPr>
        <p:spPr>
          <a:xfrm flipH="1">
            <a:off x="5156366" y="1582575"/>
            <a:ext cx="1309242" cy="5516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marL="0" indent="0" eaLnBrk="1" latinLnBrk="0" hangingPunct="1">
              <a:buNone/>
            </a:pPr>
            <a:r>
              <a:rPr kumimoji="0" lang="zh-CN" altLang="en-US" sz="1390" b="1" i="1" u="none" strike="noStrike" kern="0" cap="none" spc="0" normalizeH="0" baseline="0" noProof="1" dirty="0">
                <a:solidFill>
                  <a:srgbClr val="3F3F3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rPr>
              <a:t>继续问茶</a:t>
            </a:r>
            <a:endParaRPr kumimoji="0" lang="zh-CN" altLang="en-US" sz="1390" b="1" i="1" u="none" strike="noStrike" kern="0" cap="none" spc="0" normalizeH="0" baseline="0" noProof="1" dirty="0">
              <a:solidFill>
                <a:srgbClr val="3F3F3F"/>
              </a:solidFill>
              <a:latin typeface="Arial" panose="020B0604020202020204" pitchFamily="34" charset="0"/>
              <a:ea typeface="微软雅黑" panose="020B0503020204020204" charset="-122"/>
              <a:cs typeface="+mn-ea"/>
            </a:endParaRPr>
          </a:p>
        </p:txBody>
      </p:sp>
      <p:sp>
        <p:nvSpPr>
          <p:cNvPr id="71707" name="TextBox 54"/>
          <p:cNvSpPr/>
          <p:nvPr/>
        </p:nvSpPr>
        <p:spPr>
          <a:xfrm>
            <a:off x="3555792" y="3221898"/>
            <a:ext cx="2844908" cy="4705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ctr" eaLnBrk="1" latinLnBrk="0" hangingPunct="1">
              <a:buNone/>
            </a:pPr>
            <a:r>
              <a:rPr lang="zh-CN" altLang="en-US" sz="2470" b="1" i="1" baseline="0" dirty="0">
                <a:solidFill>
                  <a:srgbClr val="595959"/>
                </a:solidFill>
                <a:latin typeface="Adidas Unity" pitchFamily="2" charset="0"/>
                <a:ea typeface="微软雅黑" panose="020B0503020204020204" charset="-122"/>
                <a:sym typeface="Adidas Unity" pitchFamily="2" charset="0"/>
              </a:rPr>
              <a:t>甜品水果服务</a:t>
            </a:r>
            <a:endParaRPr lang="zh-CN" altLang="en-US" sz="2470" b="1" i="1" baseline="0" dirty="0">
              <a:solidFill>
                <a:srgbClr val="595959"/>
              </a:solidFill>
              <a:latin typeface="Adidas Unity" pitchFamily="2" charset="0"/>
              <a:ea typeface="微软雅黑" panose="020B0503020204020204" charset="-122"/>
              <a:sym typeface="Adidas Unity" pitchFamily="2" charset="0"/>
            </a:endParaRPr>
          </a:p>
        </p:txBody>
      </p:sp>
      <p:sp>
        <p:nvSpPr>
          <p:cNvPr id="71708" name="燕尾形 55"/>
          <p:cNvSpPr/>
          <p:nvPr/>
        </p:nvSpPr>
        <p:spPr>
          <a:xfrm rot="18333854">
            <a:off x="2298467" y="1768574"/>
            <a:ext cx="228338" cy="241077"/>
          </a:xfrm>
          <a:prstGeom prst="chevron">
            <a:avLst>
              <a:gd name="adj" fmla="val 50000"/>
            </a:avLst>
          </a:prstGeom>
          <a:solidFill>
            <a:srgbClr val="FFFFFF"/>
          </a:solidFill>
          <a:ln w="25400">
            <a:noFill/>
          </a:ln>
        </p:spPr>
        <p:txBody>
          <a:bodyPr anchor="ctr" anchorCtr="0"/>
          <a:p>
            <a:pPr algn="ctr"/>
            <a:endParaRPr sz="10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71709" name="燕尾形 56"/>
          <p:cNvSpPr/>
          <p:nvPr/>
        </p:nvSpPr>
        <p:spPr>
          <a:xfrm rot="2035508">
            <a:off x="3399975" y="1429497"/>
            <a:ext cx="248917" cy="262638"/>
          </a:xfrm>
          <a:prstGeom prst="chevron">
            <a:avLst>
              <a:gd name="adj" fmla="val 50000"/>
            </a:avLst>
          </a:prstGeom>
          <a:solidFill>
            <a:srgbClr val="FFFFFF"/>
          </a:solidFill>
          <a:ln w="25400">
            <a:noFill/>
          </a:ln>
        </p:spPr>
        <p:txBody>
          <a:bodyPr anchor="ctr" anchorCtr="0"/>
          <a:p>
            <a:pPr algn="ctr"/>
            <a:endParaRPr sz="10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71710" name="燕尾形 57"/>
          <p:cNvSpPr/>
          <p:nvPr/>
        </p:nvSpPr>
        <p:spPr>
          <a:xfrm rot="19536685">
            <a:off x="4764119" y="1255060"/>
            <a:ext cx="237157" cy="248917"/>
          </a:xfrm>
          <a:prstGeom prst="chevron">
            <a:avLst>
              <a:gd name="adj" fmla="val 50000"/>
            </a:avLst>
          </a:prstGeom>
          <a:solidFill>
            <a:srgbClr val="FFFFFF"/>
          </a:solidFill>
          <a:ln w="25400">
            <a:noFill/>
          </a:ln>
        </p:spPr>
        <p:txBody>
          <a:bodyPr anchor="ctr" anchorCtr="0"/>
          <a:p>
            <a:pPr algn="ctr"/>
            <a:endParaRPr sz="10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41957" y="307454"/>
            <a:ext cx="3492997" cy="394970"/>
          </a:xfrm>
          <a:prstGeom prst="rect">
            <a:avLst/>
          </a:prstGeom>
        </p:spPr>
        <p:txBody>
          <a:bodyPr vert="horz" wrap="square" lIns="0" tIns="13269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195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主题二</a:t>
            </a:r>
            <a:r>
              <a:rPr lang="en-US" altLang="zh-CN" sz="1195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</a:t>
            </a:r>
            <a:r>
              <a:rPr lang="zh-CN" altLang="en-US" sz="1195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中餐服务</a:t>
            </a:r>
            <a:r>
              <a:rPr lang="en-US" altLang="zh-CN" sz="1195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endParaRPr lang="zh-CN" altLang="en-US" sz="1195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195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995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93607" y="518500"/>
            <a:ext cx="1623915" cy="260964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195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995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995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2 </a:t>
            </a:r>
            <a:r>
              <a:rPr lang="zh-CN" altLang="en-US" sz="995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中餐服务流程</a:t>
            </a:r>
            <a:r>
              <a:rPr lang="en-US" altLang="zh-CN" sz="995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endParaRPr lang="zh-CN" altLang="en-US" sz="995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416012" y="1060480"/>
            <a:ext cx="5389881" cy="2260212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90"/>
          </a:p>
        </p:txBody>
      </p:sp>
      <p:sp>
        <p:nvSpPr>
          <p:cNvPr id="8" name="文本框 7"/>
          <p:cNvSpPr txBox="1"/>
          <p:nvPr/>
        </p:nvSpPr>
        <p:spPr>
          <a:xfrm>
            <a:off x="1797250" y="1136555"/>
            <a:ext cx="9945058" cy="2513593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790">
                <a:sym typeface="+mn-ea"/>
              </a:rPr>
              <a:t>      </a:t>
            </a:r>
            <a:endParaRPr lang="en-US" altLang="zh-CN" sz="1790">
              <a:sym typeface="+mn-ea"/>
            </a:endParaRPr>
          </a:p>
          <a:p>
            <a:r>
              <a:rPr lang="en-US" altLang="zh-CN" sz="1790">
                <a:sym typeface="+mn-ea"/>
              </a:rPr>
              <a:t>    </a:t>
            </a:r>
            <a:endParaRPr lang="en-US" altLang="zh-CN" sz="1790">
              <a:sym typeface="+mn-ea"/>
            </a:endParaRPr>
          </a:p>
          <a:p>
            <a:r>
              <a:rPr lang="en-US" altLang="zh-CN" sz="1790">
                <a:sym typeface="+mn-ea"/>
              </a:rPr>
              <a:t>   </a:t>
            </a:r>
            <a:r>
              <a:rPr lang="zh-CN" altLang="en-US" sz="1790">
                <a:ea typeface="宋体" panose="02010600030101010101" pitchFamily="2" charset="-122"/>
                <a:sym typeface="+mn-ea"/>
              </a:rPr>
              <a:t>分组分角色扮演客人和服务员，模拟</a:t>
            </a:r>
            <a:endParaRPr lang="zh-CN" altLang="en-US" sz="1790">
              <a:ea typeface="宋体" panose="02010600030101010101" pitchFamily="2" charset="-122"/>
              <a:sym typeface="+mn-ea"/>
            </a:endParaRPr>
          </a:p>
          <a:p>
            <a:endParaRPr lang="zh-CN" altLang="en-US" sz="1790">
              <a:ea typeface="宋体" panose="02010600030101010101" pitchFamily="2" charset="-122"/>
              <a:sym typeface="+mn-ea"/>
            </a:endParaRPr>
          </a:p>
          <a:p>
            <a:r>
              <a:rPr lang="zh-CN" altLang="en-US" sz="1790">
                <a:ea typeface="宋体" panose="02010600030101010101" pitchFamily="2" charset="-122"/>
                <a:sym typeface="+mn-ea"/>
              </a:rPr>
              <a:t>席间巡台、甜品水果服务的工作流程。</a:t>
            </a:r>
            <a:r>
              <a:rPr lang="en-US" altLang="zh-CN" sz="1790">
                <a:sym typeface="+mn-ea"/>
              </a:rPr>
              <a:t> </a:t>
            </a:r>
            <a:r>
              <a:rPr lang="en-US" altLang="zh-CN" sz="1595">
                <a:sym typeface="+mn-ea"/>
              </a:rPr>
              <a:t>      </a:t>
            </a:r>
            <a:endParaRPr lang="zh-CN" altLang="en-US" sz="1595">
              <a:sym typeface="+mn-ea"/>
            </a:endParaRPr>
          </a:p>
        </p:txBody>
      </p:sp>
      <p:graphicFrame>
        <p:nvGraphicFramePr>
          <p:cNvPr id="253957" name="Object 4"/>
          <p:cNvGraphicFramePr>
            <a:graphicFrameLocks noChangeAspect="1"/>
          </p:cNvGraphicFramePr>
          <p:nvPr/>
        </p:nvGraphicFramePr>
        <p:xfrm>
          <a:off x="62834" y="3188798"/>
          <a:ext cx="1856129" cy="102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" name="" r:id="rId1" imgW="2472055" imgH="1376680" progId="CorelDRAW.Graphic.9">
                  <p:embed/>
                </p:oleObj>
              </mc:Choice>
              <mc:Fallback>
                <p:oleObj name="" r:id="rId1" imgW="2472055" imgH="1376680" progId="CorelDRAW.Graphic.9">
                  <p:embed/>
                  <p:pic>
                    <p:nvPicPr>
                      <p:cNvPr id="0" name="图片 317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62834" y="3188798"/>
                        <a:ext cx="1856129" cy="10283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00.xml><?xml version="1.0" encoding="utf-8"?>
<p:tagLst xmlns:p="http://schemas.openxmlformats.org/presentationml/2006/main">
  <p:tag name="KSO_WM_DIAGRAM_VIRTUALLY_FRAME" val="{&quot;height&quot;:298.564251968504,&quot;left&quot;:89.73102362204725,&quot;top&quot;:47.05850393700787,&quot;width&quot;:409.8332693483605}"/>
</p:tagLst>
</file>

<file path=ppt/tags/tag101.xml><?xml version="1.0" encoding="utf-8"?>
<p:tagLst xmlns:p="http://schemas.openxmlformats.org/presentationml/2006/main">
  <p:tag name="KSO_WM_DIAGRAM_VIRTUALLY_FRAME" val="{&quot;height&quot;:298.564251968504,&quot;left&quot;:89.73102362204725,&quot;top&quot;:47.05850393700787,&quot;width&quot;:409.8332693483605}"/>
</p:tagLst>
</file>

<file path=ppt/tags/tag102.xml><?xml version="1.0" encoding="utf-8"?>
<p:tagLst xmlns:p="http://schemas.openxmlformats.org/presentationml/2006/main">
  <p:tag name="KSO_WM_DIAGRAM_VIRTUALLY_FRAME" val="{&quot;height&quot;:298.564251968504,&quot;left&quot;:89.73102362204725,&quot;top&quot;:47.05850393700787,&quot;width&quot;:409.8332693483605}"/>
</p:tagLst>
</file>

<file path=ppt/tags/tag103.xml><?xml version="1.0" encoding="utf-8"?>
<p:tagLst xmlns:p="http://schemas.openxmlformats.org/presentationml/2006/main">
  <p:tag name="KSO_WM_DIAGRAM_VIRTUALLY_FRAME" val="{&quot;height&quot;:298.564251968504,&quot;left&quot;:89.73102362204725,&quot;top&quot;:47.05850393700787,&quot;width&quot;:409.8332693483605}"/>
</p:tagLst>
</file>

<file path=ppt/tags/tag104.xml><?xml version="1.0" encoding="utf-8"?>
<p:tagLst xmlns:p="http://schemas.openxmlformats.org/presentationml/2006/main">
  <p:tag name="KSO_WM_DIAGRAM_VIRTUALLY_FRAME" val="{&quot;height&quot;:298.564251968504,&quot;left&quot;:89.73102362204725,&quot;top&quot;:47.05850393700787,&quot;width&quot;:409.8332693483605}"/>
</p:tagLst>
</file>

<file path=ppt/tags/tag105.xml><?xml version="1.0" encoding="utf-8"?>
<p:tagLst xmlns:p="http://schemas.openxmlformats.org/presentationml/2006/main">
  <p:tag name="KSO_WM_DIAGRAM_VIRTUALLY_FRAME" val="{&quot;height&quot;:298.564251968504,&quot;left&quot;:89.73102362204725,&quot;top&quot;:47.05850393700787,&quot;width&quot;:409.8332693483605}"/>
</p:tagLst>
</file>

<file path=ppt/tags/tag106.xml><?xml version="1.0" encoding="utf-8"?>
<p:tagLst xmlns:p="http://schemas.openxmlformats.org/presentationml/2006/main">
  <p:tag name="KSO_WM_DIAGRAM_VIRTUALLY_FRAME" val="{&quot;height&quot;:298.564251968504,&quot;left&quot;:89.73102362204725,&quot;top&quot;:47.05850393700787,&quot;width&quot;:409.8332693483605}"/>
</p:tagLst>
</file>

<file path=ppt/tags/tag107.xml><?xml version="1.0" encoding="utf-8"?>
<p:tagLst xmlns:p="http://schemas.openxmlformats.org/presentationml/2006/main">
  <p:tag name="KSO_WM_DIAGRAM_VIRTUALLY_FRAME" val="{&quot;height&quot;:298.564251968504,&quot;left&quot;:89.73102362204725,&quot;top&quot;:47.05850393700787,&quot;width&quot;:409.8332693483605}"/>
</p:tagLst>
</file>

<file path=ppt/tags/tag108.xml><?xml version="1.0" encoding="utf-8"?>
<p:tagLst xmlns:p="http://schemas.openxmlformats.org/presentationml/2006/main">
  <p:tag name="commondata" val="eyJoZGlkIjoiYzJmNjIwZWYwNzk5ODRjNjcyODI2ZmNkMjRmMzA1NWEifQ=="/>
  <p:tag name="resource_record_key" val="{&quot;13&quot;:[4670873,4663482]}"/>
</p:tagLst>
</file>

<file path=ppt/tags/tag11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2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3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4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5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6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7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8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9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1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2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3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4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5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6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7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3_1"/>
  <p:tag name="KSO_WM_UNIT_ID" val="diagram20231496_3*n_h_h_a*1_2_3_1"/>
  <p:tag name="KSO_WM_TEMPLATE_CATEGORY" val="diagram"/>
  <p:tag name="KSO_WM_UNIT_LAYERLEVEL" val="1_1_1_1"/>
  <p:tag name="KSO_WM_UNIT_VALUE" val="6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28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2_1"/>
  <p:tag name="KSO_WM_UNIT_ID" val="diagram20231496_3*n_h_h_a*1_2_2_1"/>
  <p:tag name="KSO_WM_TEMPLATE_CATEGORY" val="diagram"/>
  <p:tag name="KSO_WM_UNIT_LAYERLEVEL" val="1_1_1_1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VALUE" val="5"/>
  <p:tag name="KSO_WM_UNIT_FILL_TYPE" val="3"/>
  <p:tag name="KSO_WM_UNIT_PRESET_TEXT" val="添加标题"/>
</p:tagLst>
</file>

<file path=ppt/tags/tag29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1_1"/>
  <p:tag name="KSO_WM_UNIT_ID" val="diagram20231496_3*n_h_h_a*1_2_1_1"/>
  <p:tag name="KSO_WM_TEMPLATE_CATEGORY" val="diagram"/>
  <p:tag name="KSO_WM_UNIT_LAYERLEVEL" val="1_1_1_1"/>
  <p:tag name="KSO_WM_UNIT_VALUE" val="6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496_3*n_h_h_i*1_2_1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1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31496_3*n_h_h_f*1_2_1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231496_3*n_h_h_i*1_2_2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3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231496_3*n_h_h_f*1_2_2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496_3*n_h_h_i*1_2_3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5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231496_3*n_h_h_f*1_2_3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31496_3*n_h_i*1_1_1"/>
  <p:tag name="KSO_WM_TEMPLATE_CATEGORY" val="diagram"/>
  <p:tag name="KSO_WM_TEMPLATE_INDEX" val="20231496"/>
  <p:tag name="KSO_WM_UNIT_LAYERLEVEL" val="1_1_1"/>
  <p:tag name="KSO_WM_TAG_VERSION" val="3.0"/>
  <p:tag name="KSO_WM_UNIT_LINE_FORE_SCHEMECOLOR_INDEX_1_BRIGHTNESS" val="0.4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17"/>
  <p:tag name="KSO_WM_UNIT_LINE_FORE_SCHEMECOLOR_INDEX_2_TRANS" val="1"/>
  <p:tag name="KSO_WM_UNIT_LINE_GRADIENT_TYPE" val="0"/>
  <p:tag name="KSO_WM_UNIT_LINE_GRADIENT_ANGLE" val="180"/>
  <p:tag name="KSO_WM_UNIT_LINE_GRADIENT_DIRECTION" val="4"/>
  <p:tag name="KSO_WM_UNIT_LINE_FILL_TYPE" val="5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gradient&quot;:[{&quot;brightness&quot;:0.6000000238418579,&quot;colorType&quot;:1,&quot;foreColorIndex&quot;:5,&quot;pos&quot;:0,&quot;transparency&quot;:0},{&quot;brightness&quot;:0,&quot;colorType&quot;:1,&quot;foreColorIndex&quot;:5,&quot;pos&quot;:0.17000000178813934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7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231496_3*n_h_h_i*1_2_3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8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31496_3*n_h_h_i*1_2_1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31496_3*n_h_i*1_1_2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9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9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999999761581421},{&quot;brightness&quot;:0,&quot;colorType&quot;:1,&quot;foreColorIndex&quot;:5,&quot;pos&quot;:1,&quot;transparency&quot;:0.89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3"/>
  <p:tag name="KSO_WM_UNIT_ID" val="diagram20231496_3*n_h_i*1_1_3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5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5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500000238418579},{&quot;brightness&quot;:0,&quot;colorType&quot;:1,&quot;foreColorIndex&quot;:5,&quot;pos&quot;:1,&quot;transparency&quot;:0.850000023841857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4"/>
  <p:tag name="KSO_WM_UNIT_ID" val="diagram20231496_3*n_h_i*1_1_4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00000011920929},{&quot;brightness&quot;:0,&quot;colorType&quot;:1,&quot;foreColorIndex&quot;:5,&quot;pos&quot;:1,&quot;transparency&quot;:0.80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5"/>
  <p:tag name="KSO_WM_UNIT_ID" val="diagram20231496_3*n_h_i*1_1_5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8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,&quot;colorType&quot;:1,&quot;foreColorIndex&quot;:5,&quot;pos&quot;:0.9800000190734863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3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496_3*n_h_h_i*1_2_2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496_3*n_h_a*1_1_1"/>
  <p:tag name="KSO_WM_TEMPLATE_CATEGORY" val="diagram"/>
  <p:tag name="KSO_WM_TEMPLATE_INDEX" val="20231496"/>
  <p:tag name="KSO_WM_UNIT_LAYERLEVEL" val="1_1_1"/>
  <p:tag name="KSO_WM_TAG_VERSION" val="3.0"/>
  <p:tag name="KSO_WM_UNIT_TEXT_FILL_FORE_SCHEMECOLOR_INDEX_BRIGHTNESS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</p:tagLst>
</file>

<file path=ppt/tags/tag45.xml><?xml version="1.0" encoding="utf-8"?>
<p:tagLst xmlns:p="http://schemas.openxmlformats.org/presentationml/2006/main">
  <p:tag name="KSO_WM_SPECIAL_SOURCE" val="bdnull"/>
  <p:tag name="KSO_WM_SLIDE_ID" val="diagram20231496_3"/>
  <p:tag name="KSO_WM_TEMPLATE_SUBCATEGORY" val="0"/>
  <p:tag name="KSO_WM_TEMPLATE_MASTER_TYPE" val="0"/>
  <p:tag name="KSO_WM_TEMPLATE_COLOR_TYPE" val="0"/>
  <p:tag name="KSO_WM_SLIDE_ITEM_CNT" val="3"/>
  <p:tag name="KSO_WM_SLIDE_INDEX" val="3"/>
  <p:tag name="KSO_WM_TAG_VERSION" val="3.0"/>
  <p:tag name="KSO_WM_BEAUTIFY_FLAG" val="#wm#"/>
  <p:tag name="KSO_WM_TEMPLATE_CATEGORY" val="diagram"/>
  <p:tag name="KSO_WM_TEMPLATE_INDEX" val="20231496"/>
  <p:tag name="KSO_WM_SLIDE_TYPE" val="text"/>
  <p:tag name="KSO_WM_SLIDE_SUBTYPE" val="diag"/>
  <p:tag name="KSO_WM_SLIDE_SIZE" val="721.05*258.2"/>
  <p:tag name="KSO_WM_SLIDE_POSITION" val="129.2*187.65"/>
  <p:tag name="KSO_WM_DIAGRAM_GROUP_CODE" val="n1-1"/>
  <p:tag name="KSO_WM_SLIDE_DIAGTYPE" val="n"/>
  <p:tag name="KSO_WM_SLIDE_LAYOUT" val="a_n"/>
  <p:tag name="KSO_WM_SLIDE_LAYOUT_CNT" val="1_1"/>
</p:tagLst>
</file>

<file path=ppt/tags/tag46.xml><?xml version="1.0" encoding="utf-8"?>
<p:tagLst xmlns:p="http://schemas.openxmlformats.org/presentationml/2006/main">
  <p:tag name="KSO_WM_DIAGRAM_VIRTUALLY_FRAME" val="{&quot;height&quot;:262.86455890930296,&quot;left&quot;:129.5347222222222,&quot;top&quot;:15.407200349956247,&quot;width&quot;:276.0648148148149}"/>
</p:tagLst>
</file>

<file path=ppt/tags/tag47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48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49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50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51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52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53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54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55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56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57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58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59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60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61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62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63.xml><?xml version="1.0" encoding="utf-8"?>
<p:tagLst xmlns:p="http://schemas.openxmlformats.org/presentationml/2006/main">
  <p:tag name="KSO_WM_DIAGRAM_VIRTUALLY_FRAME" val="{&quot;height&quot;:262.86455890930296,&quot;left&quot;:129.5347222222222,&quot;top&quot;:15.407200349956247,&quot;width&quot;:276.0648148148149}"/>
</p:tagLst>
</file>

<file path=ppt/tags/tag64.xml><?xml version="1.0" encoding="utf-8"?>
<p:tagLst xmlns:p="http://schemas.openxmlformats.org/presentationml/2006/main">
  <p:tag name="KSO_WM_DIAGRAM_VIRTUALLY_FRAME" val="{&quot;height&quot;:262.86455890930296,&quot;left&quot;:129.5347222222222,&quot;top&quot;:15.407200349956247,&quot;width&quot;:276.0648148148149}"/>
</p:tagLst>
</file>

<file path=ppt/tags/tag65.xml><?xml version="1.0" encoding="utf-8"?>
<p:tagLst xmlns:p="http://schemas.openxmlformats.org/presentationml/2006/main">
  <p:tag name="KSO_WM_DIAGRAM_VIRTUALLY_FRAME" val="{&quot;height&quot;:262.86455890930296,&quot;left&quot;:129.5347222222222,&quot;top&quot;:15.407200349956247,&quot;width&quot;:276.0648148148149}"/>
</p:tagLst>
</file>

<file path=ppt/tags/tag66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67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68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69.xml><?xml version="1.0" encoding="utf-8"?>
<p:tagLst xmlns:p="http://schemas.openxmlformats.org/presentationml/2006/main">
  <p:tag name="KSO_WM_DIAGRAM_VIRTUALLY_FRAME" val="{&quot;height&quot;:298.564251968504,&quot;left&quot;:89.73102362204725,&quot;top&quot;:47.05850393700787,&quot;width&quot;:409.8332693483605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DIAGRAM_VIRTUALLY_FRAME" val="{&quot;height&quot;:298.564251968504,&quot;left&quot;:89.73102362204725,&quot;top&quot;:47.05850393700787,&quot;width&quot;:409.8332693483605}"/>
</p:tagLst>
</file>

<file path=ppt/tags/tag71.xml><?xml version="1.0" encoding="utf-8"?>
<p:tagLst xmlns:p="http://schemas.openxmlformats.org/presentationml/2006/main">
  <p:tag name="KSO_WM_DIAGRAM_VIRTUALLY_FRAME" val="{&quot;height&quot;:298.564251968504,&quot;left&quot;:89.73102362204725,&quot;top&quot;:47.05850393700787,&quot;width&quot;:409.8332693483605}"/>
</p:tagLst>
</file>

<file path=ppt/tags/tag72.xml><?xml version="1.0" encoding="utf-8"?>
<p:tagLst xmlns:p="http://schemas.openxmlformats.org/presentationml/2006/main">
  <p:tag name="KSO_WM_DIAGRAM_VIRTUALLY_FRAME" val="{&quot;height&quot;:298.564251968504,&quot;left&quot;:89.73102362204725,&quot;top&quot;:47.05850393700787,&quot;width&quot;:409.8332693483605}"/>
</p:tagLst>
</file>

<file path=ppt/tags/tag73.xml><?xml version="1.0" encoding="utf-8"?>
<p:tagLst xmlns:p="http://schemas.openxmlformats.org/presentationml/2006/main">
  <p:tag name="KSO_WM_DIAGRAM_VIRTUALLY_FRAME" val="{&quot;height&quot;:298.564251968504,&quot;left&quot;:89.73102362204725,&quot;top&quot;:47.05850393700787,&quot;width&quot;:409.8332693483605}"/>
</p:tagLst>
</file>

<file path=ppt/tags/tag74.xml><?xml version="1.0" encoding="utf-8"?>
<p:tagLst xmlns:p="http://schemas.openxmlformats.org/presentationml/2006/main">
  <p:tag name="KSO_WM_DIAGRAM_VIRTUALLY_FRAME" val="{&quot;height&quot;:298.564251968504,&quot;left&quot;:89.73102362204725,&quot;top&quot;:47.05850393700787,&quot;width&quot;:409.8332693483605}"/>
</p:tagLst>
</file>

<file path=ppt/tags/tag75.xml><?xml version="1.0" encoding="utf-8"?>
<p:tagLst xmlns:p="http://schemas.openxmlformats.org/presentationml/2006/main">
  <p:tag name="KSO_WM_DIAGRAM_VIRTUALLY_FRAME" val="{&quot;height&quot;:298.564251968504,&quot;left&quot;:89.73102362204725,&quot;top&quot;:47.05850393700787,&quot;width&quot;:409.8332693483605}"/>
</p:tagLst>
</file>

<file path=ppt/tags/tag76.xml><?xml version="1.0" encoding="utf-8"?>
<p:tagLst xmlns:p="http://schemas.openxmlformats.org/presentationml/2006/main">
  <p:tag name="KSO_WM_DIAGRAM_VIRTUALLY_FRAME" val="{&quot;height&quot;:298.564251968504,&quot;left&quot;:89.73102362204725,&quot;top&quot;:47.05850393700787,&quot;width&quot;:409.8332693483605}"/>
</p:tagLst>
</file>

<file path=ppt/tags/tag77.xml><?xml version="1.0" encoding="utf-8"?>
<p:tagLst xmlns:p="http://schemas.openxmlformats.org/presentationml/2006/main">
  <p:tag name="KSO_WM_DIAGRAM_VIRTUALLY_FRAME" val="{&quot;height&quot;:298.564251968504,&quot;left&quot;:89.73102362204725,&quot;top&quot;:47.05850393700787,&quot;width&quot;:409.8332693483605}"/>
</p:tagLst>
</file>

<file path=ppt/tags/tag78.xml><?xml version="1.0" encoding="utf-8"?>
<p:tagLst xmlns:p="http://schemas.openxmlformats.org/presentationml/2006/main">
  <p:tag name="KSO_WM_DIAGRAM_VIRTUALLY_FRAME" val="{&quot;height&quot;:298.564251968504,&quot;left&quot;:89.73102362204725,&quot;top&quot;:47.05850393700787,&quot;width&quot;:409.8332693483605}"/>
</p:tagLst>
</file>

<file path=ppt/tags/tag79.xml><?xml version="1.0" encoding="utf-8"?>
<p:tagLst xmlns:p="http://schemas.openxmlformats.org/presentationml/2006/main">
  <p:tag name="KSO_WM_DIAGRAM_VIRTUALLY_FRAME" val="{&quot;height&quot;:298.564251968504,&quot;left&quot;:89.73102362204725,&quot;top&quot;:47.05850393700787,&quot;width&quot;:409.8332693483605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80.xml><?xml version="1.0" encoding="utf-8"?>
<p:tagLst xmlns:p="http://schemas.openxmlformats.org/presentationml/2006/main">
  <p:tag name="KSO_WM_DIAGRAM_VIRTUALLY_FRAME" val="{&quot;height&quot;:298.564251968504,&quot;left&quot;:89.73102362204725,&quot;top&quot;:47.05850393700787,&quot;width&quot;:409.8332693483605}"/>
</p:tagLst>
</file>

<file path=ppt/tags/tag81.xml><?xml version="1.0" encoding="utf-8"?>
<p:tagLst xmlns:p="http://schemas.openxmlformats.org/presentationml/2006/main">
  <p:tag name="KSO_WM_DIAGRAM_VIRTUALLY_FRAME" val="{&quot;height&quot;:298.564251968504,&quot;left&quot;:89.73102362204725,&quot;top&quot;:47.05850393700787,&quot;width&quot;:409.8332693483605}"/>
</p:tagLst>
</file>

<file path=ppt/tags/tag82.xml><?xml version="1.0" encoding="utf-8"?>
<p:tagLst xmlns:p="http://schemas.openxmlformats.org/presentationml/2006/main">
  <p:tag name="KSO_WM_DIAGRAM_VIRTUALLY_FRAME" val="{&quot;height&quot;:298.564251968504,&quot;left&quot;:89.73102362204725,&quot;top&quot;:47.05850393700787,&quot;width&quot;:409.8332693483605}"/>
</p:tagLst>
</file>

<file path=ppt/tags/tag83.xml><?xml version="1.0" encoding="utf-8"?>
<p:tagLst xmlns:p="http://schemas.openxmlformats.org/presentationml/2006/main">
  <p:tag name="KSO_WM_DIAGRAM_VIRTUALLY_FRAME" val="{&quot;height&quot;:298.564251968504,&quot;left&quot;:89.73102362204725,&quot;top&quot;:47.05850393700787,&quot;width&quot;:409.8332693483605}"/>
</p:tagLst>
</file>

<file path=ppt/tags/tag84.xml><?xml version="1.0" encoding="utf-8"?>
<p:tagLst xmlns:p="http://schemas.openxmlformats.org/presentationml/2006/main">
  <p:tag name="KSO_WM_DIAGRAM_VIRTUALLY_FRAME" val="{&quot;height&quot;:298.564251968504,&quot;left&quot;:89.73102362204725,&quot;top&quot;:47.05850393700787,&quot;width&quot;:409.8332693483605}"/>
</p:tagLst>
</file>

<file path=ppt/tags/tag85.xml><?xml version="1.0" encoding="utf-8"?>
<p:tagLst xmlns:p="http://schemas.openxmlformats.org/presentationml/2006/main">
  <p:tag name="KSO_WM_DIAGRAM_VIRTUALLY_FRAME" val="{&quot;height&quot;:298.564251968504,&quot;left&quot;:89.73102362204725,&quot;top&quot;:47.05850393700787,&quot;width&quot;:409.8332693483605}"/>
</p:tagLst>
</file>

<file path=ppt/tags/tag86.xml><?xml version="1.0" encoding="utf-8"?>
<p:tagLst xmlns:p="http://schemas.openxmlformats.org/presentationml/2006/main">
  <p:tag name="KSO_WM_DIAGRAM_VIRTUALLY_FRAME" val="{&quot;height&quot;:298.564251968504,&quot;left&quot;:89.73102362204725,&quot;top&quot;:47.05850393700787,&quot;width&quot;:409.8332693483605}"/>
</p:tagLst>
</file>

<file path=ppt/tags/tag87.xml><?xml version="1.0" encoding="utf-8"?>
<p:tagLst xmlns:p="http://schemas.openxmlformats.org/presentationml/2006/main">
  <p:tag name="KSO_WM_DIAGRAM_VIRTUALLY_FRAME" val="{&quot;height&quot;:298.564251968504,&quot;left&quot;:89.73102362204725,&quot;top&quot;:47.05850393700787,&quot;width&quot;:409.8332693483605}"/>
</p:tagLst>
</file>

<file path=ppt/tags/tag88.xml><?xml version="1.0" encoding="utf-8"?>
<p:tagLst xmlns:p="http://schemas.openxmlformats.org/presentationml/2006/main">
  <p:tag name="KSO_WM_DIAGRAM_VIRTUALLY_FRAME" val="{&quot;height&quot;:298.564251968504,&quot;left&quot;:89.73102362204725,&quot;top&quot;:47.05850393700787,&quot;width&quot;:409.8332693483605}"/>
</p:tagLst>
</file>

<file path=ppt/tags/tag89.xml><?xml version="1.0" encoding="utf-8"?>
<p:tagLst xmlns:p="http://schemas.openxmlformats.org/presentationml/2006/main">
  <p:tag name="KSO_WM_DIAGRAM_VIRTUALLY_FRAME" val="{&quot;height&quot;:298.564251968504,&quot;left&quot;:89.73102362204725,&quot;top&quot;:47.05850393700787,&quot;width&quot;:409.8332693483605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90.xml><?xml version="1.0" encoding="utf-8"?>
<p:tagLst xmlns:p="http://schemas.openxmlformats.org/presentationml/2006/main">
  <p:tag name="KSO_WM_DIAGRAM_VIRTUALLY_FRAME" val="{&quot;height&quot;:298.564251968504,&quot;left&quot;:89.73102362204725,&quot;top&quot;:47.05850393700787,&quot;width&quot;:409.8332693483605}"/>
</p:tagLst>
</file>

<file path=ppt/tags/tag91.xml><?xml version="1.0" encoding="utf-8"?>
<p:tagLst xmlns:p="http://schemas.openxmlformats.org/presentationml/2006/main">
  <p:tag name="KSO_WM_DIAGRAM_VIRTUALLY_FRAME" val="{&quot;height&quot;:298.564251968504,&quot;left&quot;:89.73102362204725,&quot;top&quot;:47.05850393700787,&quot;width&quot;:409.8332693483605}"/>
</p:tagLst>
</file>

<file path=ppt/tags/tag92.xml><?xml version="1.0" encoding="utf-8"?>
<p:tagLst xmlns:p="http://schemas.openxmlformats.org/presentationml/2006/main">
  <p:tag name="KSO_WM_DIAGRAM_VIRTUALLY_FRAME" val="{&quot;height&quot;:298.564251968504,&quot;left&quot;:89.73102362204725,&quot;top&quot;:47.05850393700787,&quot;width&quot;:409.8332693483605}"/>
</p:tagLst>
</file>

<file path=ppt/tags/tag93.xml><?xml version="1.0" encoding="utf-8"?>
<p:tagLst xmlns:p="http://schemas.openxmlformats.org/presentationml/2006/main">
  <p:tag name="KSO_WM_DIAGRAM_VIRTUALLY_FRAME" val="{&quot;height&quot;:298.564251968504,&quot;left&quot;:89.73102362204725,&quot;top&quot;:47.05850393700787,&quot;width&quot;:409.8332693483605}"/>
</p:tagLst>
</file>

<file path=ppt/tags/tag94.xml><?xml version="1.0" encoding="utf-8"?>
<p:tagLst xmlns:p="http://schemas.openxmlformats.org/presentationml/2006/main">
  <p:tag name="KSO_WM_DIAGRAM_VIRTUALLY_FRAME" val="{&quot;height&quot;:298.564251968504,&quot;left&quot;:89.73102362204725,&quot;top&quot;:47.05850393700787,&quot;width&quot;:409.8332693483605}"/>
</p:tagLst>
</file>

<file path=ppt/tags/tag95.xml><?xml version="1.0" encoding="utf-8"?>
<p:tagLst xmlns:p="http://schemas.openxmlformats.org/presentationml/2006/main">
  <p:tag name="KSO_WM_DIAGRAM_VIRTUALLY_FRAME" val="{&quot;height&quot;:298.564251968504,&quot;left&quot;:89.73102362204725,&quot;top&quot;:47.05850393700787,&quot;width&quot;:409.8332693483605}"/>
</p:tagLst>
</file>

<file path=ppt/tags/tag96.xml><?xml version="1.0" encoding="utf-8"?>
<p:tagLst xmlns:p="http://schemas.openxmlformats.org/presentationml/2006/main">
  <p:tag name="KSO_WM_DIAGRAM_VIRTUALLY_FRAME" val="{&quot;height&quot;:298.564251968504,&quot;left&quot;:89.73102362204725,&quot;top&quot;:47.05850393700787,&quot;width&quot;:409.8332693483605}"/>
</p:tagLst>
</file>

<file path=ppt/tags/tag97.xml><?xml version="1.0" encoding="utf-8"?>
<p:tagLst xmlns:p="http://schemas.openxmlformats.org/presentationml/2006/main">
  <p:tag name="KSO_WM_DIAGRAM_VIRTUALLY_FRAME" val="{&quot;height&quot;:298.564251968504,&quot;left&quot;:89.73102362204725,&quot;top&quot;:47.05850393700787,&quot;width&quot;:409.8332693483605}"/>
</p:tagLst>
</file>

<file path=ppt/tags/tag98.xml><?xml version="1.0" encoding="utf-8"?>
<p:tagLst xmlns:p="http://schemas.openxmlformats.org/presentationml/2006/main">
  <p:tag name="KSO_WM_DIAGRAM_VIRTUALLY_FRAME" val="{&quot;height&quot;:298.564251968504,&quot;left&quot;:89.73102362204725,&quot;top&quot;:47.05850393700787,&quot;width&quot;:409.8332693483605}"/>
</p:tagLst>
</file>

<file path=ppt/tags/tag99.xml><?xml version="1.0" encoding="utf-8"?>
<p:tagLst xmlns:p="http://schemas.openxmlformats.org/presentationml/2006/main">
  <p:tag name="KSO_WM_DIAGRAM_VIRTUALLY_FRAME" val="{&quot;height&quot;:298.564251968504,&quot;left&quot;:89.73102362204725,&quot;top&quot;:47.05850393700787,&quot;width&quot;:409.8332693483605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4407</Words>
  <Application>WPS 演示</Application>
  <PresentationFormat>On-screen Show (4:3)</PresentationFormat>
  <Paragraphs>162</Paragraphs>
  <Slides>11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2" baseType="lpstr">
      <vt:lpstr>Arial</vt:lpstr>
      <vt:lpstr>宋体</vt:lpstr>
      <vt:lpstr>Wingdings</vt:lpstr>
      <vt:lpstr>微软雅黑</vt:lpstr>
      <vt:lpstr>微软雅黑 Light</vt:lpstr>
      <vt:lpstr>华文中宋</vt:lpstr>
      <vt:lpstr>黑体</vt:lpstr>
      <vt:lpstr>Times New Roman</vt:lpstr>
      <vt:lpstr>Calibri Light</vt:lpstr>
      <vt:lpstr>Impact</vt:lpstr>
      <vt:lpstr>江城圆体 400W</vt:lpstr>
      <vt:lpstr>Microsoft YaHei UI</vt:lpstr>
      <vt:lpstr>Verdana</vt:lpstr>
      <vt:lpstr>Calibri</vt:lpstr>
      <vt:lpstr>Arial Unicode MS</vt:lpstr>
      <vt:lpstr>Adidas Unity</vt:lpstr>
      <vt:lpstr>Times New Roman</vt:lpstr>
      <vt:lpstr>方正正黑简体</vt:lpstr>
      <vt:lpstr>Office Theme</vt:lpstr>
      <vt:lpstr>CorelDRAW.Graphic.9</vt:lpstr>
      <vt:lpstr>CorelDRAW.Graphic.9</vt:lpstr>
      <vt:lpstr>PowerPoint 演示文稿</vt:lpstr>
      <vt:lpstr>C O N T E N T 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成功之道：总是做得比期望的多一点点。 Simple rule for success, Walk the Extra Mile.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senven</cp:lastModifiedBy>
  <cp:revision>433</cp:revision>
  <dcterms:created xsi:type="dcterms:W3CDTF">2024-02-27T01:37:00Z</dcterms:created>
  <dcterms:modified xsi:type="dcterms:W3CDTF">2024-08-24T04:15:56Z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2024-03-08T16:00:00Z</vt:filetime>
  </property>
  <property fmtid="{D5CDD505-2E9C-101B-9397-08002B2CF9AE}" pid="3" name="Creator">
    <vt:lpwstr>Adobe Acrobat 22.0</vt:lpwstr>
  </property>
  <property fmtid="{D5CDD505-2E9C-101B-9397-08002B2CF9AE}" pid="4" name="LastSaved">
    <vt:filetime>2024-03-08T16:00:00Z</vt:filetime>
  </property>
  <property fmtid="{D5CDD505-2E9C-101B-9397-08002B2CF9AE}" pid="5" name="ICV">
    <vt:lpwstr>9A1E159F8A6D483A9E523C81083DDADA_13</vt:lpwstr>
  </property>
  <property fmtid="{D5CDD505-2E9C-101B-9397-08002B2CF9AE}" pid="6" name="KSOProductBuildVer">
    <vt:lpwstr>2052-12.1.0.17857</vt:lpwstr>
  </property>
</Properties>
</file>