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21"/>
  </p:handoutMasterIdLst>
  <p:sldIdLst>
    <p:sldId id="894" r:id="rId3"/>
    <p:sldId id="890" r:id="rId4"/>
    <p:sldId id="429" r:id="rId5"/>
    <p:sldId id="3901" r:id="rId6"/>
    <p:sldId id="480" r:id="rId7"/>
    <p:sldId id="4261" r:id="rId8"/>
    <p:sldId id="3969" r:id="rId9"/>
    <p:sldId id="4262" r:id="rId10"/>
    <p:sldId id="4338" r:id="rId11"/>
    <p:sldId id="4346" r:id="rId12"/>
    <p:sldId id="4260" r:id="rId14"/>
    <p:sldId id="3932" r:id="rId15"/>
    <p:sldId id="4340" r:id="rId16"/>
    <p:sldId id="4341" r:id="rId17"/>
    <p:sldId id="4343" r:id="rId18"/>
    <p:sldId id="4176" r:id="rId19"/>
    <p:sldId id="3941" r:id="rId20"/>
  </p:sldIdLst>
  <p:sldSz cx="7556500" cy="4254500"/>
  <p:notesSz cx="7556500" cy="4254500"/>
  <p:embeddedFontLst>
    <p:embeddedFont>
      <p:font typeface="微软雅黑" panose="020B0503020204020204" charset="-122"/>
      <p:regular r:id="rId26"/>
    </p:embeddedFont>
    <p:embeddedFont>
      <p:font typeface="微软雅黑 Light" panose="020B0502040204020203" charset="-122"/>
      <p:regular r:id="rId27"/>
    </p:embeddedFont>
    <p:embeddedFont>
      <p:font typeface="黑体" panose="02010609060101010101" charset="-122"/>
      <p:regular r:id="rId28"/>
    </p:embeddedFont>
    <p:embeddedFont>
      <p:font typeface="Calibri Light" panose="020F0302020204030204"/>
      <p:regular r:id="rId29"/>
      <p:italic r:id="rId30"/>
    </p:embeddedFont>
    <p:embeddedFont>
      <p:font typeface="Impact" panose="020B0806030902050204"/>
      <p:regular r:id="rId31"/>
    </p:embeddedFont>
    <p:embeddedFont>
      <p:font typeface="Microsoft YaHei UI" panose="020B0503020204020204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FBFD"/>
    <a:srgbClr val="F1F1DC"/>
    <a:srgbClr val="BC825C"/>
    <a:srgbClr val="D2AD8D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53.xml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4563" y="696281"/>
            <a:ext cx="5667375" cy="1481196"/>
          </a:xfrm>
        </p:spPr>
        <p:txBody>
          <a:bodyPr anchor="b"/>
          <a:lstStyle>
            <a:lvl1pPr algn="ctr">
              <a:defRPr sz="372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944563" y="2234598"/>
            <a:ext cx="5667375" cy="1027186"/>
          </a:xfrm>
        </p:spPr>
        <p:txBody>
          <a:bodyPr/>
          <a:lstStyle>
            <a:lvl1pPr marL="0" indent="0" algn="ctr">
              <a:buNone/>
              <a:defRPr sz="1490"/>
            </a:lvl1pPr>
            <a:lvl2pPr marL="283210" indent="0" algn="ctr">
              <a:buNone/>
              <a:defRPr sz="1240"/>
            </a:lvl2pPr>
            <a:lvl3pPr marL="567055" indent="0" algn="ctr">
              <a:buNone/>
              <a:defRPr sz="1115"/>
            </a:lvl3pPr>
            <a:lvl4pPr marL="850265" indent="0" algn="ctr">
              <a:buNone/>
              <a:defRPr sz="990"/>
            </a:lvl4pPr>
            <a:lvl5pPr marL="1133475" indent="0" algn="ctr">
              <a:buNone/>
              <a:defRPr sz="990"/>
            </a:lvl5pPr>
            <a:lvl6pPr marL="1416685" indent="0" algn="ctr">
              <a:buNone/>
              <a:defRPr sz="990"/>
            </a:lvl6pPr>
            <a:lvl7pPr marL="1700530" indent="0" algn="ctr">
              <a:buNone/>
              <a:defRPr sz="990"/>
            </a:lvl7pPr>
            <a:lvl8pPr marL="1983740" indent="0" algn="ctr">
              <a:buNone/>
              <a:defRPr sz="990"/>
            </a:lvl8pPr>
            <a:lvl9pPr marL="2266950" indent="0" algn="ctr">
              <a:buNone/>
              <a:defRPr sz="99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DCD8B-51DE-4E2D-903D-297422BA52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AAF-8CF5-40E3-A296-E02F473690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image" Target="../media/image12.png"/><Relationship Id="rId26" Type="http://schemas.openxmlformats.org/officeDocument/2006/relationships/image" Target="../media/image11.png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3" Type="http://schemas.openxmlformats.org/officeDocument/2006/relationships/notesSlide" Target="../notesSlides/notesSlide1.xml"/><Relationship Id="rId32" Type="http://schemas.openxmlformats.org/officeDocument/2006/relationships/slideLayout" Target="../slideLayouts/slideLayout22.xml"/><Relationship Id="rId31" Type="http://schemas.openxmlformats.org/officeDocument/2006/relationships/tags" Target="../tags/tag118.xml"/><Relationship Id="rId30" Type="http://schemas.openxmlformats.org/officeDocument/2006/relationships/tags" Target="../tags/tag117.xml"/><Relationship Id="rId3" Type="http://schemas.openxmlformats.org/officeDocument/2006/relationships/image" Target="../media/image45.jpeg"/><Relationship Id="rId29" Type="http://schemas.openxmlformats.org/officeDocument/2006/relationships/tags" Target="../tags/tag116.xml"/><Relationship Id="rId28" Type="http://schemas.openxmlformats.org/officeDocument/2006/relationships/tags" Target="../tags/tag115.xml"/><Relationship Id="rId27" Type="http://schemas.openxmlformats.org/officeDocument/2006/relationships/tags" Target="../tags/tag114.xml"/><Relationship Id="rId26" Type="http://schemas.openxmlformats.org/officeDocument/2006/relationships/tags" Target="../tags/tag113.xml"/><Relationship Id="rId25" Type="http://schemas.openxmlformats.org/officeDocument/2006/relationships/tags" Target="../tags/tag112.xml"/><Relationship Id="rId24" Type="http://schemas.openxmlformats.org/officeDocument/2006/relationships/tags" Target="../tags/tag111.xml"/><Relationship Id="rId23" Type="http://schemas.openxmlformats.org/officeDocument/2006/relationships/tags" Target="../tags/tag110.xml"/><Relationship Id="rId22" Type="http://schemas.openxmlformats.org/officeDocument/2006/relationships/tags" Target="../tags/tag109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tags" Target="../tags/tag94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image" Target="../media/image49.jpeg"/><Relationship Id="rId14" Type="http://schemas.openxmlformats.org/officeDocument/2006/relationships/tags" Target="../tags/tag102.xml"/><Relationship Id="rId13" Type="http://schemas.openxmlformats.org/officeDocument/2006/relationships/image" Target="../media/image48.jpeg"/><Relationship Id="rId12" Type="http://schemas.openxmlformats.org/officeDocument/2006/relationships/tags" Target="../tags/tag101.xml"/><Relationship Id="rId11" Type="http://schemas.openxmlformats.org/officeDocument/2006/relationships/image" Target="../media/image47.jpeg"/><Relationship Id="rId10" Type="http://schemas.openxmlformats.org/officeDocument/2006/relationships/tags" Target="../tags/tag100.xml"/><Relationship Id="rId1" Type="http://schemas.openxmlformats.org/officeDocument/2006/relationships/tags" Target="../tags/tag9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image" Target="../media/image43.jpeg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5" Type="http://schemas.openxmlformats.org/officeDocument/2006/relationships/notesSlide" Target="../notesSlides/notesSlide2.xml"/><Relationship Id="rId24" Type="http://schemas.openxmlformats.org/officeDocument/2006/relationships/slideLayout" Target="../slideLayouts/slideLayout22.xml"/><Relationship Id="rId23" Type="http://schemas.openxmlformats.org/officeDocument/2006/relationships/tags" Target="../tags/tag146.xml"/><Relationship Id="rId22" Type="http://schemas.openxmlformats.org/officeDocument/2006/relationships/tags" Target="../tags/tag145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tags" Target="../tags/tag125.xml"/><Relationship Id="rId19" Type="http://schemas.openxmlformats.org/officeDocument/2006/relationships/tags" Target="../tags/tag14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image" Target="../media/image43.jpeg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image" Target="../media/image43.jpe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3" Type="http://schemas.openxmlformats.org/officeDocument/2006/relationships/slideLayout" Target="../slideLayouts/slideLayout22.xml"/><Relationship Id="rId42" Type="http://schemas.openxmlformats.org/officeDocument/2006/relationships/tags" Target="../tags/tag92.xml"/><Relationship Id="rId41" Type="http://schemas.openxmlformats.org/officeDocument/2006/relationships/tags" Target="../tags/tag91.xml"/><Relationship Id="rId40" Type="http://schemas.openxmlformats.org/officeDocument/2006/relationships/tags" Target="../tags/tag90.xml"/><Relationship Id="rId4" Type="http://schemas.openxmlformats.org/officeDocument/2006/relationships/tags" Target="../tags/tag54.xml"/><Relationship Id="rId39" Type="http://schemas.openxmlformats.org/officeDocument/2006/relationships/tags" Target="../tags/tag89.xml"/><Relationship Id="rId38" Type="http://schemas.openxmlformats.org/officeDocument/2006/relationships/tags" Target="../tags/tag88.xml"/><Relationship Id="rId37" Type="http://schemas.openxmlformats.org/officeDocument/2006/relationships/tags" Target="../tags/tag87.xml"/><Relationship Id="rId36" Type="http://schemas.openxmlformats.org/officeDocument/2006/relationships/tags" Target="../tags/tag86.xml"/><Relationship Id="rId35" Type="http://schemas.openxmlformats.org/officeDocument/2006/relationships/tags" Target="../tags/tag85.xml"/><Relationship Id="rId34" Type="http://schemas.openxmlformats.org/officeDocument/2006/relationships/tags" Target="../tags/tag84.xml"/><Relationship Id="rId33" Type="http://schemas.openxmlformats.org/officeDocument/2006/relationships/tags" Target="../tags/tag83.xml"/><Relationship Id="rId32" Type="http://schemas.openxmlformats.org/officeDocument/2006/relationships/tags" Target="../tags/tag82.xml"/><Relationship Id="rId31" Type="http://schemas.openxmlformats.org/officeDocument/2006/relationships/tags" Target="../tags/tag81.xml"/><Relationship Id="rId30" Type="http://schemas.openxmlformats.org/officeDocument/2006/relationships/tags" Target="../tags/tag80.xml"/><Relationship Id="rId3" Type="http://schemas.openxmlformats.org/officeDocument/2006/relationships/tags" Target="../tags/tag53.xml"/><Relationship Id="rId29" Type="http://schemas.openxmlformats.org/officeDocument/2006/relationships/tags" Target="../tags/tag79.xml"/><Relationship Id="rId28" Type="http://schemas.openxmlformats.org/officeDocument/2006/relationships/tags" Target="../tags/tag78.xml"/><Relationship Id="rId27" Type="http://schemas.openxmlformats.org/officeDocument/2006/relationships/tags" Target="../tags/tag77.xml"/><Relationship Id="rId26" Type="http://schemas.openxmlformats.org/officeDocument/2006/relationships/tags" Target="../tags/tag76.xml"/><Relationship Id="rId25" Type="http://schemas.openxmlformats.org/officeDocument/2006/relationships/tags" Target="../tags/tag75.xml"/><Relationship Id="rId24" Type="http://schemas.openxmlformats.org/officeDocument/2006/relationships/tags" Target="../tags/tag74.xml"/><Relationship Id="rId23" Type="http://schemas.openxmlformats.org/officeDocument/2006/relationships/tags" Target="../tags/tag73.xml"/><Relationship Id="rId22" Type="http://schemas.openxmlformats.org/officeDocument/2006/relationships/tags" Target="../tags/tag72.xml"/><Relationship Id="rId21" Type="http://schemas.openxmlformats.org/officeDocument/2006/relationships/tags" Target="../tags/tag71.xml"/><Relationship Id="rId20" Type="http://schemas.openxmlformats.org/officeDocument/2006/relationships/tags" Target="../tags/tag70.xml"/><Relationship Id="rId2" Type="http://schemas.openxmlformats.org/officeDocument/2006/relationships/tags" Target="../tags/tag52.xml"/><Relationship Id="rId19" Type="http://schemas.openxmlformats.org/officeDocument/2006/relationships/tags" Target="../tags/tag69.xml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5948382" y="1255104"/>
            <a:ext cx="1227144" cy="2231250"/>
          </a:xfrm>
          <a:prstGeom prst="rect">
            <a:avLst/>
          </a:prstGeom>
          <a:solidFill>
            <a:schemeClr val="tx1">
              <a:lumMod val="40000"/>
              <a:lumOff val="60000"/>
              <a:alpha val="20000"/>
            </a:schemeClr>
          </a:solidFill>
          <a:effectLst>
            <a:outerShdw blurRad="127000" dist="38100" dir="2700000" algn="tl" rotWithShape="0">
              <a:schemeClr val="accent1">
                <a:alpha val="10000"/>
              </a:schemeClr>
            </a:outerShdw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 dirty="0"/>
          </a:p>
        </p:txBody>
      </p:sp>
      <p:pic>
        <p:nvPicPr>
          <p:cNvPr id="9" name="图片 8" descr="C:/Users/ysn92/Desktop/生日.jpg生日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446" r="5446"/>
          <a:stretch>
            <a:fillRect/>
          </a:stretch>
        </p:blipFill>
        <p:spPr>
          <a:xfrm>
            <a:off x="5952964" y="1260614"/>
            <a:ext cx="1226751" cy="77319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118" h="1965">
                <a:moveTo>
                  <a:pt x="0" y="0"/>
                </a:moveTo>
                <a:lnTo>
                  <a:pt x="3118" y="0"/>
                </a:lnTo>
                <a:lnTo>
                  <a:pt x="3118" y="1965"/>
                </a:lnTo>
                <a:lnTo>
                  <a:pt x="0" y="19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377038" y="1255104"/>
            <a:ext cx="1227144" cy="2231250"/>
          </a:xfrm>
          <a:prstGeom prst="rect">
            <a:avLst/>
          </a:prstGeom>
          <a:solidFill>
            <a:schemeClr val="tx1">
              <a:lumMod val="40000"/>
              <a:lumOff val="60000"/>
              <a:alpha val="20000"/>
            </a:schemeClr>
          </a:solidFill>
          <a:effectLst>
            <a:outerShdw blurRad="127000" dist="38100" dir="2700000" algn="tl" rotWithShape="0">
              <a:schemeClr val="accent1">
                <a:alpha val="10000"/>
              </a:schemeClr>
            </a:outerShdw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/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4555546" y="1255104"/>
            <a:ext cx="1227144" cy="2231250"/>
          </a:xfrm>
          <a:prstGeom prst="rect">
            <a:avLst/>
          </a:prstGeom>
          <a:solidFill>
            <a:schemeClr val="tx1">
              <a:lumMod val="40000"/>
              <a:lumOff val="60000"/>
              <a:alpha val="20000"/>
            </a:schemeClr>
          </a:solidFill>
          <a:effectLst>
            <a:outerShdw blurRad="127000" dist="38100" dir="2700000" algn="tl" rotWithShape="0">
              <a:schemeClr val="accent1">
                <a:alpha val="10000"/>
              </a:schemeClr>
            </a:outerShdw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 dirty="0"/>
          </a:p>
        </p:txBody>
      </p: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3162710" y="1255104"/>
            <a:ext cx="1227144" cy="2231250"/>
          </a:xfrm>
          <a:prstGeom prst="rect">
            <a:avLst/>
          </a:prstGeom>
          <a:solidFill>
            <a:schemeClr val="tx1">
              <a:lumMod val="40000"/>
              <a:lumOff val="60000"/>
              <a:alpha val="20000"/>
            </a:schemeClr>
          </a:solidFill>
          <a:effectLst>
            <a:outerShdw blurRad="127000" dist="38100" dir="2700000" algn="tl" rotWithShape="0">
              <a:schemeClr val="accent1">
                <a:alpha val="10000"/>
              </a:schemeClr>
            </a:outerShdw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 dirty="0"/>
          </a:p>
        </p:txBody>
      </p:sp>
      <p:sp>
        <p:nvSpPr>
          <p:cNvPr id="28" name="矩形 27"/>
          <p:cNvSpPr/>
          <p:nvPr>
            <p:custDataLst>
              <p:tags r:id="rId7"/>
            </p:custDataLst>
          </p:nvPr>
        </p:nvSpPr>
        <p:spPr>
          <a:xfrm>
            <a:off x="1769874" y="1255104"/>
            <a:ext cx="1227144" cy="2231250"/>
          </a:xfrm>
          <a:prstGeom prst="rect">
            <a:avLst/>
          </a:prstGeom>
          <a:solidFill>
            <a:schemeClr val="tx1">
              <a:lumMod val="40000"/>
              <a:lumOff val="60000"/>
              <a:alpha val="20000"/>
            </a:schemeClr>
          </a:solidFill>
          <a:effectLst>
            <a:outerShdw blurRad="127000" dist="38100" dir="2700000" algn="tl" rotWithShape="0">
              <a:schemeClr val="accent1">
                <a:alpha val="10000"/>
              </a:schemeClr>
            </a:outerShdw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/>
          </a:p>
        </p:txBody>
      </p:sp>
      <p:pic>
        <p:nvPicPr>
          <p:cNvPr id="4" name="https://photo-static-api.fotomore.com/creative/vcg/400/new/VCG41N1441352200.jpg" descr="双手，团队和拳头的业务会议支持，激励和全球市场战略初创公司的成功。企业的协作、目标和使命是多样性和工作信任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5432" b="5432"/>
          <a:stretch>
            <a:fillRect/>
          </a:stretch>
        </p:blipFill>
        <p:spPr>
          <a:xfrm>
            <a:off x="1770126" y="1260614"/>
            <a:ext cx="1226751" cy="77319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118" h="1965">
                <a:moveTo>
                  <a:pt x="0" y="0"/>
                </a:moveTo>
                <a:lnTo>
                  <a:pt x="3118" y="0"/>
                </a:lnTo>
                <a:lnTo>
                  <a:pt x="3118" y="1965"/>
                </a:lnTo>
                <a:lnTo>
                  <a:pt x="0" y="19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10" name="图片 9" descr="C:/Users/ysn92/Desktop/公司年会.jpg公司年会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2611" b="2611"/>
          <a:stretch>
            <a:fillRect/>
          </a:stretch>
        </p:blipFill>
        <p:spPr>
          <a:xfrm>
            <a:off x="3162962" y="1260614"/>
            <a:ext cx="1226751" cy="77319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118" h="1965">
                <a:moveTo>
                  <a:pt x="0" y="0"/>
                </a:moveTo>
                <a:lnTo>
                  <a:pt x="3118" y="0"/>
                </a:lnTo>
                <a:lnTo>
                  <a:pt x="3118" y="1965"/>
                </a:lnTo>
                <a:lnTo>
                  <a:pt x="0" y="19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6" name="图片 5" descr="C:/Users/ysn92/Desktop/旅游团餐.jpg旅游团餐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5446" r="5446"/>
          <a:stretch>
            <a:fillRect/>
          </a:stretch>
        </p:blipFill>
        <p:spPr>
          <a:xfrm>
            <a:off x="4555798" y="1260614"/>
            <a:ext cx="1226751" cy="77319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118" h="1965">
                <a:moveTo>
                  <a:pt x="0" y="0"/>
                </a:moveTo>
                <a:lnTo>
                  <a:pt x="3118" y="0"/>
                </a:lnTo>
                <a:lnTo>
                  <a:pt x="3118" y="1965"/>
                </a:lnTo>
                <a:lnTo>
                  <a:pt x="0" y="19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8" name="图片 7" descr="C:/Users/ysn92/Pictures/研学用餐.jpg研学用餐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8003" b="8003"/>
          <a:stretch>
            <a:fillRect/>
          </a:stretch>
        </p:blipFill>
        <p:spPr>
          <a:xfrm>
            <a:off x="377038" y="1260614"/>
            <a:ext cx="1227003" cy="77319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118" h="1965">
                <a:moveTo>
                  <a:pt x="0" y="0"/>
                </a:moveTo>
                <a:lnTo>
                  <a:pt x="3118" y="0"/>
                </a:lnTo>
                <a:lnTo>
                  <a:pt x="3118" y="1965"/>
                </a:lnTo>
                <a:lnTo>
                  <a:pt x="0" y="196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2" name="序号"/>
          <p:cNvSpPr txBox="1"/>
          <p:nvPr>
            <p:custDataLst>
              <p:tags r:id="rId16"/>
            </p:custDataLst>
          </p:nvPr>
        </p:nvSpPr>
        <p:spPr>
          <a:xfrm>
            <a:off x="477398" y="1881073"/>
            <a:ext cx="290063" cy="290063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/>
              </a:gs>
            </a:gsLst>
            <a:lin ang="2700000" scaled="0"/>
          </a:gra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99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sz="99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5" name="序号"/>
          <p:cNvSpPr txBox="1"/>
          <p:nvPr>
            <p:custDataLst>
              <p:tags r:id="rId17"/>
            </p:custDataLst>
          </p:nvPr>
        </p:nvSpPr>
        <p:spPr>
          <a:xfrm>
            <a:off x="1870234" y="1881074"/>
            <a:ext cx="290063" cy="290063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/>
              </a:gs>
            </a:gsLst>
            <a:lin ang="2700000" scaled="0"/>
          </a:gra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99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sz="99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8" name="序号"/>
          <p:cNvSpPr txBox="1"/>
          <p:nvPr>
            <p:custDataLst>
              <p:tags r:id="rId18"/>
            </p:custDataLst>
          </p:nvPr>
        </p:nvSpPr>
        <p:spPr>
          <a:xfrm>
            <a:off x="3263070" y="1881074"/>
            <a:ext cx="290063" cy="290063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/>
              </a:gs>
            </a:gsLst>
            <a:lin ang="2700000" scaled="0"/>
          </a:gra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99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sz="99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9" name="序号"/>
          <p:cNvSpPr txBox="1"/>
          <p:nvPr>
            <p:custDataLst>
              <p:tags r:id="rId19"/>
            </p:custDataLst>
          </p:nvPr>
        </p:nvSpPr>
        <p:spPr>
          <a:xfrm>
            <a:off x="4655906" y="1881074"/>
            <a:ext cx="290063" cy="290063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/>
              </a:gs>
            </a:gsLst>
            <a:lin ang="2700000" scaled="0"/>
          </a:gra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99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04</a:t>
            </a:r>
            <a:endParaRPr lang="en-US" sz="99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0" name="序号"/>
          <p:cNvSpPr txBox="1"/>
          <p:nvPr>
            <p:custDataLst>
              <p:tags r:id="rId20"/>
            </p:custDataLst>
          </p:nvPr>
        </p:nvSpPr>
        <p:spPr>
          <a:xfrm>
            <a:off x="6048742" y="1881074"/>
            <a:ext cx="290063" cy="290063"/>
          </a:xfrm>
          <a:prstGeom prst="ellipse">
            <a:avLst/>
          </a:prstGeom>
          <a:gradFill>
            <a:gsLst>
              <a:gs pos="30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/>
              </a:gs>
            </a:gsLst>
            <a:lin ang="2700000" scaled="0"/>
          </a:gra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99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05</a:t>
            </a:r>
            <a:endParaRPr lang="en-US" sz="99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正文"/>
          <p:cNvSpPr txBox="1"/>
          <p:nvPr>
            <p:custDataLst>
              <p:tags r:id="rId21"/>
            </p:custDataLst>
          </p:nvPr>
        </p:nvSpPr>
        <p:spPr>
          <a:xfrm>
            <a:off x="477004" y="2508617"/>
            <a:ext cx="1026818" cy="8188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87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春游、夏令营、研学旅行等</a:t>
            </a:r>
            <a:endParaRPr lang="zh-CN" altLang="en-US" sz="87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标题"/>
          <p:cNvSpPr txBox="1"/>
          <p:nvPr>
            <p:custDataLst>
              <p:tags r:id="rId22"/>
            </p:custDataLst>
          </p:nvPr>
        </p:nvSpPr>
        <p:spPr>
          <a:xfrm>
            <a:off x="477520" y="2174240"/>
            <a:ext cx="1122680" cy="31242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1115" b="1" spc="3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53000">
                      <a:schemeClr val="accent1"/>
                    </a:gs>
                  </a:gsLst>
                  <a:lin ang="2700000" scaled="0"/>
                </a:gradFill>
                <a:effectLst>
                  <a:outerShdw blurRad="50800" dist="38100" dir="2700000" algn="tl" rotWithShape="0">
                    <a:schemeClr val="accent1">
                      <a:alpha val="10000"/>
                    </a:schemeClr>
                  </a:outerShdw>
                </a:effectLst>
                <a:latin typeface="+mn-ea"/>
                <a:cs typeface="+mn-ea"/>
                <a:sym typeface="+mn-ea"/>
              </a:rPr>
              <a:t>学生郊游研学</a:t>
            </a:r>
            <a:endParaRPr lang="zh-CN" altLang="en-US" sz="1115" b="1" spc="30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53000">
                    <a:schemeClr val="accent1"/>
                  </a:gs>
                </a:gsLst>
                <a:lin ang="2700000" scaled="0"/>
              </a:gradFill>
              <a:effectLst>
                <a:outerShdw blurRad="50800" dist="38100" dir="2700000" algn="tl" rotWithShape="0">
                  <a:schemeClr val="accent1">
                    <a:alpha val="1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18" name="正文"/>
          <p:cNvSpPr txBox="1"/>
          <p:nvPr>
            <p:custDataLst>
              <p:tags r:id="rId23"/>
            </p:custDataLst>
          </p:nvPr>
        </p:nvSpPr>
        <p:spPr>
          <a:xfrm>
            <a:off x="1870234" y="2508617"/>
            <a:ext cx="1026818" cy="8188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870" spc="1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户外拓展、趣味活动等</a:t>
            </a:r>
            <a:endParaRPr lang="zh-CN" altLang="en-US" sz="870" spc="15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标题"/>
          <p:cNvSpPr txBox="1"/>
          <p:nvPr>
            <p:custDataLst>
              <p:tags r:id="rId24"/>
            </p:custDataLst>
          </p:nvPr>
        </p:nvSpPr>
        <p:spPr>
          <a:xfrm>
            <a:off x="1870652" y="2174085"/>
            <a:ext cx="1026375" cy="3123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1115" b="1" spc="3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53000">
                      <a:schemeClr val="accent1"/>
                    </a:gs>
                  </a:gsLst>
                  <a:lin ang="2700000" scaled="0"/>
                </a:gradFill>
                <a:effectLst>
                  <a:outerShdw blurRad="50800" dist="38100" dir="2700000" algn="tl" rotWithShape="0">
                    <a:schemeClr val="accent1">
                      <a:alpha val="10000"/>
                    </a:schemeClr>
                  </a:outerShdw>
                </a:effectLst>
                <a:latin typeface="+mn-ea"/>
                <a:cs typeface="+mn-ea"/>
                <a:sym typeface="+mn-ea"/>
              </a:rPr>
              <a:t>单位团建</a:t>
            </a:r>
            <a:endParaRPr lang="zh-CN" altLang="en-US" sz="1115" b="1" spc="30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53000">
                    <a:schemeClr val="accent1"/>
                  </a:gs>
                </a:gsLst>
                <a:lin ang="2700000" scaled="0"/>
              </a:gradFill>
              <a:effectLst>
                <a:outerShdw blurRad="50800" dist="38100" dir="2700000" algn="tl" rotWithShape="0">
                  <a:schemeClr val="accent1">
                    <a:alpha val="1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21" name="正文"/>
          <p:cNvSpPr txBox="1"/>
          <p:nvPr>
            <p:custDataLst>
              <p:tags r:id="rId25"/>
            </p:custDataLst>
          </p:nvPr>
        </p:nvSpPr>
        <p:spPr>
          <a:xfrm>
            <a:off x="3263463" y="2508617"/>
            <a:ext cx="1026818" cy="8188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870" spc="1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年会、宣传会、推介会等</a:t>
            </a:r>
            <a:endParaRPr lang="zh-CN" altLang="en-US" sz="870" spc="15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标题"/>
          <p:cNvSpPr txBox="1"/>
          <p:nvPr>
            <p:custDataLst>
              <p:tags r:id="rId26"/>
            </p:custDataLst>
          </p:nvPr>
        </p:nvSpPr>
        <p:spPr>
          <a:xfrm>
            <a:off x="3263882" y="2174085"/>
            <a:ext cx="1026375" cy="3123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1115" b="1" spc="3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53000">
                      <a:schemeClr val="accent1"/>
                    </a:gs>
                  </a:gsLst>
                  <a:lin ang="2700000" scaled="0"/>
                </a:gradFill>
                <a:effectLst>
                  <a:outerShdw blurRad="50800" dist="38100" dir="2700000" algn="tl" rotWithShape="0">
                    <a:schemeClr val="accent1">
                      <a:alpha val="10000"/>
                    </a:schemeClr>
                  </a:outerShdw>
                </a:effectLst>
                <a:latin typeface="+mn-ea"/>
                <a:cs typeface="+mn-ea"/>
                <a:sym typeface="+mn-ea"/>
              </a:rPr>
              <a:t>公司年会</a:t>
            </a:r>
            <a:endParaRPr lang="zh-CN" altLang="en-US" sz="1115" b="1" spc="30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53000">
                    <a:schemeClr val="accent1"/>
                  </a:gs>
                </a:gsLst>
                <a:lin ang="2700000" scaled="0"/>
              </a:gradFill>
              <a:effectLst>
                <a:outerShdw blurRad="50800" dist="38100" dir="2700000" algn="tl" rotWithShape="0">
                  <a:schemeClr val="accent1">
                    <a:alpha val="1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27" name="正文"/>
          <p:cNvSpPr txBox="1"/>
          <p:nvPr>
            <p:custDataLst>
              <p:tags r:id="rId27"/>
            </p:custDataLst>
          </p:nvPr>
        </p:nvSpPr>
        <p:spPr>
          <a:xfrm>
            <a:off x="4656693" y="2508617"/>
            <a:ext cx="1026818" cy="8188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87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旅游团</a:t>
            </a:r>
            <a:endParaRPr lang="zh-CN" altLang="en-US" sz="87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标题"/>
          <p:cNvSpPr txBox="1"/>
          <p:nvPr>
            <p:custDataLst>
              <p:tags r:id="rId28"/>
            </p:custDataLst>
          </p:nvPr>
        </p:nvSpPr>
        <p:spPr>
          <a:xfrm>
            <a:off x="4657111" y="2174085"/>
            <a:ext cx="1026375" cy="3123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1115" b="1" spc="3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53000">
                      <a:schemeClr val="accent1"/>
                    </a:gs>
                  </a:gsLst>
                  <a:lin ang="2700000" scaled="0"/>
                </a:gradFill>
                <a:effectLst>
                  <a:outerShdw blurRad="50800" dist="38100" dir="2700000" algn="tl" rotWithShape="0">
                    <a:schemeClr val="accent1">
                      <a:alpha val="10000"/>
                    </a:schemeClr>
                  </a:outerShdw>
                </a:effectLst>
                <a:latin typeface="+mn-ea"/>
                <a:cs typeface="+mn-ea"/>
                <a:sym typeface="+mn-ea"/>
              </a:rPr>
              <a:t>旅游</a:t>
            </a:r>
            <a:endParaRPr lang="zh-CN" altLang="en-US" sz="1115" b="1" spc="30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53000">
                    <a:schemeClr val="accent1"/>
                  </a:gs>
                </a:gsLst>
                <a:lin ang="2700000" scaled="0"/>
              </a:gradFill>
              <a:effectLst>
                <a:outerShdw blurRad="50800" dist="38100" dir="2700000" algn="tl" rotWithShape="0">
                  <a:schemeClr val="accent1">
                    <a:alpha val="1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34" name="正文"/>
          <p:cNvSpPr txBox="1"/>
          <p:nvPr>
            <p:custDataLst>
              <p:tags r:id="rId29"/>
            </p:custDataLst>
          </p:nvPr>
        </p:nvSpPr>
        <p:spPr>
          <a:xfrm>
            <a:off x="6047955" y="2508617"/>
            <a:ext cx="1026818" cy="8188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87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生日团餐、毕业团餐等</a:t>
            </a:r>
            <a:endParaRPr lang="zh-CN" altLang="en-US" sz="870" spc="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标题"/>
          <p:cNvSpPr txBox="1"/>
          <p:nvPr>
            <p:custDataLst>
              <p:tags r:id="rId30"/>
            </p:custDataLst>
          </p:nvPr>
        </p:nvSpPr>
        <p:spPr>
          <a:xfrm>
            <a:off x="6048373" y="2174085"/>
            <a:ext cx="1026375" cy="3123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1115" b="1" spc="3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53000">
                      <a:schemeClr val="accent1"/>
                    </a:gs>
                  </a:gsLst>
                  <a:lin ang="2700000" scaled="0"/>
                </a:gradFill>
                <a:effectLst>
                  <a:outerShdw blurRad="50800" dist="38100" dir="2700000" algn="tl" rotWithShape="0">
                    <a:schemeClr val="accent1">
                      <a:alpha val="10000"/>
                    </a:schemeClr>
                  </a:outerShdw>
                </a:effectLst>
                <a:latin typeface="+mn-ea"/>
                <a:cs typeface="+mn-ea"/>
                <a:sym typeface="+mn-ea"/>
              </a:rPr>
              <a:t>其他</a:t>
            </a:r>
            <a:endParaRPr lang="zh-CN" altLang="en-US" sz="1115" b="1" spc="30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53000">
                    <a:schemeClr val="accent1"/>
                  </a:gs>
                </a:gsLst>
                <a:lin ang="2700000" scaled="0"/>
              </a:gradFill>
              <a:effectLst>
                <a:outerShdw blurRad="50800" dist="38100" dir="2700000" algn="tl" rotWithShape="0">
                  <a:schemeClr val="accent1">
                    <a:alpha val="1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164" name="矩形 4"/>
          <p:cNvSpPr/>
          <p:nvPr/>
        </p:nvSpPr>
        <p:spPr>
          <a:xfrm>
            <a:off x="2209800" y="942975"/>
            <a:ext cx="3122295" cy="246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28600" dist="508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zh-CN" altLang="en-US" sz="1000">
                <a:solidFill>
                  <a:schemeClr val="tx1"/>
                </a:solidFill>
              </a:rPr>
              <a:t>团餐种类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kumimoji="0" lang="zh-CN" altLang="en-US" sz="1000" b="0" i="0" u="none" strike="noStrike" kern="0" cap="none" spc="-50" normalizeH="0" baseline="0" noProof="1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学习任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团队用餐服务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3" name="组合 182"/>
          <p:cNvGrpSpPr/>
          <p:nvPr>
            <p:custDataLst>
              <p:tags r:id="rId1"/>
            </p:custDataLst>
          </p:nvPr>
        </p:nvGrpSpPr>
        <p:grpSpPr>
          <a:xfrm>
            <a:off x="785495" y="1793240"/>
            <a:ext cx="1627505" cy="645795"/>
            <a:chOff x="5830" y="2743"/>
            <a:chExt cx="2563" cy="1017"/>
          </a:xfrm>
        </p:grpSpPr>
        <p:sp>
          <p:nvSpPr>
            <p:cNvPr id="184" name="PA-任意多边形 1"/>
            <p:cNvSpPr/>
            <p:nvPr>
              <p:custDataLst>
                <p:tags r:id="rId2"/>
              </p:custDataLst>
            </p:nvPr>
          </p:nvSpPr>
          <p:spPr>
            <a:xfrm>
              <a:off x="5961" y="2743"/>
              <a:ext cx="2206" cy="1015"/>
            </a:xfrm>
            <a:custGeom>
              <a:avLst/>
              <a:gdLst/>
              <a:ahLst/>
              <a:cxnLst/>
              <a:rect l="0" t="0" r="0" b="0"/>
              <a:pathLst>
                <a:path w="7874001" h="3623692">
                  <a:moveTo>
                    <a:pt x="0" y="3623691"/>
                  </a:moveTo>
                  <a:lnTo>
                    <a:pt x="0" y="3505200"/>
                  </a:lnTo>
                  <a:lnTo>
                    <a:pt x="558800" y="3505200"/>
                  </a:lnTo>
                  <a:lnTo>
                    <a:pt x="558800" y="2624709"/>
                  </a:lnTo>
                  <a:lnTo>
                    <a:pt x="821182" y="2624709"/>
                  </a:lnTo>
                  <a:lnTo>
                    <a:pt x="821182" y="1159891"/>
                  </a:lnTo>
                  <a:lnTo>
                    <a:pt x="939800" y="1159891"/>
                  </a:lnTo>
                  <a:lnTo>
                    <a:pt x="939800" y="1058291"/>
                  </a:lnTo>
                  <a:lnTo>
                    <a:pt x="1244600" y="1058291"/>
                  </a:lnTo>
                  <a:lnTo>
                    <a:pt x="1244600" y="1151509"/>
                  </a:lnTo>
                  <a:lnTo>
                    <a:pt x="1354582" y="1151509"/>
                  </a:lnTo>
                  <a:lnTo>
                    <a:pt x="1354582" y="2006600"/>
                  </a:lnTo>
                  <a:lnTo>
                    <a:pt x="1574800" y="2006600"/>
                  </a:lnTo>
                  <a:lnTo>
                    <a:pt x="1574800" y="1871091"/>
                  </a:lnTo>
                  <a:lnTo>
                    <a:pt x="2125091" y="1871091"/>
                  </a:lnTo>
                  <a:lnTo>
                    <a:pt x="2125091" y="1684909"/>
                  </a:lnTo>
                  <a:lnTo>
                    <a:pt x="2201291" y="1684909"/>
                  </a:lnTo>
                  <a:lnTo>
                    <a:pt x="2201291" y="381000"/>
                  </a:lnTo>
                  <a:lnTo>
                    <a:pt x="2311400" y="381000"/>
                  </a:lnTo>
                  <a:lnTo>
                    <a:pt x="2311400" y="228600"/>
                  </a:lnTo>
                  <a:lnTo>
                    <a:pt x="2395982" y="228600"/>
                  </a:lnTo>
                  <a:lnTo>
                    <a:pt x="2395982" y="33909"/>
                  </a:lnTo>
                  <a:lnTo>
                    <a:pt x="2472182" y="33909"/>
                  </a:lnTo>
                  <a:lnTo>
                    <a:pt x="2472182" y="220091"/>
                  </a:lnTo>
                  <a:lnTo>
                    <a:pt x="2548382" y="220091"/>
                  </a:lnTo>
                  <a:lnTo>
                    <a:pt x="2548382" y="389509"/>
                  </a:lnTo>
                  <a:lnTo>
                    <a:pt x="2675382" y="389509"/>
                  </a:lnTo>
                  <a:lnTo>
                    <a:pt x="2675382" y="1803400"/>
                  </a:lnTo>
                  <a:lnTo>
                    <a:pt x="3030982" y="1803400"/>
                  </a:lnTo>
                  <a:lnTo>
                    <a:pt x="3030982" y="1515491"/>
                  </a:lnTo>
                  <a:lnTo>
                    <a:pt x="3420491" y="1515491"/>
                  </a:lnTo>
                  <a:lnTo>
                    <a:pt x="3420491" y="1837309"/>
                  </a:lnTo>
                  <a:lnTo>
                    <a:pt x="3640582" y="1837309"/>
                  </a:lnTo>
                  <a:lnTo>
                    <a:pt x="3640582" y="1151509"/>
                  </a:lnTo>
                  <a:lnTo>
                    <a:pt x="3852291" y="1151509"/>
                  </a:lnTo>
                  <a:lnTo>
                    <a:pt x="3852291" y="1515491"/>
                  </a:lnTo>
                  <a:lnTo>
                    <a:pt x="3928491" y="1515491"/>
                  </a:lnTo>
                  <a:lnTo>
                    <a:pt x="3928491" y="1938909"/>
                  </a:lnTo>
                  <a:lnTo>
                    <a:pt x="3928491" y="2015109"/>
                  </a:lnTo>
                  <a:lnTo>
                    <a:pt x="4216400" y="2015109"/>
                  </a:lnTo>
                  <a:lnTo>
                    <a:pt x="4216400" y="711200"/>
                  </a:lnTo>
                  <a:lnTo>
                    <a:pt x="4699000" y="169291"/>
                  </a:lnTo>
                  <a:lnTo>
                    <a:pt x="4792091" y="169291"/>
                  </a:lnTo>
                  <a:lnTo>
                    <a:pt x="4792091" y="1701800"/>
                  </a:lnTo>
                  <a:lnTo>
                    <a:pt x="4953000" y="1701800"/>
                  </a:lnTo>
                  <a:lnTo>
                    <a:pt x="4953000" y="1524000"/>
                  </a:lnTo>
                  <a:lnTo>
                    <a:pt x="5469382" y="1524000"/>
                  </a:lnTo>
                  <a:lnTo>
                    <a:pt x="5469382" y="1701800"/>
                  </a:lnTo>
                  <a:lnTo>
                    <a:pt x="5621782" y="1701800"/>
                  </a:lnTo>
                  <a:lnTo>
                    <a:pt x="5621782" y="135509"/>
                  </a:lnTo>
                  <a:lnTo>
                    <a:pt x="5791200" y="135509"/>
                  </a:lnTo>
                  <a:lnTo>
                    <a:pt x="5791200" y="0"/>
                  </a:lnTo>
                  <a:lnTo>
                    <a:pt x="6138291" y="0"/>
                  </a:lnTo>
                  <a:lnTo>
                    <a:pt x="6138291" y="143891"/>
                  </a:lnTo>
                  <a:lnTo>
                    <a:pt x="6307582" y="143891"/>
                  </a:lnTo>
                  <a:lnTo>
                    <a:pt x="6307582" y="1600200"/>
                  </a:lnTo>
                  <a:lnTo>
                    <a:pt x="6612382" y="1600200"/>
                  </a:lnTo>
                  <a:lnTo>
                    <a:pt x="6612382" y="1744091"/>
                  </a:lnTo>
                  <a:lnTo>
                    <a:pt x="6908800" y="1744091"/>
                  </a:lnTo>
                  <a:lnTo>
                    <a:pt x="6908800" y="1066800"/>
                  </a:lnTo>
                  <a:lnTo>
                    <a:pt x="6985000" y="1007491"/>
                  </a:lnTo>
                  <a:lnTo>
                    <a:pt x="7382891" y="1007491"/>
                  </a:lnTo>
                  <a:lnTo>
                    <a:pt x="7459091" y="1083691"/>
                  </a:lnTo>
                  <a:lnTo>
                    <a:pt x="7459091" y="1888109"/>
                  </a:lnTo>
                  <a:lnTo>
                    <a:pt x="7670800" y="1888109"/>
                  </a:lnTo>
                  <a:lnTo>
                    <a:pt x="7670800" y="2353691"/>
                  </a:lnTo>
                  <a:lnTo>
                    <a:pt x="7874000" y="2353691"/>
                  </a:lnTo>
                  <a:lnTo>
                    <a:pt x="7874000" y="2819400"/>
                  </a:lnTo>
                  <a:lnTo>
                    <a:pt x="7874000" y="362369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4000" t="-58000" r="-46000" b="-5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5" name="PA-矩形 2"/>
            <p:cNvSpPr/>
            <p:nvPr>
              <p:custDataLst>
                <p:tags r:id="rId4"/>
              </p:custDataLst>
            </p:nvPr>
          </p:nvSpPr>
          <p:spPr>
            <a:xfrm>
              <a:off x="6828" y="3593"/>
              <a:ext cx="1" cy="2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129660000" t="-78943000" r="-256177000" b="-4147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6" name="PA-任意多边形 3"/>
            <p:cNvSpPr/>
            <p:nvPr>
              <p:custDataLst>
                <p:tags r:id="rId5"/>
              </p:custDataLst>
            </p:nvPr>
          </p:nvSpPr>
          <p:spPr>
            <a:xfrm>
              <a:off x="5863" y="2980"/>
              <a:ext cx="2493" cy="780"/>
            </a:xfrm>
            <a:custGeom>
              <a:avLst/>
              <a:gdLst/>
              <a:ahLst/>
              <a:cxnLst/>
              <a:rect l="0" t="0" r="0" b="0"/>
              <a:pathLst>
                <a:path w="8898510" h="2785238">
                  <a:moveTo>
                    <a:pt x="8619109" y="2429637"/>
                  </a:moveTo>
                  <a:lnTo>
                    <a:pt x="8619109" y="2150237"/>
                  </a:lnTo>
                  <a:lnTo>
                    <a:pt x="8483600" y="2150237"/>
                  </a:lnTo>
                  <a:lnTo>
                    <a:pt x="8483600" y="1523746"/>
                  </a:lnTo>
                  <a:lnTo>
                    <a:pt x="8297291" y="1523746"/>
                  </a:lnTo>
                  <a:lnTo>
                    <a:pt x="8297291" y="1896237"/>
                  </a:lnTo>
                  <a:lnTo>
                    <a:pt x="8102600" y="1896237"/>
                  </a:lnTo>
                  <a:lnTo>
                    <a:pt x="8102600" y="1769237"/>
                  </a:lnTo>
                  <a:lnTo>
                    <a:pt x="7916291" y="1769237"/>
                  </a:lnTo>
                  <a:lnTo>
                    <a:pt x="7916291" y="1328928"/>
                  </a:lnTo>
                  <a:lnTo>
                    <a:pt x="7552309" y="1328928"/>
                  </a:lnTo>
                  <a:lnTo>
                    <a:pt x="7552309" y="1142746"/>
                  </a:lnTo>
                  <a:lnTo>
                    <a:pt x="7018909" y="1142746"/>
                  </a:lnTo>
                  <a:lnTo>
                    <a:pt x="7018909" y="1303528"/>
                  </a:lnTo>
                  <a:lnTo>
                    <a:pt x="6773418" y="1303528"/>
                  </a:lnTo>
                  <a:lnTo>
                    <a:pt x="6773418" y="1083437"/>
                  </a:lnTo>
                  <a:lnTo>
                    <a:pt x="6544818" y="1083437"/>
                  </a:lnTo>
                  <a:lnTo>
                    <a:pt x="6544818" y="566928"/>
                  </a:lnTo>
                  <a:lnTo>
                    <a:pt x="6451599" y="566928"/>
                  </a:lnTo>
                  <a:lnTo>
                    <a:pt x="6138418" y="778637"/>
                  </a:lnTo>
                  <a:lnTo>
                    <a:pt x="6138418" y="990346"/>
                  </a:lnTo>
                  <a:lnTo>
                    <a:pt x="5943600" y="990346"/>
                  </a:lnTo>
                  <a:lnTo>
                    <a:pt x="5943600" y="1201928"/>
                  </a:lnTo>
                  <a:lnTo>
                    <a:pt x="5740400" y="1201928"/>
                  </a:lnTo>
                  <a:lnTo>
                    <a:pt x="5740400" y="583946"/>
                  </a:lnTo>
                  <a:lnTo>
                    <a:pt x="5638800" y="583946"/>
                  </a:lnTo>
                  <a:lnTo>
                    <a:pt x="5638800" y="482346"/>
                  </a:lnTo>
                  <a:lnTo>
                    <a:pt x="5562600" y="482346"/>
                  </a:lnTo>
                  <a:lnTo>
                    <a:pt x="5562600" y="575437"/>
                  </a:lnTo>
                  <a:lnTo>
                    <a:pt x="5461000" y="575437"/>
                  </a:lnTo>
                  <a:lnTo>
                    <a:pt x="5461000" y="1523746"/>
                  </a:lnTo>
                  <a:lnTo>
                    <a:pt x="5173218" y="1523746"/>
                  </a:lnTo>
                  <a:lnTo>
                    <a:pt x="5173218" y="1117346"/>
                  </a:lnTo>
                  <a:lnTo>
                    <a:pt x="4851400" y="1117346"/>
                  </a:lnTo>
                  <a:lnTo>
                    <a:pt x="4851400" y="1337437"/>
                  </a:lnTo>
                  <a:lnTo>
                    <a:pt x="4436491" y="1337437"/>
                  </a:lnTo>
                  <a:lnTo>
                    <a:pt x="4436491" y="947928"/>
                  </a:lnTo>
                  <a:lnTo>
                    <a:pt x="4351909" y="947928"/>
                  </a:lnTo>
                  <a:lnTo>
                    <a:pt x="4351909" y="863346"/>
                  </a:lnTo>
                  <a:lnTo>
                    <a:pt x="4123309" y="863346"/>
                  </a:lnTo>
                  <a:lnTo>
                    <a:pt x="4123309" y="939546"/>
                  </a:lnTo>
                  <a:lnTo>
                    <a:pt x="4055491" y="939546"/>
                  </a:lnTo>
                  <a:lnTo>
                    <a:pt x="4055491" y="1303528"/>
                  </a:lnTo>
                  <a:lnTo>
                    <a:pt x="3947160" y="1303528"/>
                  </a:lnTo>
                  <a:lnTo>
                    <a:pt x="3947160" y="1009904"/>
                  </a:lnTo>
                  <a:cubicBezTo>
                    <a:pt x="3947160" y="976884"/>
                    <a:pt x="3947160" y="942213"/>
                    <a:pt x="3947160" y="906272"/>
                  </a:cubicBezTo>
                  <a:lnTo>
                    <a:pt x="3947160" y="885571"/>
                  </a:lnTo>
                  <a:lnTo>
                    <a:pt x="3947160" y="885571"/>
                  </a:lnTo>
                  <a:cubicBezTo>
                    <a:pt x="3942080" y="503047"/>
                    <a:pt x="3892677" y="0"/>
                    <a:pt x="3666363" y="25146"/>
                  </a:cubicBezTo>
                  <a:cubicBezTo>
                    <a:pt x="3483991" y="45339"/>
                    <a:pt x="3446272" y="523748"/>
                    <a:pt x="3443986" y="885571"/>
                  </a:cubicBezTo>
                  <a:lnTo>
                    <a:pt x="3443986" y="885571"/>
                  </a:lnTo>
                  <a:lnTo>
                    <a:pt x="3443986" y="1286637"/>
                  </a:lnTo>
                  <a:lnTo>
                    <a:pt x="3310509" y="1286637"/>
                  </a:lnTo>
                  <a:lnTo>
                    <a:pt x="3310509" y="846328"/>
                  </a:lnTo>
                  <a:lnTo>
                    <a:pt x="2777109" y="846328"/>
                  </a:lnTo>
                  <a:lnTo>
                    <a:pt x="2777109" y="1278128"/>
                  </a:lnTo>
                  <a:lnTo>
                    <a:pt x="2455291" y="1278128"/>
                  </a:lnTo>
                  <a:lnTo>
                    <a:pt x="2455291" y="1481328"/>
                  </a:lnTo>
                  <a:lnTo>
                    <a:pt x="2353691" y="1481328"/>
                  </a:lnTo>
                  <a:lnTo>
                    <a:pt x="2353691" y="600837"/>
                  </a:lnTo>
                  <a:lnTo>
                    <a:pt x="2260600" y="600837"/>
                  </a:lnTo>
                  <a:lnTo>
                    <a:pt x="2260600" y="363728"/>
                  </a:lnTo>
                  <a:lnTo>
                    <a:pt x="2226691" y="363728"/>
                  </a:lnTo>
                  <a:lnTo>
                    <a:pt x="2226691" y="600837"/>
                  </a:lnTo>
                  <a:lnTo>
                    <a:pt x="2116709" y="600837"/>
                  </a:lnTo>
                  <a:lnTo>
                    <a:pt x="2116709" y="1489837"/>
                  </a:lnTo>
                  <a:lnTo>
                    <a:pt x="1820291" y="1489837"/>
                  </a:lnTo>
                  <a:lnTo>
                    <a:pt x="1820291" y="1278128"/>
                  </a:lnTo>
                  <a:lnTo>
                    <a:pt x="1591691" y="1278128"/>
                  </a:lnTo>
                  <a:lnTo>
                    <a:pt x="1591691" y="1176528"/>
                  </a:lnTo>
                  <a:lnTo>
                    <a:pt x="1286891" y="1176528"/>
                  </a:lnTo>
                  <a:lnTo>
                    <a:pt x="1286891" y="1286637"/>
                  </a:lnTo>
                  <a:lnTo>
                    <a:pt x="965200" y="1286637"/>
                  </a:lnTo>
                  <a:lnTo>
                    <a:pt x="965200" y="1836928"/>
                  </a:lnTo>
                  <a:lnTo>
                    <a:pt x="778891" y="1836928"/>
                  </a:lnTo>
                  <a:lnTo>
                    <a:pt x="778891" y="2675128"/>
                  </a:lnTo>
                  <a:lnTo>
                    <a:pt x="0" y="2675128"/>
                  </a:lnTo>
                  <a:lnTo>
                    <a:pt x="0" y="2768346"/>
                  </a:lnTo>
                  <a:lnTo>
                    <a:pt x="8898509" y="2785237"/>
                  </a:lnTo>
                  <a:lnTo>
                    <a:pt x="8898509" y="2429637"/>
                  </a:lnTo>
                </a:path>
              </a:pathLst>
            </a:custGeom>
            <a:blipFill dpi="0" rotWithShape="0">
              <a:blip r:embed="rId3"/>
              <a:srcRect/>
              <a:stretch>
                <a:fillRect l="-9000" t="-106000" r="-33000" b="-76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7" name="PA-任意多边形 5"/>
            <p:cNvSpPr/>
            <p:nvPr>
              <p:custDataLst>
                <p:tags r:id="rId6"/>
              </p:custDataLst>
            </p:nvPr>
          </p:nvSpPr>
          <p:spPr>
            <a:xfrm>
              <a:off x="5872" y="3410"/>
              <a:ext cx="2494" cy="349"/>
            </a:xfrm>
            <a:custGeom>
              <a:avLst/>
              <a:gdLst/>
              <a:ahLst/>
              <a:cxnLst/>
              <a:rect l="0" t="0" r="0" b="0"/>
              <a:pathLst>
                <a:path w="8902701" h="1244601">
                  <a:moveTo>
                    <a:pt x="0" y="1200150"/>
                  </a:moveTo>
                  <a:lnTo>
                    <a:pt x="0" y="1149350"/>
                  </a:lnTo>
                  <a:lnTo>
                    <a:pt x="533400" y="1149350"/>
                  </a:lnTo>
                  <a:lnTo>
                    <a:pt x="533400" y="723900"/>
                  </a:lnTo>
                  <a:lnTo>
                    <a:pt x="533400" y="641350"/>
                  </a:lnTo>
                  <a:lnTo>
                    <a:pt x="806450" y="641350"/>
                  </a:lnTo>
                  <a:lnTo>
                    <a:pt x="806450" y="107950"/>
                  </a:lnTo>
                  <a:lnTo>
                    <a:pt x="1041400" y="107950"/>
                  </a:lnTo>
                  <a:lnTo>
                    <a:pt x="1041400" y="641350"/>
                  </a:lnTo>
                  <a:lnTo>
                    <a:pt x="1206500" y="641350"/>
                  </a:lnTo>
                  <a:lnTo>
                    <a:pt x="1206500" y="450850"/>
                  </a:lnTo>
                  <a:lnTo>
                    <a:pt x="1289050" y="450850"/>
                  </a:lnTo>
                  <a:lnTo>
                    <a:pt x="1289050" y="349250"/>
                  </a:lnTo>
                  <a:lnTo>
                    <a:pt x="1828800" y="349250"/>
                  </a:lnTo>
                  <a:lnTo>
                    <a:pt x="1828800" y="450850"/>
                  </a:lnTo>
                  <a:lnTo>
                    <a:pt x="1911350" y="450850"/>
                  </a:lnTo>
                  <a:lnTo>
                    <a:pt x="1911350" y="641350"/>
                  </a:lnTo>
                  <a:lnTo>
                    <a:pt x="2228850" y="641350"/>
                  </a:lnTo>
                  <a:lnTo>
                    <a:pt x="2228850" y="254000"/>
                  </a:lnTo>
                  <a:lnTo>
                    <a:pt x="2393950" y="254000"/>
                  </a:lnTo>
                  <a:lnTo>
                    <a:pt x="2393950" y="641350"/>
                  </a:lnTo>
                  <a:lnTo>
                    <a:pt x="2552700" y="641350"/>
                  </a:lnTo>
                  <a:lnTo>
                    <a:pt x="2552700" y="107950"/>
                  </a:lnTo>
                  <a:lnTo>
                    <a:pt x="2622550" y="107950"/>
                  </a:lnTo>
                  <a:lnTo>
                    <a:pt x="2622550" y="31750"/>
                  </a:lnTo>
                  <a:lnTo>
                    <a:pt x="3168650" y="31750"/>
                  </a:lnTo>
                  <a:lnTo>
                    <a:pt x="3168650" y="107950"/>
                  </a:lnTo>
                  <a:lnTo>
                    <a:pt x="3238500" y="107950"/>
                  </a:lnTo>
                  <a:lnTo>
                    <a:pt x="3238500" y="317500"/>
                  </a:lnTo>
                  <a:lnTo>
                    <a:pt x="3422650" y="317500"/>
                  </a:lnTo>
                  <a:lnTo>
                    <a:pt x="3422650" y="533400"/>
                  </a:lnTo>
                  <a:lnTo>
                    <a:pt x="3771900" y="533400"/>
                  </a:lnTo>
                  <a:lnTo>
                    <a:pt x="3771900" y="660400"/>
                  </a:lnTo>
                  <a:lnTo>
                    <a:pt x="4305300" y="660400"/>
                  </a:lnTo>
                  <a:lnTo>
                    <a:pt x="4305300" y="127000"/>
                  </a:lnTo>
                  <a:lnTo>
                    <a:pt x="4521200" y="127000"/>
                  </a:lnTo>
                  <a:lnTo>
                    <a:pt x="4521200" y="19050"/>
                  </a:lnTo>
                  <a:lnTo>
                    <a:pt x="4629150" y="19050"/>
                  </a:lnTo>
                  <a:lnTo>
                    <a:pt x="4629150" y="127000"/>
                  </a:lnTo>
                  <a:lnTo>
                    <a:pt x="4845050" y="127000"/>
                  </a:lnTo>
                  <a:lnTo>
                    <a:pt x="4845050" y="393700"/>
                  </a:lnTo>
                  <a:lnTo>
                    <a:pt x="5022850" y="393700"/>
                  </a:lnTo>
                  <a:lnTo>
                    <a:pt x="5022850" y="558800"/>
                  </a:lnTo>
                  <a:lnTo>
                    <a:pt x="5721350" y="558800"/>
                  </a:lnTo>
                  <a:lnTo>
                    <a:pt x="5721350" y="50800"/>
                  </a:lnTo>
                  <a:lnTo>
                    <a:pt x="6489700" y="50800"/>
                  </a:lnTo>
                  <a:lnTo>
                    <a:pt x="6489700" y="260350"/>
                  </a:lnTo>
                  <a:lnTo>
                    <a:pt x="7016750" y="260350"/>
                  </a:lnTo>
                  <a:lnTo>
                    <a:pt x="7016750" y="438150"/>
                  </a:lnTo>
                  <a:lnTo>
                    <a:pt x="7270750" y="438150"/>
                  </a:lnTo>
                  <a:lnTo>
                    <a:pt x="7270750" y="63500"/>
                  </a:lnTo>
                  <a:lnTo>
                    <a:pt x="7372350" y="63500"/>
                  </a:lnTo>
                  <a:lnTo>
                    <a:pt x="7372350" y="0"/>
                  </a:lnTo>
                  <a:lnTo>
                    <a:pt x="7600950" y="0"/>
                  </a:lnTo>
                  <a:lnTo>
                    <a:pt x="7600950" y="63500"/>
                  </a:lnTo>
                  <a:lnTo>
                    <a:pt x="7689850" y="63500"/>
                  </a:lnTo>
                  <a:lnTo>
                    <a:pt x="7689850" y="438150"/>
                  </a:lnTo>
                  <a:lnTo>
                    <a:pt x="7950200" y="438150"/>
                  </a:lnTo>
                  <a:lnTo>
                    <a:pt x="7950200" y="666750"/>
                  </a:lnTo>
                  <a:lnTo>
                    <a:pt x="8210550" y="666750"/>
                  </a:lnTo>
                  <a:lnTo>
                    <a:pt x="8210550" y="565150"/>
                  </a:lnTo>
                  <a:lnTo>
                    <a:pt x="8362950" y="565150"/>
                  </a:lnTo>
                  <a:lnTo>
                    <a:pt x="8362950" y="806450"/>
                  </a:lnTo>
                  <a:lnTo>
                    <a:pt x="8674100" y="806450"/>
                  </a:lnTo>
                  <a:lnTo>
                    <a:pt x="8674100" y="1123950"/>
                  </a:lnTo>
                  <a:lnTo>
                    <a:pt x="8902700" y="1123950"/>
                  </a:lnTo>
                  <a:lnTo>
                    <a:pt x="8902700" y="1193800"/>
                  </a:lnTo>
                  <a:lnTo>
                    <a:pt x="8902700" y="1244600"/>
                  </a:lnTo>
                  <a:lnTo>
                    <a:pt x="0" y="124460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9000" t="-361000" r="-32000" b="-170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8" name="PA-任意多边形 6"/>
            <p:cNvSpPr/>
            <p:nvPr>
              <p:custDataLst>
                <p:tags r:id="rId7"/>
              </p:custDataLst>
            </p:nvPr>
          </p:nvSpPr>
          <p:spPr>
            <a:xfrm>
              <a:off x="5830" y="3456"/>
              <a:ext cx="2563" cy="302"/>
            </a:xfrm>
            <a:custGeom>
              <a:avLst/>
              <a:gdLst/>
              <a:ahLst/>
              <a:cxnLst/>
              <a:rect l="0" t="0" r="0" b="0"/>
              <a:pathLst>
                <a:path w="9148192" h="1077342">
                  <a:moveTo>
                    <a:pt x="9025509" y="1077341"/>
                  </a:moveTo>
                  <a:lnTo>
                    <a:pt x="0" y="1077341"/>
                  </a:lnTo>
                  <a:lnTo>
                    <a:pt x="0" y="908050"/>
                  </a:lnTo>
                  <a:lnTo>
                    <a:pt x="330200" y="908050"/>
                  </a:lnTo>
                  <a:lnTo>
                    <a:pt x="330200" y="772541"/>
                  </a:lnTo>
                  <a:lnTo>
                    <a:pt x="575691" y="772541"/>
                  </a:lnTo>
                  <a:lnTo>
                    <a:pt x="575691" y="366141"/>
                  </a:lnTo>
                  <a:lnTo>
                    <a:pt x="778891" y="366141"/>
                  </a:lnTo>
                  <a:lnTo>
                    <a:pt x="778891" y="772541"/>
                  </a:lnTo>
                  <a:lnTo>
                    <a:pt x="1007491" y="772541"/>
                  </a:lnTo>
                  <a:lnTo>
                    <a:pt x="1007491" y="577850"/>
                  </a:lnTo>
                  <a:lnTo>
                    <a:pt x="1053211" y="577850"/>
                  </a:lnTo>
                  <a:lnTo>
                    <a:pt x="1053211" y="530987"/>
                  </a:lnTo>
                  <a:lnTo>
                    <a:pt x="1343406" y="530987"/>
                  </a:lnTo>
                  <a:lnTo>
                    <a:pt x="1343406" y="577850"/>
                  </a:lnTo>
                  <a:lnTo>
                    <a:pt x="1382141" y="577850"/>
                  </a:lnTo>
                  <a:lnTo>
                    <a:pt x="1382141" y="768350"/>
                  </a:lnTo>
                  <a:lnTo>
                    <a:pt x="1471041" y="768350"/>
                  </a:lnTo>
                  <a:lnTo>
                    <a:pt x="1471041" y="482600"/>
                  </a:lnTo>
                  <a:lnTo>
                    <a:pt x="1617091" y="482600"/>
                  </a:lnTo>
                  <a:lnTo>
                    <a:pt x="1617091" y="781050"/>
                  </a:lnTo>
                  <a:lnTo>
                    <a:pt x="1661541" y="781050"/>
                  </a:lnTo>
                  <a:lnTo>
                    <a:pt x="1661541" y="685800"/>
                  </a:lnTo>
                  <a:lnTo>
                    <a:pt x="1794891" y="685800"/>
                  </a:lnTo>
                  <a:lnTo>
                    <a:pt x="1794891" y="520700"/>
                  </a:lnTo>
                  <a:lnTo>
                    <a:pt x="1991741" y="520700"/>
                  </a:lnTo>
                  <a:lnTo>
                    <a:pt x="1991741" y="749300"/>
                  </a:lnTo>
                  <a:lnTo>
                    <a:pt x="2201291" y="749300"/>
                  </a:lnTo>
                  <a:lnTo>
                    <a:pt x="2201291" y="285750"/>
                  </a:lnTo>
                  <a:lnTo>
                    <a:pt x="2309241" y="285750"/>
                  </a:lnTo>
                  <a:lnTo>
                    <a:pt x="2309241" y="222250"/>
                  </a:lnTo>
                  <a:lnTo>
                    <a:pt x="2868041" y="222250"/>
                  </a:lnTo>
                  <a:lnTo>
                    <a:pt x="2868041" y="304800"/>
                  </a:lnTo>
                  <a:lnTo>
                    <a:pt x="2950591" y="304800"/>
                  </a:lnTo>
                  <a:lnTo>
                    <a:pt x="2950591" y="774700"/>
                  </a:lnTo>
                  <a:lnTo>
                    <a:pt x="3064891" y="774700"/>
                  </a:lnTo>
                  <a:lnTo>
                    <a:pt x="3064891" y="660400"/>
                  </a:lnTo>
                  <a:lnTo>
                    <a:pt x="3172841" y="660400"/>
                  </a:lnTo>
                  <a:lnTo>
                    <a:pt x="3172841" y="774700"/>
                  </a:lnTo>
                  <a:lnTo>
                    <a:pt x="3287141" y="774700"/>
                  </a:lnTo>
                  <a:lnTo>
                    <a:pt x="3287141" y="603250"/>
                  </a:lnTo>
                  <a:lnTo>
                    <a:pt x="3541141" y="603250"/>
                  </a:lnTo>
                  <a:lnTo>
                    <a:pt x="3541141" y="781050"/>
                  </a:lnTo>
                  <a:lnTo>
                    <a:pt x="3541141" y="831850"/>
                  </a:lnTo>
                  <a:lnTo>
                    <a:pt x="3687191" y="831850"/>
                  </a:lnTo>
                  <a:lnTo>
                    <a:pt x="3788791" y="831850"/>
                  </a:lnTo>
                  <a:lnTo>
                    <a:pt x="3788791" y="44450"/>
                  </a:lnTo>
                  <a:lnTo>
                    <a:pt x="3864991" y="44450"/>
                  </a:lnTo>
                  <a:lnTo>
                    <a:pt x="3864991" y="0"/>
                  </a:lnTo>
                  <a:lnTo>
                    <a:pt x="3985641" y="0"/>
                  </a:lnTo>
                  <a:lnTo>
                    <a:pt x="3985641" y="50800"/>
                  </a:lnTo>
                  <a:lnTo>
                    <a:pt x="4055491" y="50800"/>
                  </a:lnTo>
                  <a:lnTo>
                    <a:pt x="4055491" y="679450"/>
                  </a:lnTo>
                  <a:lnTo>
                    <a:pt x="4309491" y="679450"/>
                  </a:lnTo>
                  <a:lnTo>
                    <a:pt x="4309491" y="323850"/>
                  </a:lnTo>
                  <a:lnTo>
                    <a:pt x="4563491" y="323850"/>
                  </a:lnTo>
                  <a:lnTo>
                    <a:pt x="4563491" y="546100"/>
                  </a:lnTo>
                  <a:lnTo>
                    <a:pt x="5141341" y="546100"/>
                  </a:lnTo>
                  <a:lnTo>
                    <a:pt x="5141341" y="781050"/>
                  </a:lnTo>
                  <a:lnTo>
                    <a:pt x="5395341" y="781050"/>
                  </a:lnTo>
                  <a:lnTo>
                    <a:pt x="5395341" y="209550"/>
                  </a:lnTo>
                  <a:lnTo>
                    <a:pt x="5687441" y="209550"/>
                  </a:lnTo>
                  <a:lnTo>
                    <a:pt x="5687441" y="660400"/>
                  </a:lnTo>
                  <a:lnTo>
                    <a:pt x="5890641" y="660400"/>
                  </a:lnTo>
                  <a:lnTo>
                    <a:pt x="5890641" y="793750"/>
                  </a:lnTo>
                  <a:lnTo>
                    <a:pt x="6093841" y="793750"/>
                  </a:lnTo>
                  <a:lnTo>
                    <a:pt x="6093841" y="679450"/>
                  </a:lnTo>
                  <a:lnTo>
                    <a:pt x="6195441" y="679450"/>
                  </a:lnTo>
                  <a:lnTo>
                    <a:pt x="6195441" y="374650"/>
                  </a:lnTo>
                  <a:lnTo>
                    <a:pt x="6316091" y="374650"/>
                  </a:lnTo>
                  <a:lnTo>
                    <a:pt x="6316091" y="292100"/>
                  </a:lnTo>
                  <a:lnTo>
                    <a:pt x="6843141" y="292100"/>
                  </a:lnTo>
                  <a:lnTo>
                    <a:pt x="6843141" y="374650"/>
                  </a:lnTo>
                  <a:lnTo>
                    <a:pt x="6957441" y="374650"/>
                  </a:lnTo>
                  <a:lnTo>
                    <a:pt x="6957441" y="717550"/>
                  </a:lnTo>
                  <a:lnTo>
                    <a:pt x="7059041" y="717550"/>
                  </a:lnTo>
                  <a:lnTo>
                    <a:pt x="7059041" y="819150"/>
                  </a:lnTo>
                  <a:lnTo>
                    <a:pt x="7186041" y="819150"/>
                  </a:lnTo>
                  <a:lnTo>
                    <a:pt x="7186041" y="577850"/>
                  </a:lnTo>
                  <a:lnTo>
                    <a:pt x="7763891" y="577850"/>
                  </a:lnTo>
                  <a:lnTo>
                    <a:pt x="7763891" y="711200"/>
                  </a:lnTo>
                  <a:lnTo>
                    <a:pt x="8265541" y="711200"/>
                  </a:lnTo>
                  <a:lnTo>
                    <a:pt x="8265541" y="882650"/>
                  </a:lnTo>
                  <a:lnTo>
                    <a:pt x="8544941" y="882650"/>
                  </a:lnTo>
                  <a:lnTo>
                    <a:pt x="8544941" y="787400"/>
                  </a:lnTo>
                  <a:lnTo>
                    <a:pt x="8710041" y="787400"/>
                  </a:lnTo>
                  <a:lnTo>
                    <a:pt x="8710041" y="882650"/>
                  </a:lnTo>
                  <a:lnTo>
                    <a:pt x="8919591" y="882650"/>
                  </a:lnTo>
                  <a:lnTo>
                    <a:pt x="8919591" y="996950"/>
                  </a:lnTo>
                  <a:lnTo>
                    <a:pt x="9148191" y="996950"/>
                  </a:lnTo>
                  <a:lnTo>
                    <a:pt x="9148191" y="107734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000" t="-433000" r="-30000" b="-19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190" name="文本框 189"/>
          <p:cNvSpPr txBox="1"/>
          <p:nvPr/>
        </p:nvSpPr>
        <p:spPr>
          <a:xfrm>
            <a:off x="3397250" y="1965960"/>
            <a:ext cx="2896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</a:rPr>
              <a:t>二、团队用餐服务流程</a:t>
            </a:r>
            <a:r>
              <a:rPr lang="en-US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endParaRPr lang="en-US" altLang="zh-CN" sz="1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kumimoji="0" lang="zh-CN" altLang="en-US" sz="1000" b="0" i="0" u="none" strike="noStrike" kern="0" cap="none" spc="-50" normalizeH="0" baseline="0" noProof="1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学习任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团队用餐服务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182370" y="1212850"/>
            <a:ext cx="2359025" cy="2663190"/>
            <a:chOff x="6310" y="350"/>
            <a:chExt cx="4852" cy="506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8F8F8">
                    <a:alpha val="100000"/>
                  </a:srgbClr>
                </a:clrFrom>
                <a:clrTo>
                  <a:srgbClr val="F8F8F8">
                    <a:alpha val="100000"/>
                    <a:alpha val="0"/>
                  </a:srgbClr>
                </a:clrTo>
              </a:clrChange>
            </a:blip>
            <a:srcRect b="20277"/>
            <a:stretch>
              <a:fillRect/>
            </a:stretch>
          </p:blipFill>
          <p:spPr>
            <a:xfrm>
              <a:off x="6790" y="350"/>
              <a:ext cx="4113" cy="276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/>
            <a:srcRect r="18660" b="5439"/>
            <a:stretch>
              <a:fillRect/>
            </a:stretch>
          </p:blipFill>
          <p:spPr>
            <a:xfrm>
              <a:off x="8660" y="3110"/>
              <a:ext cx="170" cy="226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8F8F8">
                    <a:alpha val="100000"/>
                  </a:srgbClr>
                </a:clrFrom>
                <a:clrTo>
                  <a:srgbClr val="F8F8F8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10" y="3336"/>
              <a:ext cx="4853" cy="2083"/>
            </a:xfrm>
            <a:prstGeom prst="rect">
              <a:avLst/>
            </a:prstGeom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3625850" y="1216660"/>
            <a:ext cx="3756660" cy="26435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050" y="908050"/>
            <a:ext cx="1009015" cy="645795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1067356" y="1636078"/>
            <a:ext cx="5230515" cy="0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559260" y="2840001"/>
            <a:ext cx="1141346" cy="7855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会议团餐</a:t>
            </a: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——</a:t>
            </a:r>
            <a:r>
              <a:rPr lang="zh-CN" altLang="en-US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</a:rPr>
              <a:t>朴素大方</a:t>
            </a:r>
            <a:endParaRPr lang="zh-CN" altLang="en-US" sz="87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宋体" panose="02010600030101010101" pitchFamily="2" charset="-122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</a:rPr>
              <a:t>旅游团、婚宴团餐</a:t>
            </a: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</a:rPr>
              <a:t>——</a:t>
            </a:r>
            <a:r>
              <a:rPr lang="zh-CN" altLang="en-US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宋体" panose="02010600030101010101" pitchFamily="2" charset="-122"/>
                <a:cs typeface="+mn-ea"/>
              </a:rPr>
              <a:t>热烈、欢快</a:t>
            </a:r>
            <a:endParaRPr lang="zh-CN" altLang="en-US" sz="87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宋体" panose="02010600030101010101" pitchFamily="2" charset="-122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59260" y="2445646"/>
            <a:ext cx="1141346" cy="37467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240" b="1">
                <a:solidFill>
                  <a:schemeClr val="accent1"/>
                </a:solidFill>
                <a:latin typeface="+mn-ea"/>
                <a:cs typeface="+mn-ea"/>
              </a:rPr>
              <a:t>用餐环境布置</a:t>
            </a:r>
            <a:endParaRPr lang="zh-CN" altLang="en-US" sz="124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7" name="任意多边形: 形状 36"/>
          <p:cNvSpPr/>
          <p:nvPr>
            <p:custDataLst>
              <p:tags r:id="rId5"/>
            </p:custDataLst>
          </p:nvPr>
        </p:nvSpPr>
        <p:spPr>
          <a:xfrm>
            <a:off x="698976" y="1432209"/>
            <a:ext cx="235353" cy="203081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63500" dir="8100000" algn="tr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15">
              <a:solidFill>
                <a:schemeClr val="lt1"/>
              </a:solidFill>
            </a:endParaRPr>
          </a:p>
        </p:txBody>
      </p:sp>
      <p:sp>
        <p:nvSpPr>
          <p:cNvPr id="8" name="任意多边形: 形状 38"/>
          <p:cNvSpPr/>
          <p:nvPr>
            <p:custDataLst>
              <p:tags r:id="rId6"/>
            </p:custDataLst>
          </p:nvPr>
        </p:nvSpPr>
        <p:spPr>
          <a:xfrm>
            <a:off x="809175" y="1431816"/>
            <a:ext cx="751714" cy="981558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11379" tIns="44473" rIns="66906" bIns="178679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9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1882434" y="2840001"/>
            <a:ext cx="1141346" cy="7855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合食</a:t>
            </a: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/</a:t>
            </a:r>
            <a:r>
              <a:rPr lang="zh-CN" altLang="en-US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分食</a:t>
            </a:r>
            <a:endParaRPr lang="zh-CN" altLang="en-US" sz="87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任意多边形: 形状 36"/>
          <p:cNvSpPr/>
          <p:nvPr>
            <p:custDataLst>
              <p:tags r:id="rId8"/>
            </p:custDataLst>
          </p:nvPr>
        </p:nvSpPr>
        <p:spPr>
          <a:xfrm>
            <a:off x="2022151" y="1432209"/>
            <a:ext cx="235353" cy="203081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15">
              <a:solidFill>
                <a:schemeClr val="lt1"/>
              </a:solidFill>
            </a:endParaRPr>
          </a:p>
        </p:txBody>
      </p:sp>
      <p:sp>
        <p:nvSpPr>
          <p:cNvPr id="11" name="任意多边形: 形状 38"/>
          <p:cNvSpPr/>
          <p:nvPr>
            <p:custDataLst>
              <p:tags r:id="rId9"/>
            </p:custDataLst>
          </p:nvPr>
        </p:nvSpPr>
        <p:spPr>
          <a:xfrm>
            <a:off x="2132350" y="1431816"/>
            <a:ext cx="751714" cy="981558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90000">
                <a:schemeClr val="accent2"/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11379" tIns="44473" rIns="66906" bIns="178679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9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9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1882434" y="2445646"/>
            <a:ext cx="1141346" cy="37467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240" b="1">
                <a:solidFill>
                  <a:schemeClr val="accent2"/>
                </a:solidFill>
                <a:latin typeface="+mn-ea"/>
                <a:cs typeface="+mn-ea"/>
              </a:rPr>
              <a:t>用餐形式</a:t>
            </a:r>
            <a:endParaRPr lang="zh-CN" altLang="en-US" sz="124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3205609" y="2840001"/>
            <a:ext cx="1141346" cy="7855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可以提供超标准酒水，差价现付</a:t>
            </a:r>
            <a:endParaRPr lang="zh-CN" altLang="en-US" sz="87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9" name="任意多边形: 形状 36"/>
          <p:cNvSpPr/>
          <p:nvPr>
            <p:custDataLst>
              <p:tags r:id="rId12"/>
            </p:custDataLst>
          </p:nvPr>
        </p:nvSpPr>
        <p:spPr>
          <a:xfrm>
            <a:off x="3345326" y="1432209"/>
            <a:ext cx="235353" cy="203081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63500" dir="8100000" algn="tr" rotWithShape="0">
              <a:schemeClr val="accent3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15">
              <a:solidFill>
                <a:schemeClr val="lt1"/>
              </a:solidFill>
            </a:endParaRPr>
          </a:p>
        </p:txBody>
      </p:sp>
      <p:sp>
        <p:nvSpPr>
          <p:cNvPr id="31" name="任意多边形: 形状 38"/>
          <p:cNvSpPr/>
          <p:nvPr>
            <p:custDataLst>
              <p:tags r:id="rId13"/>
            </p:custDataLst>
          </p:nvPr>
        </p:nvSpPr>
        <p:spPr>
          <a:xfrm>
            <a:off x="3455524" y="1431816"/>
            <a:ext cx="751714" cy="981558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80000">
                <a:schemeClr val="accent3"/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11379" tIns="44473" rIns="66906" bIns="178679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9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9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4"/>
            </p:custDataLst>
          </p:nvPr>
        </p:nvSpPr>
        <p:spPr>
          <a:xfrm>
            <a:off x="3205609" y="2445646"/>
            <a:ext cx="1141346" cy="37467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240" b="1">
                <a:solidFill>
                  <a:schemeClr val="accent3"/>
                </a:solidFill>
                <a:latin typeface="+mn-ea"/>
                <a:ea typeface="宋体" panose="02010600030101010101" pitchFamily="2" charset="-122"/>
                <a:cs typeface="+mn-ea"/>
              </a:rPr>
              <a:t>酒水控制</a:t>
            </a:r>
            <a:endParaRPr lang="zh-CN" altLang="en-US" sz="1240" b="1">
              <a:solidFill>
                <a:schemeClr val="accent3"/>
              </a:solidFill>
              <a:latin typeface="+mn-ea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5"/>
            </p:custDataLst>
          </p:nvPr>
        </p:nvSpPr>
        <p:spPr>
          <a:xfrm>
            <a:off x="4528784" y="2840001"/>
            <a:ext cx="1141346" cy="7855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客人到齐后再上菜，不能提前上菜上饭</a:t>
            </a:r>
            <a:endParaRPr lang="zh-CN" altLang="en-US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6"/>
            </p:custDataLst>
          </p:nvPr>
        </p:nvSpPr>
        <p:spPr>
          <a:xfrm>
            <a:off x="4528784" y="2445646"/>
            <a:ext cx="1141346" cy="37467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240" b="1">
                <a:solidFill>
                  <a:schemeClr val="accent4"/>
                </a:solidFill>
                <a:latin typeface="+mn-ea"/>
                <a:cs typeface="+mn-ea"/>
              </a:rPr>
              <a:t>上菜节点</a:t>
            </a:r>
            <a:endParaRPr lang="zh-CN" altLang="en-US" sz="1240" b="1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38" name="任意多边形: 形状 36"/>
          <p:cNvSpPr/>
          <p:nvPr>
            <p:custDataLst>
              <p:tags r:id="rId17"/>
            </p:custDataLst>
          </p:nvPr>
        </p:nvSpPr>
        <p:spPr>
          <a:xfrm>
            <a:off x="4668500" y="1432209"/>
            <a:ext cx="235353" cy="203081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63500" dir="8100000" algn="tr" rotWithShape="0">
              <a:schemeClr val="accent4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15">
              <a:solidFill>
                <a:schemeClr val="lt1"/>
              </a:solidFill>
            </a:endParaRPr>
          </a:p>
        </p:txBody>
      </p:sp>
      <p:sp>
        <p:nvSpPr>
          <p:cNvPr id="40" name="任意多边形: 形状 38"/>
          <p:cNvSpPr/>
          <p:nvPr>
            <p:custDataLst>
              <p:tags r:id="rId18"/>
            </p:custDataLst>
          </p:nvPr>
        </p:nvSpPr>
        <p:spPr>
          <a:xfrm>
            <a:off x="4778699" y="1431816"/>
            <a:ext cx="751714" cy="981558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90000">
                <a:schemeClr val="accent4"/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11379" tIns="44473" rIns="66906" bIns="178679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9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149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5851958" y="2820323"/>
            <a:ext cx="1141346" cy="7855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区分早餐、午晚餐准备餐具和摆台</a:t>
            </a:r>
            <a:endParaRPr lang="zh-CN" altLang="en-US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20"/>
            </p:custDataLst>
          </p:nvPr>
        </p:nvSpPr>
        <p:spPr>
          <a:xfrm>
            <a:off x="5851958" y="2425968"/>
            <a:ext cx="1141346" cy="37467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240" b="1">
                <a:solidFill>
                  <a:schemeClr val="accent5"/>
                </a:solidFill>
                <a:latin typeface="+mn-ea"/>
                <a:cs typeface="+mn-ea"/>
              </a:rPr>
              <a:t>摆台方式</a:t>
            </a:r>
            <a:endParaRPr lang="zh-CN" altLang="en-US" sz="1240" b="1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15" name="任意多边形: 形状 36"/>
          <p:cNvSpPr/>
          <p:nvPr>
            <p:custDataLst>
              <p:tags r:id="rId21"/>
            </p:custDataLst>
          </p:nvPr>
        </p:nvSpPr>
        <p:spPr>
          <a:xfrm>
            <a:off x="5991675" y="1432209"/>
            <a:ext cx="235353" cy="203081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63500" dir="8100000" algn="tr" rotWithShape="0">
              <a:schemeClr val="accent5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15">
              <a:solidFill>
                <a:schemeClr val="lt1"/>
              </a:solidFill>
            </a:endParaRPr>
          </a:p>
        </p:txBody>
      </p:sp>
      <p:sp>
        <p:nvSpPr>
          <p:cNvPr id="16" name="任意多边形: 形状 38"/>
          <p:cNvSpPr/>
          <p:nvPr>
            <p:custDataLst>
              <p:tags r:id="rId22"/>
            </p:custDataLst>
          </p:nvPr>
        </p:nvSpPr>
        <p:spPr>
          <a:xfrm>
            <a:off x="6101874" y="1431816"/>
            <a:ext cx="751714" cy="981558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90000">
                <a:schemeClr val="accent5"/>
              </a:gs>
            </a:gsLst>
            <a:lin ang="8100000" scaled="0"/>
            <a:tileRect/>
          </a:gradFill>
          <a:ln>
            <a:noFill/>
          </a:ln>
          <a:effectLst>
            <a:outerShdw blurRad="50800" dist="63500" dir="8100000" algn="tr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11379" tIns="44473" rIns="66906" bIns="178679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9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05</a:t>
            </a:r>
            <a:endParaRPr lang="en-US" altLang="zh-CN" sz="149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4" name="矩形 4"/>
          <p:cNvSpPr/>
          <p:nvPr/>
        </p:nvSpPr>
        <p:spPr>
          <a:xfrm>
            <a:off x="2209800" y="942975"/>
            <a:ext cx="3122295" cy="246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28600" dist="508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zh-CN" altLang="en-US" sz="1000">
                <a:solidFill>
                  <a:schemeClr val="tx1"/>
                </a:solidFill>
              </a:rPr>
              <a:t>团队用餐注意事项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kumimoji="0" lang="zh-CN" altLang="en-US" sz="1000" b="0" i="0" u="none" strike="noStrike" kern="0" cap="none" spc="-50" normalizeH="0" baseline="0" noProof="1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学习任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团队用餐服务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</p:spTree>
    <p:custDataLst>
      <p:tags r:id="rId2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3" name="组合 182"/>
          <p:cNvGrpSpPr/>
          <p:nvPr>
            <p:custDataLst>
              <p:tags r:id="rId1"/>
            </p:custDataLst>
          </p:nvPr>
        </p:nvGrpSpPr>
        <p:grpSpPr>
          <a:xfrm>
            <a:off x="785495" y="1793240"/>
            <a:ext cx="1627505" cy="645795"/>
            <a:chOff x="5830" y="2743"/>
            <a:chExt cx="2563" cy="1017"/>
          </a:xfrm>
        </p:grpSpPr>
        <p:sp>
          <p:nvSpPr>
            <p:cNvPr id="184" name="PA-任意多边形 1"/>
            <p:cNvSpPr/>
            <p:nvPr>
              <p:custDataLst>
                <p:tags r:id="rId2"/>
              </p:custDataLst>
            </p:nvPr>
          </p:nvSpPr>
          <p:spPr>
            <a:xfrm>
              <a:off x="5961" y="2743"/>
              <a:ext cx="2206" cy="1015"/>
            </a:xfrm>
            <a:custGeom>
              <a:avLst/>
              <a:gdLst/>
              <a:ahLst/>
              <a:cxnLst/>
              <a:rect l="0" t="0" r="0" b="0"/>
              <a:pathLst>
                <a:path w="7874001" h="3623692">
                  <a:moveTo>
                    <a:pt x="0" y="3623691"/>
                  </a:moveTo>
                  <a:lnTo>
                    <a:pt x="0" y="3505200"/>
                  </a:lnTo>
                  <a:lnTo>
                    <a:pt x="558800" y="3505200"/>
                  </a:lnTo>
                  <a:lnTo>
                    <a:pt x="558800" y="2624709"/>
                  </a:lnTo>
                  <a:lnTo>
                    <a:pt x="821182" y="2624709"/>
                  </a:lnTo>
                  <a:lnTo>
                    <a:pt x="821182" y="1159891"/>
                  </a:lnTo>
                  <a:lnTo>
                    <a:pt x="939800" y="1159891"/>
                  </a:lnTo>
                  <a:lnTo>
                    <a:pt x="939800" y="1058291"/>
                  </a:lnTo>
                  <a:lnTo>
                    <a:pt x="1244600" y="1058291"/>
                  </a:lnTo>
                  <a:lnTo>
                    <a:pt x="1244600" y="1151509"/>
                  </a:lnTo>
                  <a:lnTo>
                    <a:pt x="1354582" y="1151509"/>
                  </a:lnTo>
                  <a:lnTo>
                    <a:pt x="1354582" y="2006600"/>
                  </a:lnTo>
                  <a:lnTo>
                    <a:pt x="1574800" y="2006600"/>
                  </a:lnTo>
                  <a:lnTo>
                    <a:pt x="1574800" y="1871091"/>
                  </a:lnTo>
                  <a:lnTo>
                    <a:pt x="2125091" y="1871091"/>
                  </a:lnTo>
                  <a:lnTo>
                    <a:pt x="2125091" y="1684909"/>
                  </a:lnTo>
                  <a:lnTo>
                    <a:pt x="2201291" y="1684909"/>
                  </a:lnTo>
                  <a:lnTo>
                    <a:pt x="2201291" y="381000"/>
                  </a:lnTo>
                  <a:lnTo>
                    <a:pt x="2311400" y="381000"/>
                  </a:lnTo>
                  <a:lnTo>
                    <a:pt x="2311400" y="228600"/>
                  </a:lnTo>
                  <a:lnTo>
                    <a:pt x="2395982" y="228600"/>
                  </a:lnTo>
                  <a:lnTo>
                    <a:pt x="2395982" y="33909"/>
                  </a:lnTo>
                  <a:lnTo>
                    <a:pt x="2472182" y="33909"/>
                  </a:lnTo>
                  <a:lnTo>
                    <a:pt x="2472182" y="220091"/>
                  </a:lnTo>
                  <a:lnTo>
                    <a:pt x="2548382" y="220091"/>
                  </a:lnTo>
                  <a:lnTo>
                    <a:pt x="2548382" y="389509"/>
                  </a:lnTo>
                  <a:lnTo>
                    <a:pt x="2675382" y="389509"/>
                  </a:lnTo>
                  <a:lnTo>
                    <a:pt x="2675382" y="1803400"/>
                  </a:lnTo>
                  <a:lnTo>
                    <a:pt x="3030982" y="1803400"/>
                  </a:lnTo>
                  <a:lnTo>
                    <a:pt x="3030982" y="1515491"/>
                  </a:lnTo>
                  <a:lnTo>
                    <a:pt x="3420491" y="1515491"/>
                  </a:lnTo>
                  <a:lnTo>
                    <a:pt x="3420491" y="1837309"/>
                  </a:lnTo>
                  <a:lnTo>
                    <a:pt x="3640582" y="1837309"/>
                  </a:lnTo>
                  <a:lnTo>
                    <a:pt x="3640582" y="1151509"/>
                  </a:lnTo>
                  <a:lnTo>
                    <a:pt x="3852291" y="1151509"/>
                  </a:lnTo>
                  <a:lnTo>
                    <a:pt x="3852291" y="1515491"/>
                  </a:lnTo>
                  <a:lnTo>
                    <a:pt x="3928491" y="1515491"/>
                  </a:lnTo>
                  <a:lnTo>
                    <a:pt x="3928491" y="1938909"/>
                  </a:lnTo>
                  <a:lnTo>
                    <a:pt x="3928491" y="2015109"/>
                  </a:lnTo>
                  <a:lnTo>
                    <a:pt x="4216400" y="2015109"/>
                  </a:lnTo>
                  <a:lnTo>
                    <a:pt x="4216400" y="711200"/>
                  </a:lnTo>
                  <a:lnTo>
                    <a:pt x="4699000" y="169291"/>
                  </a:lnTo>
                  <a:lnTo>
                    <a:pt x="4792091" y="169291"/>
                  </a:lnTo>
                  <a:lnTo>
                    <a:pt x="4792091" y="1701800"/>
                  </a:lnTo>
                  <a:lnTo>
                    <a:pt x="4953000" y="1701800"/>
                  </a:lnTo>
                  <a:lnTo>
                    <a:pt x="4953000" y="1524000"/>
                  </a:lnTo>
                  <a:lnTo>
                    <a:pt x="5469382" y="1524000"/>
                  </a:lnTo>
                  <a:lnTo>
                    <a:pt x="5469382" y="1701800"/>
                  </a:lnTo>
                  <a:lnTo>
                    <a:pt x="5621782" y="1701800"/>
                  </a:lnTo>
                  <a:lnTo>
                    <a:pt x="5621782" y="135509"/>
                  </a:lnTo>
                  <a:lnTo>
                    <a:pt x="5791200" y="135509"/>
                  </a:lnTo>
                  <a:lnTo>
                    <a:pt x="5791200" y="0"/>
                  </a:lnTo>
                  <a:lnTo>
                    <a:pt x="6138291" y="0"/>
                  </a:lnTo>
                  <a:lnTo>
                    <a:pt x="6138291" y="143891"/>
                  </a:lnTo>
                  <a:lnTo>
                    <a:pt x="6307582" y="143891"/>
                  </a:lnTo>
                  <a:lnTo>
                    <a:pt x="6307582" y="1600200"/>
                  </a:lnTo>
                  <a:lnTo>
                    <a:pt x="6612382" y="1600200"/>
                  </a:lnTo>
                  <a:lnTo>
                    <a:pt x="6612382" y="1744091"/>
                  </a:lnTo>
                  <a:lnTo>
                    <a:pt x="6908800" y="1744091"/>
                  </a:lnTo>
                  <a:lnTo>
                    <a:pt x="6908800" y="1066800"/>
                  </a:lnTo>
                  <a:lnTo>
                    <a:pt x="6985000" y="1007491"/>
                  </a:lnTo>
                  <a:lnTo>
                    <a:pt x="7382891" y="1007491"/>
                  </a:lnTo>
                  <a:lnTo>
                    <a:pt x="7459091" y="1083691"/>
                  </a:lnTo>
                  <a:lnTo>
                    <a:pt x="7459091" y="1888109"/>
                  </a:lnTo>
                  <a:lnTo>
                    <a:pt x="7670800" y="1888109"/>
                  </a:lnTo>
                  <a:lnTo>
                    <a:pt x="7670800" y="2353691"/>
                  </a:lnTo>
                  <a:lnTo>
                    <a:pt x="7874000" y="2353691"/>
                  </a:lnTo>
                  <a:lnTo>
                    <a:pt x="7874000" y="2819400"/>
                  </a:lnTo>
                  <a:lnTo>
                    <a:pt x="7874000" y="362369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4000" t="-58000" r="-46000" b="-5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5" name="PA-矩形 2"/>
            <p:cNvSpPr/>
            <p:nvPr>
              <p:custDataLst>
                <p:tags r:id="rId4"/>
              </p:custDataLst>
            </p:nvPr>
          </p:nvSpPr>
          <p:spPr>
            <a:xfrm>
              <a:off x="6828" y="3593"/>
              <a:ext cx="1" cy="2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129660000" t="-78943000" r="-256177000" b="-4147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6" name="PA-任意多边形 3"/>
            <p:cNvSpPr/>
            <p:nvPr>
              <p:custDataLst>
                <p:tags r:id="rId5"/>
              </p:custDataLst>
            </p:nvPr>
          </p:nvSpPr>
          <p:spPr>
            <a:xfrm>
              <a:off x="5863" y="2980"/>
              <a:ext cx="2493" cy="780"/>
            </a:xfrm>
            <a:custGeom>
              <a:avLst/>
              <a:gdLst/>
              <a:ahLst/>
              <a:cxnLst/>
              <a:rect l="0" t="0" r="0" b="0"/>
              <a:pathLst>
                <a:path w="8898510" h="2785238">
                  <a:moveTo>
                    <a:pt x="8619109" y="2429637"/>
                  </a:moveTo>
                  <a:lnTo>
                    <a:pt x="8619109" y="2150237"/>
                  </a:lnTo>
                  <a:lnTo>
                    <a:pt x="8483600" y="2150237"/>
                  </a:lnTo>
                  <a:lnTo>
                    <a:pt x="8483600" y="1523746"/>
                  </a:lnTo>
                  <a:lnTo>
                    <a:pt x="8297291" y="1523746"/>
                  </a:lnTo>
                  <a:lnTo>
                    <a:pt x="8297291" y="1896237"/>
                  </a:lnTo>
                  <a:lnTo>
                    <a:pt x="8102600" y="1896237"/>
                  </a:lnTo>
                  <a:lnTo>
                    <a:pt x="8102600" y="1769237"/>
                  </a:lnTo>
                  <a:lnTo>
                    <a:pt x="7916291" y="1769237"/>
                  </a:lnTo>
                  <a:lnTo>
                    <a:pt x="7916291" y="1328928"/>
                  </a:lnTo>
                  <a:lnTo>
                    <a:pt x="7552309" y="1328928"/>
                  </a:lnTo>
                  <a:lnTo>
                    <a:pt x="7552309" y="1142746"/>
                  </a:lnTo>
                  <a:lnTo>
                    <a:pt x="7018909" y="1142746"/>
                  </a:lnTo>
                  <a:lnTo>
                    <a:pt x="7018909" y="1303528"/>
                  </a:lnTo>
                  <a:lnTo>
                    <a:pt x="6773418" y="1303528"/>
                  </a:lnTo>
                  <a:lnTo>
                    <a:pt x="6773418" y="1083437"/>
                  </a:lnTo>
                  <a:lnTo>
                    <a:pt x="6544818" y="1083437"/>
                  </a:lnTo>
                  <a:lnTo>
                    <a:pt x="6544818" y="566928"/>
                  </a:lnTo>
                  <a:lnTo>
                    <a:pt x="6451599" y="566928"/>
                  </a:lnTo>
                  <a:lnTo>
                    <a:pt x="6138418" y="778637"/>
                  </a:lnTo>
                  <a:lnTo>
                    <a:pt x="6138418" y="990346"/>
                  </a:lnTo>
                  <a:lnTo>
                    <a:pt x="5943600" y="990346"/>
                  </a:lnTo>
                  <a:lnTo>
                    <a:pt x="5943600" y="1201928"/>
                  </a:lnTo>
                  <a:lnTo>
                    <a:pt x="5740400" y="1201928"/>
                  </a:lnTo>
                  <a:lnTo>
                    <a:pt x="5740400" y="583946"/>
                  </a:lnTo>
                  <a:lnTo>
                    <a:pt x="5638800" y="583946"/>
                  </a:lnTo>
                  <a:lnTo>
                    <a:pt x="5638800" y="482346"/>
                  </a:lnTo>
                  <a:lnTo>
                    <a:pt x="5562600" y="482346"/>
                  </a:lnTo>
                  <a:lnTo>
                    <a:pt x="5562600" y="575437"/>
                  </a:lnTo>
                  <a:lnTo>
                    <a:pt x="5461000" y="575437"/>
                  </a:lnTo>
                  <a:lnTo>
                    <a:pt x="5461000" y="1523746"/>
                  </a:lnTo>
                  <a:lnTo>
                    <a:pt x="5173218" y="1523746"/>
                  </a:lnTo>
                  <a:lnTo>
                    <a:pt x="5173218" y="1117346"/>
                  </a:lnTo>
                  <a:lnTo>
                    <a:pt x="4851400" y="1117346"/>
                  </a:lnTo>
                  <a:lnTo>
                    <a:pt x="4851400" y="1337437"/>
                  </a:lnTo>
                  <a:lnTo>
                    <a:pt x="4436491" y="1337437"/>
                  </a:lnTo>
                  <a:lnTo>
                    <a:pt x="4436491" y="947928"/>
                  </a:lnTo>
                  <a:lnTo>
                    <a:pt x="4351909" y="947928"/>
                  </a:lnTo>
                  <a:lnTo>
                    <a:pt x="4351909" y="863346"/>
                  </a:lnTo>
                  <a:lnTo>
                    <a:pt x="4123309" y="863346"/>
                  </a:lnTo>
                  <a:lnTo>
                    <a:pt x="4123309" y="939546"/>
                  </a:lnTo>
                  <a:lnTo>
                    <a:pt x="4055491" y="939546"/>
                  </a:lnTo>
                  <a:lnTo>
                    <a:pt x="4055491" y="1303528"/>
                  </a:lnTo>
                  <a:lnTo>
                    <a:pt x="3947160" y="1303528"/>
                  </a:lnTo>
                  <a:lnTo>
                    <a:pt x="3947160" y="1009904"/>
                  </a:lnTo>
                  <a:cubicBezTo>
                    <a:pt x="3947160" y="976884"/>
                    <a:pt x="3947160" y="942213"/>
                    <a:pt x="3947160" y="906272"/>
                  </a:cubicBezTo>
                  <a:lnTo>
                    <a:pt x="3947160" y="885571"/>
                  </a:lnTo>
                  <a:lnTo>
                    <a:pt x="3947160" y="885571"/>
                  </a:lnTo>
                  <a:cubicBezTo>
                    <a:pt x="3942080" y="503047"/>
                    <a:pt x="3892677" y="0"/>
                    <a:pt x="3666363" y="25146"/>
                  </a:cubicBezTo>
                  <a:cubicBezTo>
                    <a:pt x="3483991" y="45339"/>
                    <a:pt x="3446272" y="523748"/>
                    <a:pt x="3443986" y="885571"/>
                  </a:cubicBezTo>
                  <a:lnTo>
                    <a:pt x="3443986" y="885571"/>
                  </a:lnTo>
                  <a:lnTo>
                    <a:pt x="3443986" y="1286637"/>
                  </a:lnTo>
                  <a:lnTo>
                    <a:pt x="3310509" y="1286637"/>
                  </a:lnTo>
                  <a:lnTo>
                    <a:pt x="3310509" y="846328"/>
                  </a:lnTo>
                  <a:lnTo>
                    <a:pt x="2777109" y="846328"/>
                  </a:lnTo>
                  <a:lnTo>
                    <a:pt x="2777109" y="1278128"/>
                  </a:lnTo>
                  <a:lnTo>
                    <a:pt x="2455291" y="1278128"/>
                  </a:lnTo>
                  <a:lnTo>
                    <a:pt x="2455291" y="1481328"/>
                  </a:lnTo>
                  <a:lnTo>
                    <a:pt x="2353691" y="1481328"/>
                  </a:lnTo>
                  <a:lnTo>
                    <a:pt x="2353691" y="600837"/>
                  </a:lnTo>
                  <a:lnTo>
                    <a:pt x="2260600" y="600837"/>
                  </a:lnTo>
                  <a:lnTo>
                    <a:pt x="2260600" y="363728"/>
                  </a:lnTo>
                  <a:lnTo>
                    <a:pt x="2226691" y="363728"/>
                  </a:lnTo>
                  <a:lnTo>
                    <a:pt x="2226691" y="600837"/>
                  </a:lnTo>
                  <a:lnTo>
                    <a:pt x="2116709" y="600837"/>
                  </a:lnTo>
                  <a:lnTo>
                    <a:pt x="2116709" y="1489837"/>
                  </a:lnTo>
                  <a:lnTo>
                    <a:pt x="1820291" y="1489837"/>
                  </a:lnTo>
                  <a:lnTo>
                    <a:pt x="1820291" y="1278128"/>
                  </a:lnTo>
                  <a:lnTo>
                    <a:pt x="1591691" y="1278128"/>
                  </a:lnTo>
                  <a:lnTo>
                    <a:pt x="1591691" y="1176528"/>
                  </a:lnTo>
                  <a:lnTo>
                    <a:pt x="1286891" y="1176528"/>
                  </a:lnTo>
                  <a:lnTo>
                    <a:pt x="1286891" y="1286637"/>
                  </a:lnTo>
                  <a:lnTo>
                    <a:pt x="965200" y="1286637"/>
                  </a:lnTo>
                  <a:lnTo>
                    <a:pt x="965200" y="1836928"/>
                  </a:lnTo>
                  <a:lnTo>
                    <a:pt x="778891" y="1836928"/>
                  </a:lnTo>
                  <a:lnTo>
                    <a:pt x="778891" y="2675128"/>
                  </a:lnTo>
                  <a:lnTo>
                    <a:pt x="0" y="2675128"/>
                  </a:lnTo>
                  <a:lnTo>
                    <a:pt x="0" y="2768346"/>
                  </a:lnTo>
                  <a:lnTo>
                    <a:pt x="8898509" y="2785237"/>
                  </a:lnTo>
                  <a:lnTo>
                    <a:pt x="8898509" y="2429637"/>
                  </a:lnTo>
                </a:path>
              </a:pathLst>
            </a:custGeom>
            <a:blipFill dpi="0" rotWithShape="0">
              <a:blip r:embed="rId3"/>
              <a:srcRect/>
              <a:stretch>
                <a:fillRect l="-9000" t="-106000" r="-33000" b="-76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7" name="PA-任意多边形 5"/>
            <p:cNvSpPr/>
            <p:nvPr>
              <p:custDataLst>
                <p:tags r:id="rId6"/>
              </p:custDataLst>
            </p:nvPr>
          </p:nvSpPr>
          <p:spPr>
            <a:xfrm>
              <a:off x="5872" y="3410"/>
              <a:ext cx="2494" cy="349"/>
            </a:xfrm>
            <a:custGeom>
              <a:avLst/>
              <a:gdLst/>
              <a:ahLst/>
              <a:cxnLst/>
              <a:rect l="0" t="0" r="0" b="0"/>
              <a:pathLst>
                <a:path w="8902701" h="1244601">
                  <a:moveTo>
                    <a:pt x="0" y="1200150"/>
                  </a:moveTo>
                  <a:lnTo>
                    <a:pt x="0" y="1149350"/>
                  </a:lnTo>
                  <a:lnTo>
                    <a:pt x="533400" y="1149350"/>
                  </a:lnTo>
                  <a:lnTo>
                    <a:pt x="533400" y="723900"/>
                  </a:lnTo>
                  <a:lnTo>
                    <a:pt x="533400" y="641350"/>
                  </a:lnTo>
                  <a:lnTo>
                    <a:pt x="806450" y="641350"/>
                  </a:lnTo>
                  <a:lnTo>
                    <a:pt x="806450" y="107950"/>
                  </a:lnTo>
                  <a:lnTo>
                    <a:pt x="1041400" y="107950"/>
                  </a:lnTo>
                  <a:lnTo>
                    <a:pt x="1041400" y="641350"/>
                  </a:lnTo>
                  <a:lnTo>
                    <a:pt x="1206500" y="641350"/>
                  </a:lnTo>
                  <a:lnTo>
                    <a:pt x="1206500" y="450850"/>
                  </a:lnTo>
                  <a:lnTo>
                    <a:pt x="1289050" y="450850"/>
                  </a:lnTo>
                  <a:lnTo>
                    <a:pt x="1289050" y="349250"/>
                  </a:lnTo>
                  <a:lnTo>
                    <a:pt x="1828800" y="349250"/>
                  </a:lnTo>
                  <a:lnTo>
                    <a:pt x="1828800" y="450850"/>
                  </a:lnTo>
                  <a:lnTo>
                    <a:pt x="1911350" y="450850"/>
                  </a:lnTo>
                  <a:lnTo>
                    <a:pt x="1911350" y="641350"/>
                  </a:lnTo>
                  <a:lnTo>
                    <a:pt x="2228850" y="641350"/>
                  </a:lnTo>
                  <a:lnTo>
                    <a:pt x="2228850" y="254000"/>
                  </a:lnTo>
                  <a:lnTo>
                    <a:pt x="2393950" y="254000"/>
                  </a:lnTo>
                  <a:lnTo>
                    <a:pt x="2393950" y="641350"/>
                  </a:lnTo>
                  <a:lnTo>
                    <a:pt x="2552700" y="641350"/>
                  </a:lnTo>
                  <a:lnTo>
                    <a:pt x="2552700" y="107950"/>
                  </a:lnTo>
                  <a:lnTo>
                    <a:pt x="2622550" y="107950"/>
                  </a:lnTo>
                  <a:lnTo>
                    <a:pt x="2622550" y="31750"/>
                  </a:lnTo>
                  <a:lnTo>
                    <a:pt x="3168650" y="31750"/>
                  </a:lnTo>
                  <a:lnTo>
                    <a:pt x="3168650" y="107950"/>
                  </a:lnTo>
                  <a:lnTo>
                    <a:pt x="3238500" y="107950"/>
                  </a:lnTo>
                  <a:lnTo>
                    <a:pt x="3238500" y="317500"/>
                  </a:lnTo>
                  <a:lnTo>
                    <a:pt x="3422650" y="317500"/>
                  </a:lnTo>
                  <a:lnTo>
                    <a:pt x="3422650" y="533400"/>
                  </a:lnTo>
                  <a:lnTo>
                    <a:pt x="3771900" y="533400"/>
                  </a:lnTo>
                  <a:lnTo>
                    <a:pt x="3771900" y="660400"/>
                  </a:lnTo>
                  <a:lnTo>
                    <a:pt x="4305300" y="660400"/>
                  </a:lnTo>
                  <a:lnTo>
                    <a:pt x="4305300" y="127000"/>
                  </a:lnTo>
                  <a:lnTo>
                    <a:pt x="4521200" y="127000"/>
                  </a:lnTo>
                  <a:lnTo>
                    <a:pt x="4521200" y="19050"/>
                  </a:lnTo>
                  <a:lnTo>
                    <a:pt x="4629150" y="19050"/>
                  </a:lnTo>
                  <a:lnTo>
                    <a:pt x="4629150" y="127000"/>
                  </a:lnTo>
                  <a:lnTo>
                    <a:pt x="4845050" y="127000"/>
                  </a:lnTo>
                  <a:lnTo>
                    <a:pt x="4845050" y="393700"/>
                  </a:lnTo>
                  <a:lnTo>
                    <a:pt x="5022850" y="393700"/>
                  </a:lnTo>
                  <a:lnTo>
                    <a:pt x="5022850" y="558800"/>
                  </a:lnTo>
                  <a:lnTo>
                    <a:pt x="5721350" y="558800"/>
                  </a:lnTo>
                  <a:lnTo>
                    <a:pt x="5721350" y="50800"/>
                  </a:lnTo>
                  <a:lnTo>
                    <a:pt x="6489700" y="50800"/>
                  </a:lnTo>
                  <a:lnTo>
                    <a:pt x="6489700" y="260350"/>
                  </a:lnTo>
                  <a:lnTo>
                    <a:pt x="7016750" y="260350"/>
                  </a:lnTo>
                  <a:lnTo>
                    <a:pt x="7016750" y="438150"/>
                  </a:lnTo>
                  <a:lnTo>
                    <a:pt x="7270750" y="438150"/>
                  </a:lnTo>
                  <a:lnTo>
                    <a:pt x="7270750" y="63500"/>
                  </a:lnTo>
                  <a:lnTo>
                    <a:pt x="7372350" y="63500"/>
                  </a:lnTo>
                  <a:lnTo>
                    <a:pt x="7372350" y="0"/>
                  </a:lnTo>
                  <a:lnTo>
                    <a:pt x="7600950" y="0"/>
                  </a:lnTo>
                  <a:lnTo>
                    <a:pt x="7600950" y="63500"/>
                  </a:lnTo>
                  <a:lnTo>
                    <a:pt x="7689850" y="63500"/>
                  </a:lnTo>
                  <a:lnTo>
                    <a:pt x="7689850" y="438150"/>
                  </a:lnTo>
                  <a:lnTo>
                    <a:pt x="7950200" y="438150"/>
                  </a:lnTo>
                  <a:lnTo>
                    <a:pt x="7950200" y="666750"/>
                  </a:lnTo>
                  <a:lnTo>
                    <a:pt x="8210550" y="666750"/>
                  </a:lnTo>
                  <a:lnTo>
                    <a:pt x="8210550" y="565150"/>
                  </a:lnTo>
                  <a:lnTo>
                    <a:pt x="8362950" y="565150"/>
                  </a:lnTo>
                  <a:lnTo>
                    <a:pt x="8362950" y="806450"/>
                  </a:lnTo>
                  <a:lnTo>
                    <a:pt x="8674100" y="806450"/>
                  </a:lnTo>
                  <a:lnTo>
                    <a:pt x="8674100" y="1123950"/>
                  </a:lnTo>
                  <a:lnTo>
                    <a:pt x="8902700" y="1123950"/>
                  </a:lnTo>
                  <a:lnTo>
                    <a:pt x="8902700" y="1193800"/>
                  </a:lnTo>
                  <a:lnTo>
                    <a:pt x="8902700" y="1244600"/>
                  </a:lnTo>
                  <a:lnTo>
                    <a:pt x="0" y="124460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9000" t="-361000" r="-32000" b="-170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8" name="PA-任意多边形 6"/>
            <p:cNvSpPr/>
            <p:nvPr>
              <p:custDataLst>
                <p:tags r:id="rId7"/>
              </p:custDataLst>
            </p:nvPr>
          </p:nvSpPr>
          <p:spPr>
            <a:xfrm>
              <a:off x="5830" y="3456"/>
              <a:ext cx="2563" cy="302"/>
            </a:xfrm>
            <a:custGeom>
              <a:avLst/>
              <a:gdLst/>
              <a:ahLst/>
              <a:cxnLst/>
              <a:rect l="0" t="0" r="0" b="0"/>
              <a:pathLst>
                <a:path w="9148192" h="1077342">
                  <a:moveTo>
                    <a:pt x="9025509" y="1077341"/>
                  </a:moveTo>
                  <a:lnTo>
                    <a:pt x="0" y="1077341"/>
                  </a:lnTo>
                  <a:lnTo>
                    <a:pt x="0" y="908050"/>
                  </a:lnTo>
                  <a:lnTo>
                    <a:pt x="330200" y="908050"/>
                  </a:lnTo>
                  <a:lnTo>
                    <a:pt x="330200" y="772541"/>
                  </a:lnTo>
                  <a:lnTo>
                    <a:pt x="575691" y="772541"/>
                  </a:lnTo>
                  <a:lnTo>
                    <a:pt x="575691" y="366141"/>
                  </a:lnTo>
                  <a:lnTo>
                    <a:pt x="778891" y="366141"/>
                  </a:lnTo>
                  <a:lnTo>
                    <a:pt x="778891" y="772541"/>
                  </a:lnTo>
                  <a:lnTo>
                    <a:pt x="1007491" y="772541"/>
                  </a:lnTo>
                  <a:lnTo>
                    <a:pt x="1007491" y="577850"/>
                  </a:lnTo>
                  <a:lnTo>
                    <a:pt x="1053211" y="577850"/>
                  </a:lnTo>
                  <a:lnTo>
                    <a:pt x="1053211" y="530987"/>
                  </a:lnTo>
                  <a:lnTo>
                    <a:pt x="1343406" y="530987"/>
                  </a:lnTo>
                  <a:lnTo>
                    <a:pt x="1343406" y="577850"/>
                  </a:lnTo>
                  <a:lnTo>
                    <a:pt x="1382141" y="577850"/>
                  </a:lnTo>
                  <a:lnTo>
                    <a:pt x="1382141" y="768350"/>
                  </a:lnTo>
                  <a:lnTo>
                    <a:pt x="1471041" y="768350"/>
                  </a:lnTo>
                  <a:lnTo>
                    <a:pt x="1471041" y="482600"/>
                  </a:lnTo>
                  <a:lnTo>
                    <a:pt x="1617091" y="482600"/>
                  </a:lnTo>
                  <a:lnTo>
                    <a:pt x="1617091" y="781050"/>
                  </a:lnTo>
                  <a:lnTo>
                    <a:pt x="1661541" y="781050"/>
                  </a:lnTo>
                  <a:lnTo>
                    <a:pt x="1661541" y="685800"/>
                  </a:lnTo>
                  <a:lnTo>
                    <a:pt x="1794891" y="685800"/>
                  </a:lnTo>
                  <a:lnTo>
                    <a:pt x="1794891" y="520700"/>
                  </a:lnTo>
                  <a:lnTo>
                    <a:pt x="1991741" y="520700"/>
                  </a:lnTo>
                  <a:lnTo>
                    <a:pt x="1991741" y="749300"/>
                  </a:lnTo>
                  <a:lnTo>
                    <a:pt x="2201291" y="749300"/>
                  </a:lnTo>
                  <a:lnTo>
                    <a:pt x="2201291" y="285750"/>
                  </a:lnTo>
                  <a:lnTo>
                    <a:pt x="2309241" y="285750"/>
                  </a:lnTo>
                  <a:lnTo>
                    <a:pt x="2309241" y="222250"/>
                  </a:lnTo>
                  <a:lnTo>
                    <a:pt x="2868041" y="222250"/>
                  </a:lnTo>
                  <a:lnTo>
                    <a:pt x="2868041" y="304800"/>
                  </a:lnTo>
                  <a:lnTo>
                    <a:pt x="2950591" y="304800"/>
                  </a:lnTo>
                  <a:lnTo>
                    <a:pt x="2950591" y="774700"/>
                  </a:lnTo>
                  <a:lnTo>
                    <a:pt x="3064891" y="774700"/>
                  </a:lnTo>
                  <a:lnTo>
                    <a:pt x="3064891" y="660400"/>
                  </a:lnTo>
                  <a:lnTo>
                    <a:pt x="3172841" y="660400"/>
                  </a:lnTo>
                  <a:lnTo>
                    <a:pt x="3172841" y="774700"/>
                  </a:lnTo>
                  <a:lnTo>
                    <a:pt x="3287141" y="774700"/>
                  </a:lnTo>
                  <a:lnTo>
                    <a:pt x="3287141" y="603250"/>
                  </a:lnTo>
                  <a:lnTo>
                    <a:pt x="3541141" y="603250"/>
                  </a:lnTo>
                  <a:lnTo>
                    <a:pt x="3541141" y="781050"/>
                  </a:lnTo>
                  <a:lnTo>
                    <a:pt x="3541141" y="831850"/>
                  </a:lnTo>
                  <a:lnTo>
                    <a:pt x="3687191" y="831850"/>
                  </a:lnTo>
                  <a:lnTo>
                    <a:pt x="3788791" y="831850"/>
                  </a:lnTo>
                  <a:lnTo>
                    <a:pt x="3788791" y="44450"/>
                  </a:lnTo>
                  <a:lnTo>
                    <a:pt x="3864991" y="44450"/>
                  </a:lnTo>
                  <a:lnTo>
                    <a:pt x="3864991" y="0"/>
                  </a:lnTo>
                  <a:lnTo>
                    <a:pt x="3985641" y="0"/>
                  </a:lnTo>
                  <a:lnTo>
                    <a:pt x="3985641" y="50800"/>
                  </a:lnTo>
                  <a:lnTo>
                    <a:pt x="4055491" y="50800"/>
                  </a:lnTo>
                  <a:lnTo>
                    <a:pt x="4055491" y="679450"/>
                  </a:lnTo>
                  <a:lnTo>
                    <a:pt x="4309491" y="679450"/>
                  </a:lnTo>
                  <a:lnTo>
                    <a:pt x="4309491" y="323850"/>
                  </a:lnTo>
                  <a:lnTo>
                    <a:pt x="4563491" y="323850"/>
                  </a:lnTo>
                  <a:lnTo>
                    <a:pt x="4563491" y="546100"/>
                  </a:lnTo>
                  <a:lnTo>
                    <a:pt x="5141341" y="546100"/>
                  </a:lnTo>
                  <a:lnTo>
                    <a:pt x="5141341" y="781050"/>
                  </a:lnTo>
                  <a:lnTo>
                    <a:pt x="5395341" y="781050"/>
                  </a:lnTo>
                  <a:lnTo>
                    <a:pt x="5395341" y="209550"/>
                  </a:lnTo>
                  <a:lnTo>
                    <a:pt x="5687441" y="209550"/>
                  </a:lnTo>
                  <a:lnTo>
                    <a:pt x="5687441" y="660400"/>
                  </a:lnTo>
                  <a:lnTo>
                    <a:pt x="5890641" y="660400"/>
                  </a:lnTo>
                  <a:lnTo>
                    <a:pt x="5890641" y="793750"/>
                  </a:lnTo>
                  <a:lnTo>
                    <a:pt x="6093841" y="793750"/>
                  </a:lnTo>
                  <a:lnTo>
                    <a:pt x="6093841" y="679450"/>
                  </a:lnTo>
                  <a:lnTo>
                    <a:pt x="6195441" y="679450"/>
                  </a:lnTo>
                  <a:lnTo>
                    <a:pt x="6195441" y="374650"/>
                  </a:lnTo>
                  <a:lnTo>
                    <a:pt x="6316091" y="374650"/>
                  </a:lnTo>
                  <a:lnTo>
                    <a:pt x="6316091" y="292100"/>
                  </a:lnTo>
                  <a:lnTo>
                    <a:pt x="6843141" y="292100"/>
                  </a:lnTo>
                  <a:lnTo>
                    <a:pt x="6843141" y="374650"/>
                  </a:lnTo>
                  <a:lnTo>
                    <a:pt x="6957441" y="374650"/>
                  </a:lnTo>
                  <a:lnTo>
                    <a:pt x="6957441" y="717550"/>
                  </a:lnTo>
                  <a:lnTo>
                    <a:pt x="7059041" y="717550"/>
                  </a:lnTo>
                  <a:lnTo>
                    <a:pt x="7059041" y="819150"/>
                  </a:lnTo>
                  <a:lnTo>
                    <a:pt x="7186041" y="819150"/>
                  </a:lnTo>
                  <a:lnTo>
                    <a:pt x="7186041" y="577850"/>
                  </a:lnTo>
                  <a:lnTo>
                    <a:pt x="7763891" y="577850"/>
                  </a:lnTo>
                  <a:lnTo>
                    <a:pt x="7763891" y="711200"/>
                  </a:lnTo>
                  <a:lnTo>
                    <a:pt x="8265541" y="711200"/>
                  </a:lnTo>
                  <a:lnTo>
                    <a:pt x="8265541" y="882650"/>
                  </a:lnTo>
                  <a:lnTo>
                    <a:pt x="8544941" y="882650"/>
                  </a:lnTo>
                  <a:lnTo>
                    <a:pt x="8544941" y="787400"/>
                  </a:lnTo>
                  <a:lnTo>
                    <a:pt x="8710041" y="787400"/>
                  </a:lnTo>
                  <a:lnTo>
                    <a:pt x="8710041" y="882650"/>
                  </a:lnTo>
                  <a:lnTo>
                    <a:pt x="8919591" y="882650"/>
                  </a:lnTo>
                  <a:lnTo>
                    <a:pt x="8919591" y="996950"/>
                  </a:lnTo>
                  <a:lnTo>
                    <a:pt x="9148191" y="996950"/>
                  </a:lnTo>
                  <a:lnTo>
                    <a:pt x="9148191" y="107734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000" t="-433000" r="-30000" b="-19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190" name="文本框 189"/>
          <p:cNvSpPr txBox="1"/>
          <p:nvPr/>
        </p:nvSpPr>
        <p:spPr>
          <a:xfrm>
            <a:off x="3397250" y="1965960"/>
            <a:ext cx="2896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</a:rPr>
              <a:t>三、团队用餐服务实训</a:t>
            </a:r>
            <a:r>
              <a:rPr lang="en-US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endParaRPr lang="en-US" altLang="zh-CN" sz="1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/>
        </p:nvSpPr>
        <p:spPr>
          <a:xfrm>
            <a:off x="577850" y="1746250"/>
            <a:ext cx="3139440" cy="18097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838575" y="1746250"/>
            <a:ext cx="3161665" cy="179514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0250" y="1822450"/>
            <a:ext cx="2862580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团队用餐服务实训</a:t>
            </a:r>
            <a:endParaRPr lang="zh-CN" altLang="en-US" sz="90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</a:endParaRPr>
          </a:p>
          <a:p>
            <a:endParaRPr lang="zh-CN" altLang="en-US" sz="9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任务要求：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1.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掌握接待团队基本信息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2.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掌握餐厅当天菜单及菜式情况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3.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餐前准备，餐中、餐后服务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任务分工：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以小组为单位，选择实训组长，组织做好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设计与模拟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实训时间：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90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分钟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（小组中每名队员必须完成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2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次全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流程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）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展示时间：每小组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5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分钟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06850" y="1898650"/>
            <a:ext cx="28625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00">
                <a:solidFill>
                  <a:srgbClr val="BC825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评分规程与标准</a:t>
            </a:r>
            <a:endParaRPr lang="zh-CN" altLang="en-US" sz="900">
              <a:solidFill>
                <a:srgbClr val="BC825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</a:endParaRPr>
          </a:p>
          <a:p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评分规程：小组互评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40%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，小专家评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30%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，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  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任课教师评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3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0%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评分标准：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 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1.信息掌握情况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20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分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2.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仪容仪表、礼貌礼节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10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分 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</a:t>
            </a:r>
            <a:endParaRPr lang="en-US" altLang="zh-CN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 3.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sym typeface="+mn-ea"/>
              </a:rPr>
              <a:t>餐前准备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sym typeface="+mn-ea"/>
              </a:rPr>
              <a:t>2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sym typeface="+mn-ea"/>
              </a:rPr>
              <a:t>0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sym typeface="+mn-ea"/>
              </a:rPr>
              <a:t>分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 4.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服务流程的完成、准确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3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0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分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  <a:p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 5.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突发事件应对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20</a:t>
            </a:r>
            <a:r>
              <a:rPr lang="zh-CN" altLang="en-US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分</a:t>
            </a:r>
            <a:r>
              <a:rPr lang="en-US" altLang="zh-CN" sz="9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      </a:t>
            </a:r>
            <a:endParaRPr lang="zh-CN" altLang="en-US" sz="9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64" name="矩形 4"/>
          <p:cNvSpPr/>
          <p:nvPr/>
        </p:nvSpPr>
        <p:spPr>
          <a:xfrm>
            <a:off x="2209800" y="1189355"/>
            <a:ext cx="3122295" cy="246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28600" dist="508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zh-CN" altLang="en-US" sz="1000">
                <a:solidFill>
                  <a:schemeClr val="tx1"/>
                </a:solidFill>
              </a:rPr>
              <a:t>团队用餐服务实训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kumimoji="0" lang="zh-CN" altLang="en-US" sz="1000" b="0" i="0" u="none" strike="noStrike" kern="0" cap="none" spc="-50" normalizeH="0" baseline="0" noProof="1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学习任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团队用餐服务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77165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 Light" panose="020B0502040204020203" charset="-122"/>
              </a:rPr>
              <a:t>掌握团队用餐服务的特点、流程及注意事项</a:t>
            </a:r>
            <a:endParaRPr lang="zh-CN" altLang="en-US" sz="1000" b="0" spc="125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 Light" panose="020B0502040204020203" charset="-122"/>
              </a:rPr>
              <a:t>能提供高效、优质的团队用餐服务</a:t>
            </a:r>
            <a:endParaRPr lang="zh-CN" altLang="en-US" sz="1000" b="0" spc="125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zh-CN" altLang="en-US" sz="1000" b="0" spc="125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 Light" panose="020B0502040204020203" charset="-122"/>
              </a:rPr>
              <a:t>具备服务职业素养</a:t>
            </a:r>
            <a:endParaRPr sz="1000" b="0" spc="125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000" b="0" dirty="0">
                <a:solidFill>
                  <a:srgbClr val="252525"/>
                </a:solidFill>
                <a:latin typeface="+mn-ea"/>
                <a:ea typeface="+mn-ea"/>
                <a:cs typeface="微软雅黑 Light" panose="020B0502040204020203" charset="-122"/>
              </a:rPr>
              <a:t>1.</a:t>
            </a:r>
            <a:r>
              <a:rPr sz="1000" b="0" spc="-5" dirty="0">
                <a:solidFill>
                  <a:srgbClr val="252525"/>
                </a:solidFill>
                <a:latin typeface="+mn-ea"/>
                <a:ea typeface="+mn-ea"/>
                <a:cs typeface="微软雅黑 Light" panose="020B0502040204020203" charset="-122"/>
              </a:rPr>
              <a:t> </a:t>
            </a:r>
            <a:r>
              <a:rPr lang="zh-CN" altLang="en-US" sz="1000" b="0" spc="-5" dirty="0">
                <a:solidFill>
                  <a:srgbClr val="252525"/>
                </a:solidFill>
                <a:latin typeface="+mn-ea"/>
                <a:ea typeface="+mn-ea"/>
                <a:cs typeface="微软雅黑 Light" panose="020B0502040204020203" charset="-122"/>
              </a:rPr>
              <a:t>查询团队用餐服务突发事件案例，小组讨论处理方案，上传学习平台。</a:t>
            </a:r>
            <a:endParaRPr lang="zh-CN" altLang="en-US" sz="1000" b="0" spc="-5" dirty="0">
              <a:solidFill>
                <a:srgbClr val="252525"/>
              </a:solidFill>
              <a:latin typeface="+mn-ea"/>
              <a:ea typeface="+mn-ea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000" b="0" spc="-5" dirty="0">
                <a:solidFill>
                  <a:srgbClr val="252525"/>
                </a:solidFill>
                <a:latin typeface="+mn-ea"/>
                <a:ea typeface="+mn-ea"/>
                <a:cs typeface="微软雅黑 Light" panose="020B0502040204020203" charset="-122"/>
              </a:rPr>
              <a:t>2.</a:t>
            </a:r>
            <a:r>
              <a:rPr lang="zh-CN" altLang="en-US" sz="1000" b="0" spc="-5" dirty="0">
                <a:solidFill>
                  <a:srgbClr val="252525"/>
                </a:solidFill>
                <a:latin typeface="+mn-ea"/>
                <a:ea typeface="+mn-ea"/>
                <a:cs typeface="微软雅黑 Light" panose="020B0502040204020203" charset="-122"/>
              </a:rPr>
              <a:t>按</a:t>
            </a:r>
            <a:r>
              <a:rPr lang="zh-CN" altLang="en-US" sz="1000" b="0" spc="-5" dirty="0">
                <a:solidFill>
                  <a:srgbClr val="252525"/>
                </a:solidFill>
                <a:latin typeface="+mn-ea"/>
                <a:ea typeface="+mn-ea"/>
                <a:cs typeface="微软雅黑 Light" panose="020B0502040204020203" charset="-122"/>
              </a:rPr>
              <a:t>团队用餐服务流程实训，熟练掌握。</a:t>
            </a:r>
            <a:endParaRPr lang="zh-CN" altLang="en-US" sz="1000" b="0" spc="-5" dirty="0">
              <a:solidFill>
                <a:srgbClr val="252525"/>
              </a:solidFill>
              <a:latin typeface="+mn-ea"/>
              <a:ea typeface="+mn-ea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5270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每一次接触客人都是今天的第一次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Every call is the first call of the day. 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830" y="41910"/>
            <a:ext cx="7493000" cy="2230755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588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01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53721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kumimoji="0" lang="zh-CN" altLang="en-US" sz="1200" b="0" i="0" u="none" strike="noStrike" kern="0" cap="none" spc="0" normalizeH="0" baseline="0" noProof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02</a:t>
            </a:r>
            <a:endParaRPr kumimoji="0" lang="zh-CN" altLang="en-US" sz="1200" b="0" i="0" u="none" strike="noStrike" kern="0" cap="none" spc="0" normalizeH="0" baseline="0" noProof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kumimoji="0" lang="zh-CN" altLang="en-US" sz="1200" b="0" i="0" u="none" strike="noStrike" kern="0" cap="none" spc="0" normalizeH="0" baseline="0" noProof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822618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主题二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78250" y="1746250"/>
            <a:ext cx="2422525" cy="10623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40810" y="1849120"/>
            <a:ext cx="1948180" cy="856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认识中国菜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中餐服务流程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0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任务3 团队用餐服务</a:t>
            </a:r>
            <a:endParaRPr kumimoji="0" lang="zh-CN" altLang="en-US" sz="1200" b="1" i="0" u="none" strike="noStrike" kern="0" cap="none" spc="0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53940" y="1212850"/>
            <a:ext cx="2519680" cy="64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 掌握八大菜系的口味特点、经典菜品及典故；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 掌握中餐服务操作流程及标准；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 掌握团队用餐服务流程及要点。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53940" y="2203450"/>
            <a:ext cx="2479675" cy="6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 能根据客人需求熟练推荐相关菜系的经典菜品；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 能熟练进行中餐服务；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 能熟练提供团队用餐服务。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43145" y="3161030"/>
            <a:ext cx="24828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 感受中华饮食文化的魅力；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 </a:t>
            </a:r>
            <a:r>
              <a:rPr lang="zh-CN" altLang="en-US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培养热爱家乡的情感</a:t>
            </a: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 具备职业素养，热爱餐饮服务行业。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主题二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学习任务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3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团队用餐服务</a:t>
            </a:r>
            <a:endParaRPr lang="zh-CN" altLang="en-US" sz="225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kumimoji="0" lang="zh-CN" altLang="en-US" sz="1000" b="0" i="0" u="none" strike="noStrike" kern="0" cap="none" spc="-50" normalizeH="0" baseline="0" noProof="1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学习任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团队用餐服务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6930" y="2051050"/>
            <a:ext cx="258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sz="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×× 酒店接到 ×× 合作旅行社的团队用餐预订。作为中餐厅服务员，需根据预订单内容，结合对合作旅行社的了解和本次团队的特点，做好团队用餐准备及服务工作。</a:t>
            </a:r>
            <a:endParaRPr sz="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思考：右图的团队用餐服务流程是否完整？</a:t>
            </a:r>
            <a:endParaRPr lang="zh-CN" altLang="en-US" sz="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en-US" sz="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你认为还有哪些需要完善的地方？</a:t>
            </a:r>
            <a:endParaRPr lang="zh-CN" altLang="en-US" sz="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995170"/>
            <a:ext cx="2679700" cy="125412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898900" y="718820"/>
            <a:ext cx="2867025" cy="3109595"/>
            <a:chOff x="6310" y="350"/>
            <a:chExt cx="4852" cy="506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8F8F8">
                    <a:alpha val="100000"/>
                  </a:srgbClr>
                </a:clrFrom>
                <a:clrTo>
                  <a:srgbClr val="F8F8F8">
                    <a:alpha val="100000"/>
                    <a:alpha val="0"/>
                  </a:srgbClr>
                </a:clrTo>
              </a:clrChange>
            </a:blip>
            <a:srcRect b="20277"/>
            <a:stretch>
              <a:fillRect/>
            </a:stretch>
          </p:blipFill>
          <p:spPr>
            <a:xfrm>
              <a:off x="6790" y="350"/>
              <a:ext cx="4113" cy="276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rcRect r="18660" b="5439"/>
            <a:stretch>
              <a:fillRect/>
            </a:stretch>
          </p:blipFill>
          <p:spPr>
            <a:xfrm>
              <a:off x="8660" y="3110"/>
              <a:ext cx="170" cy="22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8F8F8">
                    <a:alpha val="100000"/>
                  </a:srgbClr>
                </a:clrFrom>
                <a:clrTo>
                  <a:srgbClr val="F8F8F8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10" y="3336"/>
              <a:ext cx="4853" cy="20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  <p:bldLst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3" name="组合 182"/>
          <p:cNvGrpSpPr/>
          <p:nvPr>
            <p:custDataLst>
              <p:tags r:id="rId1"/>
            </p:custDataLst>
          </p:nvPr>
        </p:nvGrpSpPr>
        <p:grpSpPr>
          <a:xfrm>
            <a:off x="785495" y="1793240"/>
            <a:ext cx="1627505" cy="645795"/>
            <a:chOff x="5830" y="2743"/>
            <a:chExt cx="2563" cy="1017"/>
          </a:xfrm>
        </p:grpSpPr>
        <p:sp>
          <p:nvSpPr>
            <p:cNvPr id="184" name="PA-任意多边形 1"/>
            <p:cNvSpPr/>
            <p:nvPr>
              <p:custDataLst>
                <p:tags r:id="rId2"/>
              </p:custDataLst>
            </p:nvPr>
          </p:nvSpPr>
          <p:spPr>
            <a:xfrm>
              <a:off x="5961" y="2743"/>
              <a:ext cx="2206" cy="1015"/>
            </a:xfrm>
            <a:custGeom>
              <a:avLst/>
              <a:gdLst/>
              <a:ahLst/>
              <a:cxnLst/>
              <a:rect l="0" t="0" r="0" b="0"/>
              <a:pathLst>
                <a:path w="7874001" h="3623692">
                  <a:moveTo>
                    <a:pt x="0" y="3623691"/>
                  </a:moveTo>
                  <a:lnTo>
                    <a:pt x="0" y="3505200"/>
                  </a:lnTo>
                  <a:lnTo>
                    <a:pt x="558800" y="3505200"/>
                  </a:lnTo>
                  <a:lnTo>
                    <a:pt x="558800" y="2624709"/>
                  </a:lnTo>
                  <a:lnTo>
                    <a:pt x="821182" y="2624709"/>
                  </a:lnTo>
                  <a:lnTo>
                    <a:pt x="821182" y="1159891"/>
                  </a:lnTo>
                  <a:lnTo>
                    <a:pt x="939800" y="1159891"/>
                  </a:lnTo>
                  <a:lnTo>
                    <a:pt x="939800" y="1058291"/>
                  </a:lnTo>
                  <a:lnTo>
                    <a:pt x="1244600" y="1058291"/>
                  </a:lnTo>
                  <a:lnTo>
                    <a:pt x="1244600" y="1151509"/>
                  </a:lnTo>
                  <a:lnTo>
                    <a:pt x="1354582" y="1151509"/>
                  </a:lnTo>
                  <a:lnTo>
                    <a:pt x="1354582" y="2006600"/>
                  </a:lnTo>
                  <a:lnTo>
                    <a:pt x="1574800" y="2006600"/>
                  </a:lnTo>
                  <a:lnTo>
                    <a:pt x="1574800" y="1871091"/>
                  </a:lnTo>
                  <a:lnTo>
                    <a:pt x="2125091" y="1871091"/>
                  </a:lnTo>
                  <a:lnTo>
                    <a:pt x="2125091" y="1684909"/>
                  </a:lnTo>
                  <a:lnTo>
                    <a:pt x="2201291" y="1684909"/>
                  </a:lnTo>
                  <a:lnTo>
                    <a:pt x="2201291" y="381000"/>
                  </a:lnTo>
                  <a:lnTo>
                    <a:pt x="2311400" y="381000"/>
                  </a:lnTo>
                  <a:lnTo>
                    <a:pt x="2311400" y="228600"/>
                  </a:lnTo>
                  <a:lnTo>
                    <a:pt x="2395982" y="228600"/>
                  </a:lnTo>
                  <a:lnTo>
                    <a:pt x="2395982" y="33909"/>
                  </a:lnTo>
                  <a:lnTo>
                    <a:pt x="2472182" y="33909"/>
                  </a:lnTo>
                  <a:lnTo>
                    <a:pt x="2472182" y="220091"/>
                  </a:lnTo>
                  <a:lnTo>
                    <a:pt x="2548382" y="220091"/>
                  </a:lnTo>
                  <a:lnTo>
                    <a:pt x="2548382" y="389509"/>
                  </a:lnTo>
                  <a:lnTo>
                    <a:pt x="2675382" y="389509"/>
                  </a:lnTo>
                  <a:lnTo>
                    <a:pt x="2675382" y="1803400"/>
                  </a:lnTo>
                  <a:lnTo>
                    <a:pt x="3030982" y="1803400"/>
                  </a:lnTo>
                  <a:lnTo>
                    <a:pt x="3030982" y="1515491"/>
                  </a:lnTo>
                  <a:lnTo>
                    <a:pt x="3420491" y="1515491"/>
                  </a:lnTo>
                  <a:lnTo>
                    <a:pt x="3420491" y="1837309"/>
                  </a:lnTo>
                  <a:lnTo>
                    <a:pt x="3640582" y="1837309"/>
                  </a:lnTo>
                  <a:lnTo>
                    <a:pt x="3640582" y="1151509"/>
                  </a:lnTo>
                  <a:lnTo>
                    <a:pt x="3852291" y="1151509"/>
                  </a:lnTo>
                  <a:lnTo>
                    <a:pt x="3852291" y="1515491"/>
                  </a:lnTo>
                  <a:lnTo>
                    <a:pt x="3928491" y="1515491"/>
                  </a:lnTo>
                  <a:lnTo>
                    <a:pt x="3928491" y="1938909"/>
                  </a:lnTo>
                  <a:lnTo>
                    <a:pt x="3928491" y="2015109"/>
                  </a:lnTo>
                  <a:lnTo>
                    <a:pt x="4216400" y="2015109"/>
                  </a:lnTo>
                  <a:lnTo>
                    <a:pt x="4216400" y="711200"/>
                  </a:lnTo>
                  <a:lnTo>
                    <a:pt x="4699000" y="169291"/>
                  </a:lnTo>
                  <a:lnTo>
                    <a:pt x="4792091" y="169291"/>
                  </a:lnTo>
                  <a:lnTo>
                    <a:pt x="4792091" y="1701800"/>
                  </a:lnTo>
                  <a:lnTo>
                    <a:pt x="4953000" y="1701800"/>
                  </a:lnTo>
                  <a:lnTo>
                    <a:pt x="4953000" y="1524000"/>
                  </a:lnTo>
                  <a:lnTo>
                    <a:pt x="5469382" y="1524000"/>
                  </a:lnTo>
                  <a:lnTo>
                    <a:pt x="5469382" y="1701800"/>
                  </a:lnTo>
                  <a:lnTo>
                    <a:pt x="5621782" y="1701800"/>
                  </a:lnTo>
                  <a:lnTo>
                    <a:pt x="5621782" y="135509"/>
                  </a:lnTo>
                  <a:lnTo>
                    <a:pt x="5791200" y="135509"/>
                  </a:lnTo>
                  <a:lnTo>
                    <a:pt x="5791200" y="0"/>
                  </a:lnTo>
                  <a:lnTo>
                    <a:pt x="6138291" y="0"/>
                  </a:lnTo>
                  <a:lnTo>
                    <a:pt x="6138291" y="143891"/>
                  </a:lnTo>
                  <a:lnTo>
                    <a:pt x="6307582" y="143891"/>
                  </a:lnTo>
                  <a:lnTo>
                    <a:pt x="6307582" y="1600200"/>
                  </a:lnTo>
                  <a:lnTo>
                    <a:pt x="6612382" y="1600200"/>
                  </a:lnTo>
                  <a:lnTo>
                    <a:pt x="6612382" y="1744091"/>
                  </a:lnTo>
                  <a:lnTo>
                    <a:pt x="6908800" y="1744091"/>
                  </a:lnTo>
                  <a:lnTo>
                    <a:pt x="6908800" y="1066800"/>
                  </a:lnTo>
                  <a:lnTo>
                    <a:pt x="6985000" y="1007491"/>
                  </a:lnTo>
                  <a:lnTo>
                    <a:pt x="7382891" y="1007491"/>
                  </a:lnTo>
                  <a:lnTo>
                    <a:pt x="7459091" y="1083691"/>
                  </a:lnTo>
                  <a:lnTo>
                    <a:pt x="7459091" y="1888109"/>
                  </a:lnTo>
                  <a:lnTo>
                    <a:pt x="7670800" y="1888109"/>
                  </a:lnTo>
                  <a:lnTo>
                    <a:pt x="7670800" y="2353691"/>
                  </a:lnTo>
                  <a:lnTo>
                    <a:pt x="7874000" y="2353691"/>
                  </a:lnTo>
                  <a:lnTo>
                    <a:pt x="7874000" y="2819400"/>
                  </a:lnTo>
                  <a:lnTo>
                    <a:pt x="7874000" y="362369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4000" t="-58000" r="-46000" b="-5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5" name="PA-矩形 2"/>
            <p:cNvSpPr/>
            <p:nvPr>
              <p:custDataLst>
                <p:tags r:id="rId4"/>
              </p:custDataLst>
            </p:nvPr>
          </p:nvSpPr>
          <p:spPr>
            <a:xfrm>
              <a:off x="6828" y="3593"/>
              <a:ext cx="1" cy="2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129660000" t="-78943000" r="-256177000" b="-4147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6" name="PA-任意多边形 3"/>
            <p:cNvSpPr/>
            <p:nvPr>
              <p:custDataLst>
                <p:tags r:id="rId5"/>
              </p:custDataLst>
            </p:nvPr>
          </p:nvSpPr>
          <p:spPr>
            <a:xfrm>
              <a:off x="5863" y="2980"/>
              <a:ext cx="2493" cy="780"/>
            </a:xfrm>
            <a:custGeom>
              <a:avLst/>
              <a:gdLst/>
              <a:ahLst/>
              <a:cxnLst/>
              <a:rect l="0" t="0" r="0" b="0"/>
              <a:pathLst>
                <a:path w="8898510" h="2785238">
                  <a:moveTo>
                    <a:pt x="8619109" y="2429637"/>
                  </a:moveTo>
                  <a:lnTo>
                    <a:pt x="8619109" y="2150237"/>
                  </a:lnTo>
                  <a:lnTo>
                    <a:pt x="8483600" y="2150237"/>
                  </a:lnTo>
                  <a:lnTo>
                    <a:pt x="8483600" y="1523746"/>
                  </a:lnTo>
                  <a:lnTo>
                    <a:pt x="8297291" y="1523746"/>
                  </a:lnTo>
                  <a:lnTo>
                    <a:pt x="8297291" y="1896237"/>
                  </a:lnTo>
                  <a:lnTo>
                    <a:pt x="8102600" y="1896237"/>
                  </a:lnTo>
                  <a:lnTo>
                    <a:pt x="8102600" y="1769237"/>
                  </a:lnTo>
                  <a:lnTo>
                    <a:pt x="7916291" y="1769237"/>
                  </a:lnTo>
                  <a:lnTo>
                    <a:pt x="7916291" y="1328928"/>
                  </a:lnTo>
                  <a:lnTo>
                    <a:pt x="7552309" y="1328928"/>
                  </a:lnTo>
                  <a:lnTo>
                    <a:pt x="7552309" y="1142746"/>
                  </a:lnTo>
                  <a:lnTo>
                    <a:pt x="7018909" y="1142746"/>
                  </a:lnTo>
                  <a:lnTo>
                    <a:pt x="7018909" y="1303528"/>
                  </a:lnTo>
                  <a:lnTo>
                    <a:pt x="6773418" y="1303528"/>
                  </a:lnTo>
                  <a:lnTo>
                    <a:pt x="6773418" y="1083437"/>
                  </a:lnTo>
                  <a:lnTo>
                    <a:pt x="6544818" y="1083437"/>
                  </a:lnTo>
                  <a:lnTo>
                    <a:pt x="6544818" y="566928"/>
                  </a:lnTo>
                  <a:lnTo>
                    <a:pt x="6451599" y="566928"/>
                  </a:lnTo>
                  <a:lnTo>
                    <a:pt x="6138418" y="778637"/>
                  </a:lnTo>
                  <a:lnTo>
                    <a:pt x="6138418" y="990346"/>
                  </a:lnTo>
                  <a:lnTo>
                    <a:pt x="5943600" y="990346"/>
                  </a:lnTo>
                  <a:lnTo>
                    <a:pt x="5943600" y="1201928"/>
                  </a:lnTo>
                  <a:lnTo>
                    <a:pt x="5740400" y="1201928"/>
                  </a:lnTo>
                  <a:lnTo>
                    <a:pt x="5740400" y="583946"/>
                  </a:lnTo>
                  <a:lnTo>
                    <a:pt x="5638800" y="583946"/>
                  </a:lnTo>
                  <a:lnTo>
                    <a:pt x="5638800" y="482346"/>
                  </a:lnTo>
                  <a:lnTo>
                    <a:pt x="5562600" y="482346"/>
                  </a:lnTo>
                  <a:lnTo>
                    <a:pt x="5562600" y="575437"/>
                  </a:lnTo>
                  <a:lnTo>
                    <a:pt x="5461000" y="575437"/>
                  </a:lnTo>
                  <a:lnTo>
                    <a:pt x="5461000" y="1523746"/>
                  </a:lnTo>
                  <a:lnTo>
                    <a:pt x="5173218" y="1523746"/>
                  </a:lnTo>
                  <a:lnTo>
                    <a:pt x="5173218" y="1117346"/>
                  </a:lnTo>
                  <a:lnTo>
                    <a:pt x="4851400" y="1117346"/>
                  </a:lnTo>
                  <a:lnTo>
                    <a:pt x="4851400" y="1337437"/>
                  </a:lnTo>
                  <a:lnTo>
                    <a:pt x="4436491" y="1337437"/>
                  </a:lnTo>
                  <a:lnTo>
                    <a:pt x="4436491" y="947928"/>
                  </a:lnTo>
                  <a:lnTo>
                    <a:pt x="4351909" y="947928"/>
                  </a:lnTo>
                  <a:lnTo>
                    <a:pt x="4351909" y="863346"/>
                  </a:lnTo>
                  <a:lnTo>
                    <a:pt x="4123309" y="863346"/>
                  </a:lnTo>
                  <a:lnTo>
                    <a:pt x="4123309" y="939546"/>
                  </a:lnTo>
                  <a:lnTo>
                    <a:pt x="4055491" y="939546"/>
                  </a:lnTo>
                  <a:lnTo>
                    <a:pt x="4055491" y="1303528"/>
                  </a:lnTo>
                  <a:lnTo>
                    <a:pt x="3947160" y="1303528"/>
                  </a:lnTo>
                  <a:lnTo>
                    <a:pt x="3947160" y="1009904"/>
                  </a:lnTo>
                  <a:cubicBezTo>
                    <a:pt x="3947160" y="976884"/>
                    <a:pt x="3947160" y="942213"/>
                    <a:pt x="3947160" y="906272"/>
                  </a:cubicBezTo>
                  <a:lnTo>
                    <a:pt x="3947160" y="885571"/>
                  </a:lnTo>
                  <a:lnTo>
                    <a:pt x="3947160" y="885571"/>
                  </a:lnTo>
                  <a:cubicBezTo>
                    <a:pt x="3942080" y="503047"/>
                    <a:pt x="3892677" y="0"/>
                    <a:pt x="3666363" y="25146"/>
                  </a:cubicBezTo>
                  <a:cubicBezTo>
                    <a:pt x="3483991" y="45339"/>
                    <a:pt x="3446272" y="523748"/>
                    <a:pt x="3443986" y="885571"/>
                  </a:cubicBezTo>
                  <a:lnTo>
                    <a:pt x="3443986" y="885571"/>
                  </a:lnTo>
                  <a:lnTo>
                    <a:pt x="3443986" y="1286637"/>
                  </a:lnTo>
                  <a:lnTo>
                    <a:pt x="3310509" y="1286637"/>
                  </a:lnTo>
                  <a:lnTo>
                    <a:pt x="3310509" y="846328"/>
                  </a:lnTo>
                  <a:lnTo>
                    <a:pt x="2777109" y="846328"/>
                  </a:lnTo>
                  <a:lnTo>
                    <a:pt x="2777109" y="1278128"/>
                  </a:lnTo>
                  <a:lnTo>
                    <a:pt x="2455291" y="1278128"/>
                  </a:lnTo>
                  <a:lnTo>
                    <a:pt x="2455291" y="1481328"/>
                  </a:lnTo>
                  <a:lnTo>
                    <a:pt x="2353691" y="1481328"/>
                  </a:lnTo>
                  <a:lnTo>
                    <a:pt x="2353691" y="600837"/>
                  </a:lnTo>
                  <a:lnTo>
                    <a:pt x="2260600" y="600837"/>
                  </a:lnTo>
                  <a:lnTo>
                    <a:pt x="2260600" y="363728"/>
                  </a:lnTo>
                  <a:lnTo>
                    <a:pt x="2226691" y="363728"/>
                  </a:lnTo>
                  <a:lnTo>
                    <a:pt x="2226691" y="600837"/>
                  </a:lnTo>
                  <a:lnTo>
                    <a:pt x="2116709" y="600837"/>
                  </a:lnTo>
                  <a:lnTo>
                    <a:pt x="2116709" y="1489837"/>
                  </a:lnTo>
                  <a:lnTo>
                    <a:pt x="1820291" y="1489837"/>
                  </a:lnTo>
                  <a:lnTo>
                    <a:pt x="1820291" y="1278128"/>
                  </a:lnTo>
                  <a:lnTo>
                    <a:pt x="1591691" y="1278128"/>
                  </a:lnTo>
                  <a:lnTo>
                    <a:pt x="1591691" y="1176528"/>
                  </a:lnTo>
                  <a:lnTo>
                    <a:pt x="1286891" y="1176528"/>
                  </a:lnTo>
                  <a:lnTo>
                    <a:pt x="1286891" y="1286637"/>
                  </a:lnTo>
                  <a:lnTo>
                    <a:pt x="965200" y="1286637"/>
                  </a:lnTo>
                  <a:lnTo>
                    <a:pt x="965200" y="1836928"/>
                  </a:lnTo>
                  <a:lnTo>
                    <a:pt x="778891" y="1836928"/>
                  </a:lnTo>
                  <a:lnTo>
                    <a:pt x="778891" y="2675128"/>
                  </a:lnTo>
                  <a:lnTo>
                    <a:pt x="0" y="2675128"/>
                  </a:lnTo>
                  <a:lnTo>
                    <a:pt x="0" y="2768346"/>
                  </a:lnTo>
                  <a:lnTo>
                    <a:pt x="8898509" y="2785237"/>
                  </a:lnTo>
                  <a:lnTo>
                    <a:pt x="8898509" y="2429637"/>
                  </a:lnTo>
                </a:path>
              </a:pathLst>
            </a:custGeom>
            <a:blipFill dpi="0" rotWithShape="0">
              <a:blip r:embed="rId3"/>
              <a:srcRect/>
              <a:stretch>
                <a:fillRect l="-9000" t="-106000" r="-33000" b="-76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7" name="PA-任意多边形 5"/>
            <p:cNvSpPr/>
            <p:nvPr>
              <p:custDataLst>
                <p:tags r:id="rId6"/>
              </p:custDataLst>
            </p:nvPr>
          </p:nvSpPr>
          <p:spPr>
            <a:xfrm>
              <a:off x="5872" y="3410"/>
              <a:ext cx="2494" cy="349"/>
            </a:xfrm>
            <a:custGeom>
              <a:avLst/>
              <a:gdLst/>
              <a:ahLst/>
              <a:cxnLst/>
              <a:rect l="0" t="0" r="0" b="0"/>
              <a:pathLst>
                <a:path w="8902701" h="1244601">
                  <a:moveTo>
                    <a:pt x="0" y="1200150"/>
                  </a:moveTo>
                  <a:lnTo>
                    <a:pt x="0" y="1149350"/>
                  </a:lnTo>
                  <a:lnTo>
                    <a:pt x="533400" y="1149350"/>
                  </a:lnTo>
                  <a:lnTo>
                    <a:pt x="533400" y="723900"/>
                  </a:lnTo>
                  <a:lnTo>
                    <a:pt x="533400" y="641350"/>
                  </a:lnTo>
                  <a:lnTo>
                    <a:pt x="806450" y="641350"/>
                  </a:lnTo>
                  <a:lnTo>
                    <a:pt x="806450" y="107950"/>
                  </a:lnTo>
                  <a:lnTo>
                    <a:pt x="1041400" y="107950"/>
                  </a:lnTo>
                  <a:lnTo>
                    <a:pt x="1041400" y="641350"/>
                  </a:lnTo>
                  <a:lnTo>
                    <a:pt x="1206500" y="641350"/>
                  </a:lnTo>
                  <a:lnTo>
                    <a:pt x="1206500" y="450850"/>
                  </a:lnTo>
                  <a:lnTo>
                    <a:pt x="1289050" y="450850"/>
                  </a:lnTo>
                  <a:lnTo>
                    <a:pt x="1289050" y="349250"/>
                  </a:lnTo>
                  <a:lnTo>
                    <a:pt x="1828800" y="349250"/>
                  </a:lnTo>
                  <a:lnTo>
                    <a:pt x="1828800" y="450850"/>
                  </a:lnTo>
                  <a:lnTo>
                    <a:pt x="1911350" y="450850"/>
                  </a:lnTo>
                  <a:lnTo>
                    <a:pt x="1911350" y="641350"/>
                  </a:lnTo>
                  <a:lnTo>
                    <a:pt x="2228850" y="641350"/>
                  </a:lnTo>
                  <a:lnTo>
                    <a:pt x="2228850" y="254000"/>
                  </a:lnTo>
                  <a:lnTo>
                    <a:pt x="2393950" y="254000"/>
                  </a:lnTo>
                  <a:lnTo>
                    <a:pt x="2393950" y="641350"/>
                  </a:lnTo>
                  <a:lnTo>
                    <a:pt x="2552700" y="641350"/>
                  </a:lnTo>
                  <a:lnTo>
                    <a:pt x="2552700" y="107950"/>
                  </a:lnTo>
                  <a:lnTo>
                    <a:pt x="2622550" y="107950"/>
                  </a:lnTo>
                  <a:lnTo>
                    <a:pt x="2622550" y="31750"/>
                  </a:lnTo>
                  <a:lnTo>
                    <a:pt x="3168650" y="31750"/>
                  </a:lnTo>
                  <a:lnTo>
                    <a:pt x="3168650" y="107950"/>
                  </a:lnTo>
                  <a:lnTo>
                    <a:pt x="3238500" y="107950"/>
                  </a:lnTo>
                  <a:lnTo>
                    <a:pt x="3238500" y="317500"/>
                  </a:lnTo>
                  <a:lnTo>
                    <a:pt x="3422650" y="317500"/>
                  </a:lnTo>
                  <a:lnTo>
                    <a:pt x="3422650" y="533400"/>
                  </a:lnTo>
                  <a:lnTo>
                    <a:pt x="3771900" y="533400"/>
                  </a:lnTo>
                  <a:lnTo>
                    <a:pt x="3771900" y="660400"/>
                  </a:lnTo>
                  <a:lnTo>
                    <a:pt x="4305300" y="660400"/>
                  </a:lnTo>
                  <a:lnTo>
                    <a:pt x="4305300" y="127000"/>
                  </a:lnTo>
                  <a:lnTo>
                    <a:pt x="4521200" y="127000"/>
                  </a:lnTo>
                  <a:lnTo>
                    <a:pt x="4521200" y="19050"/>
                  </a:lnTo>
                  <a:lnTo>
                    <a:pt x="4629150" y="19050"/>
                  </a:lnTo>
                  <a:lnTo>
                    <a:pt x="4629150" y="127000"/>
                  </a:lnTo>
                  <a:lnTo>
                    <a:pt x="4845050" y="127000"/>
                  </a:lnTo>
                  <a:lnTo>
                    <a:pt x="4845050" y="393700"/>
                  </a:lnTo>
                  <a:lnTo>
                    <a:pt x="5022850" y="393700"/>
                  </a:lnTo>
                  <a:lnTo>
                    <a:pt x="5022850" y="558800"/>
                  </a:lnTo>
                  <a:lnTo>
                    <a:pt x="5721350" y="558800"/>
                  </a:lnTo>
                  <a:lnTo>
                    <a:pt x="5721350" y="50800"/>
                  </a:lnTo>
                  <a:lnTo>
                    <a:pt x="6489700" y="50800"/>
                  </a:lnTo>
                  <a:lnTo>
                    <a:pt x="6489700" y="260350"/>
                  </a:lnTo>
                  <a:lnTo>
                    <a:pt x="7016750" y="260350"/>
                  </a:lnTo>
                  <a:lnTo>
                    <a:pt x="7016750" y="438150"/>
                  </a:lnTo>
                  <a:lnTo>
                    <a:pt x="7270750" y="438150"/>
                  </a:lnTo>
                  <a:lnTo>
                    <a:pt x="7270750" y="63500"/>
                  </a:lnTo>
                  <a:lnTo>
                    <a:pt x="7372350" y="63500"/>
                  </a:lnTo>
                  <a:lnTo>
                    <a:pt x="7372350" y="0"/>
                  </a:lnTo>
                  <a:lnTo>
                    <a:pt x="7600950" y="0"/>
                  </a:lnTo>
                  <a:lnTo>
                    <a:pt x="7600950" y="63500"/>
                  </a:lnTo>
                  <a:lnTo>
                    <a:pt x="7689850" y="63500"/>
                  </a:lnTo>
                  <a:lnTo>
                    <a:pt x="7689850" y="438150"/>
                  </a:lnTo>
                  <a:lnTo>
                    <a:pt x="7950200" y="438150"/>
                  </a:lnTo>
                  <a:lnTo>
                    <a:pt x="7950200" y="666750"/>
                  </a:lnTo>
                  <a:lnTo>
                    <a:pt x="8210550" y="666750"/>
                  </a:lnTo>
                  <a:lnTo>
                    <a:pt x="8210550" y="565150"/>
                  </a:lnTo>
                  <a:lnTo>
                    <a:pt x="8362950" y="565150"/>
                  </a:lnTo>
                  <a:lnTo>
                    <a:pt x="8362950" y="806450"/>
                  </a:lnTo>
                  <a:lnTo>
                    <a:pt x="8674100" y="806450"/>
                  </a:lnTo>
                  <a:lnTo>
                    <a:pt x="8674100" y="1123950"/>
                  </a:lnTo>
                  <a:lnTo>
                    <a:pt x="8902700" y="1123950"/>
                  </a:lnTo>
                  <a:lnTo>
                    <a:pt x="8902700" y="1193800"/>
                  </a:lnTo>
                  <a:lnTo>
                    <a:pt x="8902700" y="1244600"/>
                  </a:lnTo>
                  <a:lnTo>
                    <a:pt x="0" y="124460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9000" t="-361000" r="-32000" b="-170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8" name="PA-任意多边形 6"/>
            <p:cNvSpPr/>
            <p:nvPr>
              <p:custDataLst>
                <p:tags r:id="rId7"/>
              </p:custDataLst>
            </p:nvPr>
          </p:nvSpPr>
          <p:spPr>
            <a:xfrm>
              <a:off x="5830" y="3456"/>
              <a:ext cx="2563" cy="302"/>
            </a:xfrm>
            <a:custGeom>
              <a:avLst/>
              <a:gdLst/>
              <a:ahLst/>
              <a:cxnLst/>
              <a:rect l="0" t="0" r="0" b="0"/>
              <a:pathLst>
                <a:path w="9148192" h="1077342">
                  <a:moveTo>
                    <a:pt x="9025509" y="1077341"/>
                  </a:moveTo>
                  <a:lnTo>
                    <a:pt x="0" y="1077341"/>
                  </a:lnTo>
                  <a:lnTo>
                    <a:pt x="0" y="908050"/>
                  </a:lnTo>
                  <a:lnTo>
                    <a:pt x="330200" y="908050"/>
                  </a:lnTo>
                  <a:lnTo>
                    <a:pt x="330200" y="772541"/>
                  </a:lnTo>
                  <a:lnTo>
                    <a:pt x="575691" y="772541"/>
                  </a:lnTo>
                  <a:lnTo>
                    <a:pt x="575691" y="366141"/>
                  </a:lnTo>
                  <a:lnTo>
                    <a:pt x="778891" y="366141"/>
                  </a:lnTo>
                  <a:lnTo>
                    <a:pt x="778891" y="772541"/>
                  </a:lnTo>
                  <a:lnTo>
                    <a:pt x="1007491" y="772541"/>
                  </a:lnTo>
                  <a:lnTo>
                    <a:pt x="1007491" y="577850"/>
                  </a:lnTo>
                  <a:lnTo>
                    <a:pt x="1053211" y="577850"/>
                  </a:lnTo>
                  <a:lnTo>
                    <a:pt x="1053211" y="530987"/>
                  </a:lnTo>
                  <a:lnTo>
                    <a:pt x="1343406" y="530987"/>
                  </a:lnTo>
                  <a:lnTo>
                    <a:pt x="1343406" y="577850"/>
                  </a:lnTo>
                  <a:lnTo>
                    <a:pt x="1382141" y="577850"/>
                  </a:lnTo>
                  <a:lnTo>
                    <a:pt x="1382141" y="768350"/>
                  </a:lnTo>
                  <a:lnTo>
                    <a:pt x="1471041" y="768350"/>
                  </a:lnTo>
                  <a:lnTo>
                    <a:pt x="1471041" y="482600"/>
                  </a:lnTo>
                  <a:lnTo>
                    <a:pt x="1617091" y="482600"/>
                  </a:lnTo>
                  <a:lnTo>
                    <a:pt x="1617091" y="781050"/>
                  </a:lnTo>
                  <a:lnTo>
                    <a:pt x="1661541" y="781050"/>
                  </a:lnTo>
                  <a:lnTo>
                    <a:pt x="1661541" y="685800"/>
                  </a:lnTo>
                  <a:lnTo>
                    <a:pt x="1794891" y="685800"/>
                  </a:lnTo>
                  <a:lnTo>
                    <a:pt x="1794891" y="520700"/>
                  </a:lnTo>
                  <a:lnTo>
                    <a:pt x="1991741" y="520700"/>
                  </a:lnTo>
                  <a:lnTo>
                    <a:pt x="1991741" y="749300"/>
                  </a:lnTo>
                  <a:lnTo>
                    <a:pt x="2201291" y="749300"/>
                  </a:lnTo>
                  <a:lnTo>
                    <a:pt x="2201291" y="285750"/>
                  </a:lnTo>
                  <a:lnTo>
                    <a:pt x="2309241" y="285750"/>
                  </a:lnTo>
                  <a:lnTo>
                    <a:pt x="2309241" y="222250"/>
                  </a:lnTo>
                  <a:lnTo>
                    <a:pt x="2868041" y="222250"/>
                  </a:lnTo>
                  <a:lnTo>
                    <a:pt x="2868041" y="304800"/>
                  </a:lnTo>
                  <a:lnTo>
                    <a:pt x="2950591" y="304800"/>
                  </a:lnTo>
                  <a:lnTo>
                    <a:pt x="2950591" y="774700"/>
                  </a:lnTo>
                  <a:lnTo>
                    <a:pt x="3064891" y="774700"/>
                  </a:lnTo>
                  <a:lnTo>
                    <a:pt x="3064891" y="660400"/>
                  </a:lnTo>
                  <a:lnTo>
                    <a:pt x="3172841" y="660400"/>
                  </a:lnTo>
                  <a:lnTo>
                    <a:pt x="3172841" y="774700"/>
                  </a:lnTo>
                  <a:lnTo>
                    <a:pt x="3287141" y="774700"/>
                  </a:lnTo>
                  <a:lnTo>
                    <a:pt x="3287141" y="603250"/>
                  </a:lnTo>
                  <a:lnTo>
                    <a:pt x="3541141" y="603250"/>
                  </a:lnTo>
                  <a:lnTo>
                    <a:pt x="3541141" y="781050"/>
                  </a:lnTo>
                  <a:lnTo>
                    <a:pt x="3541141" y="831850"/>
                  </a:lnTo>
                  <a:lnTo>
                    <a:pt x="3687191" y="831850"/>
                  </a:lnTo>
                  <a:lnTo>
                    <a:pt x="3788791" y="831850"/>
                  </a:lnTo>
                  <a:lnTo>
                    <a:pt x="3788791" y="44450"/>
                  </a:lnTo>
                  <a:lnTo>
                    <a:pt x="3864991" y="44450"/>
                  </a:lnTo>
                  <a:lnTo>
                    <a:pt x="3864991" y="0"/>
                  </a:lnTo>
                  <a:lnTo>
                    <a:pt x="3985641" y="0"/>
                  </a:lnTo>
                  <a:lnTo>
                    <a:pt x="3985641" y="50800"/>
                  </a:lnTo>
                  <a:lnTo>
                    <a:pt x="4055491" y="50800"/>
                  </a:lnTo>
                  <a:lnTo>
                    <a:pt x="4055491" y="679450"/>
                  </a:lnTo>
                  <a:lnTo>
                    <a:pt x="4309491" y="679450"/>
                  </a:lnTo>
                  <a:lnTo>
                    <a:pt x="4309491" y="323850"/>
                  </a:lnTo>
                  <a:lnTo>
                    <a:pt x="4563491" y="323850"/>
                  </a:lnTo>
                  <a:lnTo>
                    <a:pt x="4563491" y="546100"/>
                  </a:lnTo>
                  <a:lnTo>
                    <a:pt x="5141341" y="546100"/>
                  </a:lnTo>
                  <a:lnTo>
                    <a:pt x="5141341" y="781050"/>
                  </a:lnTo>
                  <a:lnTo>
                    <a:pt x="5395341" y="781050"/>
                  </a:lnTo>
                  <a:lnTo>
                    <a:pt x="5395341" y="209550"/>
                  </a:lnTo>
                  <a:lnTo>
                    <a:pt x="5687441" y="209550"/>
                  </a:lnTo>
                  <a:lnTo>
                    <a:pt x="5687441" y="660400"/>
                  </a:lnTo>
                  <a:lnTo>
                    <a:pt x="5890641" y="660400"/>
                  </a:lnTo>
                  <a:lnTo>
                    <a:pt x="5890641" y="793750"/>
                  </a:lnTo>
                  <a:lnTo>
                    <a:pt x="6093841" y="793750"/>
                  </a:lnTo>
                  <a:lnTo>
                    <a:pt x="6093841" y="679450"/>
                  </a:lnTo>
                  <a:lnTo>
                    <a:pt x="6195441" y="679450"/>
                  </a:lnTo>
                  <a:lnTo>
                    <a:pt x="6195441" y="374650"/>
                  </a:lnTo>
                  <a:lnTo>
                    <a:pt x="6316091" y="374650"/>
                  </a:lnTo>
                  <a:lnTo>
                    <a:pt x="6316091" y="292100"/>
                  </a:lnTo>
                  <a:lnTo>
                    <a:pt x="6843141" y="292100"/>
                  </a:lnTo>
                  <a:lnTo>
                    <a:pt x="6843141" y="374650"/>
                  </a:lnTo>
                  <a:lnTo>
                    <a:pt x="6957441" y="374650"/>
                  </a:lnTo>
                  <a:lnTo>
                    <a:pt x="6957441" y="717550"/>
                  </a:lnTo>
                  <a:lnTo>
                    <a:pt x="7059041" y="717550"/>
                  </a:lnTo>
                  <a:lnTo>
                    <a:pt x="7059041" y="819150"/>
                  </a:lnTo>
                  <a:lnTo>
                    <a:pt x="7186041" y="819150"/>
                  </a:lnTo>
                  <a:lnTo>
                    <a:pt x="7186041" y="577850"/>
                  </a:lnTo>
                  <a:lnTo>
                    <a:pt x="7763891" y="577850"/>
                  </a:lnTo>
                  <a:lnTo>
                    <a:pt x="7763891" y="711200"/>
                  </a:lnTo>
                  <a:lnTo>
                    <a:pt x="8265541" y="711200"/>
                  </a:lnTo>
                  <a:lnTo>
                    <a:pt x="8265541" y="882650"/>
                  </a:lnTo>
                  <a:lnTo>
                    <a:pt x="8544941" y="882650"/>
                  </a:lnTo>
                  <a:lnTo>
                    <a:pt x="8544941" y="787400"/>
                  </a:lnTo>
                  <a:lnTo>
                    <a:pt x="8710041" y="787400"/>
                  </a:lnTo>
                  <a:lnTo>
                    <a:pt x="8710041" y="882650"/>
                  </a:lnTo>
                  <a:lnTo>
                    <a:pt x="8919591" y="882650"/>
                  </a:lnTo>
                  <a:lnTo>
                    <a:pt x="8919591" y="996950"/>
                  </a:lnTo>
                  <a:lnTo>
                    <a:pt x="9148191" y="996950"/>
                  </a:lnTo>
                  <a:lnTo>
                    <a:pt x="9148191" y="107734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000" t="-433000" r="-30000" b="-19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190" name="文本框 189"/>
          <p:cNvSpPr txBox="1"/>
          <p:nvPr/>
        </p:nvSpPr>
        <p:spPr>
          <a:xfrm>
            <a:off x="3397250" y="1965960"/>
            <a:ext cx="2376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</a:rPr>
              <a:t>一、团队用餐特点</a:t>
            </a:r>
            <a:r>
              <a:rPr lang="en-US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</a:t>
            </a:r>
            <a:endParaRPr lang="en-US" altLang="zh-CN" sz="1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1568450" y="1746250"/>
            <a:ext cx="690880" cy="21399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用餐人数多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97050" y="2355850"/>
            <a:ext cx="846455" cy="21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800">
                <a:ea typeface="宋体" panose="02010600030101010101" pitchFamily="2" charset="-122"/>
              </a:rPr>
              <a:t>用餐时间集中</a:t>
            </a:r>
            <a:endParaRPr lang="zh-CN" altLang="en-US" sz="800">
              <a:ea typeface="宋体" panose="02010600030101010101" pitchFamily="2" charset="-122"/>
            </a:endParaRPr>
          </a:p>
        </p:txBody>
      </p:sp>
      <p:sp>
        <p:nvSpPr>
          <p:cNvPr id="164" name="矩形 4"/>
          <p:cNvSpPr/>
          <p:nvPr/>
        </p:nvSpPr>
        <p:spPr>
          <a:xfrm>
            <a:off x="2330450" y="1136650"/>
            <a:ext cx="3122295" cy="246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28600" dist="508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zh-CN" altLang="en-US" sz="1000">
                <a:solidFill>
                  <a:schemeClr val="tx1"/>
                </a:solidFill>
              </a:rPr>
              <a:t>谈谈团队用餐的特点</a:t>
            </a:r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59050" y="1960245"/>
            <a:ext cx="836930" cy="213995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用餐标准固定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9650" y="1670050"/>
            <a:ext cx="836930" cy="213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菜式相对简单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63850" y="2508250"/>
            <a:ext cx="836930" cy="213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服务流程固定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30650" y="2171065"/>
            <a:ext cx="908050" cy="21399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用餐快，翻桌快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2637790"/>
            <a:ext cx="794385" cy="248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礼仪相对简洁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21250" y="1822450"/>
            <a:ext cx="930910" cy="213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客人要求相对少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52745" y="2385060"/>
            <a:ext cx="616585" cy="213995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菜式统一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63650" y="2813050"/>
            <a:ext cx="829310" cy="213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消费相对较低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72055" y="3027045"/>
            <a:ext cx="1077595" cy="213995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酒水需求相对单一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21250" y="3027045"/>
            <a:ext cx="1286510" cy="213995"/>
          </a:xfrm>
          <a:prstGeom prst="rect">
            <a:avLst/>
          </a:prstGeom>
          <a:solidFill>
            <a:srgbClr val="D0FBF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注意特殊用餐习惯客人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0" y="3498850"/>
            <a:ext cx="1203960" cy="213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客人不以品尝美食为主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54450" y="3346450"/>
            <a:ext cx="838200" cy="200660"/>
          </a:xfrm>
          <a:prstGeom prst="rect">
            <a:avLst/>
          </a:prstGeom>
          <a:solidFill>
            <a:srgbClr val="B5865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r>
              <a:rPr lang="zh-CN" altLang="en-US" sz="800">
                <a:ea typeface="宋体" panose="02010600030101010101" pitchFamily="2" charset="-122"/>
              </a:rPr>
              <a:t>客人来去匆匆</a:t>
            </a:r>
            <a:endParaRPr lang="zh-CN" altLang="en-US" sz="800"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07760" y="2672080"/>
            <a:ext cx="752475" cy="213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动作要迅速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78450" y="3498850"/>
            <a:ext cx="616585" cy="21399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服务要快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kumimoji="0" lang="zh-CN" altLang="en-US" sz="1000" b="0" i="0" u="none" strike="noStrike" kern="0" cap="none" spc="-50" normalizeH="0" baseline="0" noProof="1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学习任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团队用餐服务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650" y="998855"/>
            <a:ext cx="984250" cy="600710"/>
          </a:xfrm>
          <a:prstGeom prst="rect">
            <a:avLst/>
          </a:prstGeom>
        </p:spPr>
      </p:pic>
      <p:sp>
        <p:nvSpPr>
          <p:cNvPr id="8" name="六边形 7"/>
          <p:cNvSpPr/>
          <p:nvPr>
            <p:custDataLst>
              <p:tags r:id="rId2"/>
            </p:custDataLst>
          </p:nvPr>
        </p:nvSpPr>
        <p:spPr>
          <a:xfrm rot="5400000">
            <a:off x="1051613" y="1242116"/>
            <a:ext cx="1061846" cy="986281"/>
          </a:xfrm>
          <a:prstGeom prst="hexagon">
            <a:avLst>
              <a:gd name="adj" fmla="val 29159"/>
              <a:gd name="vf" fmla="val 115470"/>
            </a:avLst>
          </a:prstGeom>
          <a:noFill/>
          <a:ln>
            <a:gradFill>
              <a:gsLst>
                <a:gs pos="3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10" name="任意多边形 9"/>
          <p:cNvSpPr/>
          <p:nvPr>
            <p:custDataLst>
              <p:tags r:id="rId3"/>
            </p:custDataLst>
          </p:nvPr>
        </p:nvSpPr>
        <p:spPr>
          <a:xfrm>
            <a:off x="1157876" y="1567597"/>
            <a:ext cx="841448" cy="492353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5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11" name="任意多边形 10"/>
          <p:cNvSpPr/>
          <p:nvPr>
            <p:custDataLst>
              <p:tags r:id="rId4"/>
            </p:custDataLst>
          </p:nvPr>
        </p:nvSpPr>
        <p:spPr>
          <a:xfrm>
            <a:off x="1157483" y="1808460"/>
            <a:ext cx="419150" cy="359721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12" name="任意多边形 11"/>
          <p:cNvSpPr/>
          <p:nvPr>
            <p:custDataLst>
              <p:tags r:id="rId5"/>
            </p:custDataLst>
          </p:nvPr>
        </p:nvSpPr>
        <p:spPr>
          <a:xfrm>
            <a:off x="1576239" y="1812396"/>
            <a:ext cx="423872" cy="355785"/>
          </a:xfrm>
          <a:custGeom>
            <a:avLst/>
            <a:gdLst>
              <a:gd name="connsiteX0" fmla="*/ 1 w 1279"/>
              <a:gd name="connsiteY0" fmla="*/ 744 h 1074"/>
              <a:gd name="connsiteX1" fmla="*/ 1279 w 1279"/>
              <a:gd name="connsiteY1" fmla="*/ 0 h 1074"/>
              <a:gd name="connsiteX2" fmla="*/ 1275 w 1279"/>
              <a:gd name="connsiteY2" fmla="*/ 333 h 1074"/>
              <a:gd name="connsiteX3" fmla="*/ 0 w 1279"/>
              <a:gd name="connsiteY3" fmla="*/ 1074 h 1074"/>
              <a:gd name="connsiteX4" fmla="*/ 1 w 1279"/>
              <a:gd name="connsiteY4" fmla="*/ 744 h 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" h="1074">
                <a:moveTo>
                  <a:pt x="1" y="744"/>
                </a:moveTo>
                <a:lnTo>
                  <a:pt x="1279" y="0"/>
                </a:lnTo>
                <a:lnTo>
                  <a:pt x="1275" y="333"/>
                </a:lnTo>
                <a:lnTo>
                  <a:pt x="0" y="1074"/>
                </a:lnTo>
                <a:lnTo>
                  <a:pt x="1" y="74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6"/>
            </p:custDataLst>
          </p:nvPr>
        </p:nvSpPr>
        <p:spPr>
          <a:xfrm>
            <a:off x="1161812" y="1355464"/>
            <a:ext cx="841448" cy="492747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7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40" b="1">
                <a:solidFill>
                  <a:schemeClr val="accent1"/>
                </a:solidFill>
                <a:effectLst>
                  <a:outerShdw dist="25400" dir="30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用餐标准</a:t>
            </a:r>
            <a:endParaRPr lang="zh-CN" altLang="en-US" sz="1240" b="1">
              <a:solidFill>
                <a:schemeClr val="accent1"/>
              </a:solidFill>
              <a:effectLst>
                <a:outerShdw dist="25400" dir="3000000" algn="t" rotWithShape="0">
                  <a:schemeClr val="bg1"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14" name="任意多边形 13"/>
          <p:cNvSpPr/>
          <p:nvPr>
            <p:custDataLst>
              <p:tags r:id="rId7"/>
            </p:custDataLst>
          </p:nvPr>
        </p:nvSpPr>
        <p:spPr>
          <a:xfrm>
            <a:off x="1156695" y="1595934"/>
            <a:ext cx="419150" cy="360114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15" name="任意多边形 14"/>
          <p:cNvSpPr/>
          <p:nvPr>
            <p:custDataLst>
              <p:tags r:id="rId8"/>
            </p:custDataLst>
          </p:nvPr>
        </p:nvSpPr>
        <p:spPr>
          <a:xfrm>
            <a:off x="1575452" y="1599869"/>
            <a:ext cx="423872" cy="354605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16" name="任意多边形 15"/>
          <p:cNvSpPr/>
          <p:nvPr>
            <p:custDataLst>
              <p:tags r:id="rId9"/>
            </p:custDataLst>
          </p:nvPr>
        </p:nvSpPr>
        <p:spPr>
          <a:xfrm>
            <a:off x="2080792" y="1424732"/>
            <a:ext cx="2808106" cy="282582"/>
          </a:xfrm>
          <a:custGeom>
            <a:avLst/>
            <a:gdLst>
              <a:gd name="connisteX0" fmla="*/ 0 w 5379720"/>
              <a:gd name="connsiteY0" fmla="*/ 541020 h 541020"/>
              <a:gd name="connisteX1" fmla="*/ 678180 w 5379720"/>
              <a:gd name="connsiteY1" fmla="*/ 0 h 541020"/>
              <a:gd name="connisteX2" fmla="*/ 5379720 w 5379720"/>
              <a:gd name="connsiteY2" fmla="*/ 0 h 5410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79720" h="541020">
                <a:moveTo>
                  <a:pt x="0" y="541020"/>
                </a:moveTo>
                <a:lnTo>
                  <a:pt x="678180" y="0"/>
                </a:lnTo>
                <a:lnTo>
                  <a:pt x="5379720" y="0"/>
                </a:lnTo>
              </a:path>
            </a:pathLst>
          </a:custGeom>
          <a:noFill/>
          <a:ln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21" name="六边形 20"/>
          <p:cNvSpPr/>
          <p:nvPr>
            <p:custDataLst>
              <p:tags r:id="rId10"/>
            </p:custDataLst>
          </p:nvPr>
        </p:nvSpPr>
        <p:spPr>
          <a:xfrm rot="5400000">
            <a:off x="5443435" y="1169306"/>
            <a:ext cx="1061846" cy="986281"/>
          </a:xfrm>
          <a:prstGeom prst="hexagon">
            <a:avLst>
              <a:gd name="adj" fmla="val 29159"/>
              <a:gd name="vf" fmla="val 115470"/>
            </a:avLst>
          </a:prstGeom>
          <a:noFill/>
          <a:ln>
            <a:gradFill>
              <a:gsLst>
                <a:gs pos="3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24" name="任意多边形 23"/>
          <p:cNvSpPr/>
          <p:nvPr>
            <p:custDataLst>
              <p:tags r:id="rId11"/>
            </p:custDataLst>
          </p:nvPr>
        </p:nvSpPr>
        <p:spPr>
          <a:xfrm>
            <a:off x="5553240" y="1494393"/>
            <a:ext cx="841448" cy="492353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5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30" name="任意多边形 29"/>
          <p:cNvSpPr/>
          <p:nvPr>
            <p:custDataLst>
              <p:tags r:id="rId12"/>
            </p:custDataLst>
          </p:nvPr>
        </p:nvSpPr>
        <p:spPr>
          <a:xfrm>
            <a:off x="5553240" y="1735257"/>
            <a:ext cx="419150" cy="359721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34" name="任意多边形 33"/>
          <p:cNvSpPr/>
          <p:nvPr>
            <p:custDataLst>
              <p:tags r:id="rId13"/>
            </p:custDataLst>
          </p:nvPr>
        </p:nvSpPr>
        <p:spPr>
          <a:xfrm>
            <a:off x="5971603" y="1739192"/>
            <a:ext cx="423872" cy="354605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35" name="任意多边形 34"/>
          <p:cNvSpPr/>
          <p:nvPr>
            <p:custDataLst>
              <p:tags r:id="rId14"/>
            </p:custDataLst>
          </p:nvPr>
        </p:nvSpPr>
        <p:spPr>
          <a:xfrm>
            <a:off x="5553634" y="1282260"/>
            <a:ext cx="841448" cy="492747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7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40" b="1">
                <a:solidFill>
                  <a:schemeClr val="accent1"/>
                </a:solidFill>
                <a:effectLst>
                  <a:outerShdw dist="25400" dir="30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菜式标准</a:t>
            </a:r>
            <a:endParaRPr lang="zh-CN" altLang="en-US" sz="1240" b="1">
              <a:solidFill>
                <a:schemeClr val="accent1"/>
              </a:solidFill>
              <a:effectLst>
                <a:outerShdw dist="25400" dir="3000000" algn="t" rotWithShape="0">
                  <a:schemeClr val="bg1"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36" name="任意多边形 35"/>
          <p:cNvSpPr/>
          <p:nvPr>
            <p:custDataLst>
              <p:tags r:id="rId15"/>
            </p:custDataLst>
          </p:nvPr>
        </p:nvSpPr>
        <p:spPr>
          <a:xfrm>
            <a:off x="5548518" y="1523124"/>
            <a:ext cx="419150" cy="360114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43" name="任意多边形 42"/>
          <p:cNvSpPr/>
          <p:nvPr>
            <p:custDataLst>
              <p:tags r:id="rId16"/>
            </p:custDataLst>
          </p:nvPr>
        </p:nvSpPr>
        <p:spPr>
          <a:xfrm>
            <a:off x="5967274" y="1527059"/>
            <a:ext cx="423872" cy="354605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47" name="任意多边形 46"/>
          <p:cNvSpPr/>
          <p:nvPr>
            <p:custDataLst>
              <p:tags r:id="rId17"/>
            </p:custDataLst>
          </p:nvPr>
        </p:nvSpPr>
        <p:spPr>
          <a:xfrm>
            <a:off x="2689248" y="1762019"/>
            <a:ext cx="2789214" cy="288485"/>
          </a:xfrm>
          <a:custGeom>
            <a:avLst/>
            <a:gdLst>
              <a:gd name="connisteX0" fmla="*/ 5343525 w 5343525"/>
              <a:gd name="connsiteY0" fmla="*/ 0 h 552450"/>
              <a:gd name="connisteX1" fmla="*/ 4695825 w 5343525"/>
              <a:gd name="connsiteY1" fmla="*/ 552450 h 552450"/>
              <a:gd name="connisteX2" fmla="*/ 0 w 5343525"/>
              <a:gd name="connsiteY2" fmla="*/ 552450 h 5524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43525" h="552450">
                <a:moveTo>
                  <a:pt x="5343525" y="0"/>
                </a:moveTo>
                <a:lnTo>
                  <a:pt x="4695825" y="552450"/>
                </a:lnTo>
                <a:lnTo>
                  <a:pt x="0" y="552450"/>
                </a:lnTo>
              </a:path>
            </a:pathLst>
          </a:custGeom>
          <a:noFill/>
          <a:ln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49" name="六边形 48"/>
          <p:cNvSpPr/>
          <p:nvPr>
            <p:custDataLst>
              <p:tags r:id="rId18"/>
            </p:custDataLst>
          </p:nvPr>
        </p:nvSpPr>
        <p:spPr>
          <a:xfrm rot="5400000">
            <a:off x="1051613" y="2593234"/>
            <a:ext cx="1061846" cy="986281"/>
          </a:xfrm>
          <a:prstGeom prst="hexagon">
            <a:avLst>
              <a:gd name="adj" fmla="val 29159"/>
              <a:gd name="vf" fmla="val 115470"/>
            </a:avLst>
          </a:prstGeom>
          <a:noFill/>
          <a:ln>
            <a:gradFill>
              <a:gsLst>
                <a:gs pos="3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56" name="任意多边形 55"/>
          <p:cNvSpPr/>
          <p:nvPr>
            <p:custDataLst>
              <p:tags r:id="rId19"/>
            </p:custDataLst>
          </p:nvPr>
        </p:nvSpPr>
        <p:spPr>
          <a:xfrm>
            <a:off x="1161418" y="2918715"/>
            <a:ext cx="841448" cy="492353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5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60" name="任意多边形 59"/>
          <p:cNvSpPr/>
          <p:nvPr>
            <p:custDataLst>
              <p:tags r:id="rId20"/>
            </p:custDataLst>
          </p:nvPr>
        </p:nvSpPr>
        <p:spPr>
          <a:xfrm>
            <a:off x="1161418" y="3159578"/>
            <a:ext cx="419150" cy="359721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61" name="任意多边形 60"/>
          <p:cNvSpPr/>
          <p:nvPr>
            <p:custDataLst>
              <p:tags r:id="rId21"/>
            </p:custDataLst>
          </p:nvPr>
        </p:nvSpPr>
        <p:spPr>
          <a:xfrm>
            <a:off x="1579781" y="3163514"/>
            <a:ext cx="423872" cy="354605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62" name="任意多边形 61"/>
          <p:cNvSpPr/>
          <p:nvPr>
            <p:custDataLst>
              <p:tags r:id="rId22"/>
            </p:custDataLst>
          </p:nvPr>
        </p:nvSpPr>
        <p:spPr>
          <a:xfrm>
            <a:off x="1161812" y="2706188"/>
            <a:ext cx="841448" cy="492747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7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40" b="1">
                <a:solidFill>
                  <a:schemeClr val="accent1"/>
                </a:solidFill>
                <a:effectLst>
                  <a:outerShdw dist="25400" dir="30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时间</a:t>
            </a:r>
            <a:endParaRPr lang="zh-CN" altLang="en-US" sz="1240" b="1">
              <a:solidFill>
                <a:schemeClr val="accent1"/>
              </a:solidFill>
              <a:effectLst>
                <a:outerShdw dist="25400" dir="3000000" algn="t" rotWithShape="0">
                  <a:schemeClr val="bg1"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64" name="任意多边形 63"/>
          <p:cNvSpPr/>
          <p:nvPr>
            <p:custDataLst>
              <p:tags r:id="rId23"/>
            </p:custDataLst>
          </p:nvPr>
        </p:nvSpPr>
        <p:spPr>
          <a:xfrm>
            <a:off x="1156695" y="2947052"/>
            <a:ext cx="419150" cy="360114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65" name="任意多边形 64"/>
          <p:cNvSpPr/>
          <p:nvPr>
            <p:custDataLst>
              <p:tags r:id="rId24"/>
            </p:custDataLst>
          </p:nvPr>
        </p:nvSpPr>
        <p:spPr>
          <a:xfrm>
            <a:off x="1575452" y="2950987"/>
            <a:ext cx="423872" cy="354605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66" name="任意多边形 65"/>
          <p:cNvSpPr/>
          <p:nvPr>
            <p:custDataLst>
              <p:tags r:id="rId25"/>
            </p:custDataLst>
          </p:nvPr>
        </p:nvSpPr>
        <p:spPr>
          <a:xfrm>
            <a:off x="2080792" y="2775850"/>
            <a:ext cx="2808106" cy="282582"/>
          </a:xfrm>
          <a:custGeom>
            <a:avLst/>
            <a:gdLst>
              <a:gd name="connisteX0" fmla="*/ 0 w 5379720"/>
              <a:gd name="connsiteY0" fmla="*/ 541020 h 541020"/>
              <a:gd name="connisteX1" fmla="*/ 678180 w 5379720"/>
              <a:gd name="connsiteY1" fmla="*/ 0 h 541020"/>
              <a:gd name="connisteX2" fmla="*/ 5379720 w 5379720"/>
              <a:gd name="connsiteY2" fmla="*/ 0 h 5410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79720" h="541020">
                <a:moveTo>
                  <a:pt x="0" y="541020"/>
                </a:moveTo>
                <a:lnTo>
                  <a:pt x="678180" y="0"/>
                </a:lnTo>
                <a:lnTo>
                  <a:pt x="5379720" y="0"/>
                </a:lnTo>
              </a:path>
            </a:pathLst>
          </a:custGeom>
          <a:noFill/>
          <a:ln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67" name="六边形 66"/>
          <p:cNvSpPr/>
          <p:nvPr>
            <p:custDataLst>
              <p:tags r:id="rId26"/>
            </p:custDataLst>
          </p:nvPr>
        </p:nvSpPr>
        <p:spPr>
          <a:xfrm rot="5400000">
            <a:off x="5443435" y="2592841"/>
            <a:ext cx="1061846" cy="986281"/>
          </a:xfrm>
          <a:prstGeom prst="hexagon">
            <a:avLst>
              <a:gd name="adj" fmla="val 29159"/>
              <a:gd name="vf" fmla="val 115470"/>
            </a:avLst>
          </a:prstGeom>
          <a:noFill/>
          <a:ln>
            <a:gradFill>
              <a:gsLst>
                <a:gs pos="3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69" name="任意多边形 68"/>
          <p:cNvSpPr/>
          <p:nvPr>
            <p:custDataLst>
              <p:tags r:id="rId27"/>
            </p:custDataLst>
          </p:nvPr>
        </p:nvSpPr>
        <p:spPr>
          <a:xfrm>
            <a:off x="5553240" y="2918321"/>
            <a:ext cx="841448" cy="492353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5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70" name="任意多边形 69"/>
          <p:cNvSpPr/>
          <p:nvPr>
            <p:custDataLst>
              <p:tags r:id="rId28"/>
            </p:custDataLst>
          </p:nvPr>
        </p:nvSpPr>
        <p:spPr>
          <a:xfrm>
            <a:off x="5553240" y="3159185"/>
            <a:ext cx="419150" cy="359721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71" name="任意多边形 70"/>
          <p:cNvSpPr/>
          <p:nvPr>
            <p:custDataLst>
              <p:tags r:id="rId29"/>
            </p:custDataLst>
          </p:nvPr>
        </p:nvSpPr>
        <p:spPr>
          <a:xfrm>
            <a:off x="5971603" y="3163120"/>
            <a:ext cx="423872" cy="354605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72" name="任意多边形 71"/>
          <p:cNvSpPr/>
          <p:nvPr>
            <p:custDataLst>
              <p:tags r:id="rId30"/>
            </p:custDataLst>
          </p:nvPr>
        </p:nvSpPr>
        <p:spPr>
          <a:xfrm>
            <a:off x="5553634" y="2706188"/>
            <a:ext cx="841448" cy="492747"/>
          </a:xfrm>
          <a:custGeom>
            <a:avLst/>
            <a:gdLst>
              <a:gd name="connsiteX0" fmla="*/ 0 w 2544"/>
              <a:gd name="connsiteY0" fmla="*/ 730 h 1489"/>
              <a:gd name="connsiteX1" fmla="*/ 1264 w 2544"/>
              <a:gd name="connsiteY1" fmla="*/ 0 h 1489"/>
              <a:gd name="connsiteX2" fmla="*/ 2544 w 2544"/>
              <a:gd name="connsiteY2" fmla="*/ 741 h 1489"/>
              <a:gd name="connsiteX3" fmla="*/ 1262 w 2544"/>
              <a:gd name="connsiteY3" fmla="*/ 1489 h 1489"/>
              <a:gd name="connsiteX4" fmla="*/ 0 w 2544"/>
              <a:gd name="connsiteY4" fmla="*/ 730 h 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" h="1489">
                <a:moveTo>
                  <a:pt x="0" y="730"/>
                </a:moveTo>
                <a:lnTo>
                  <a:pt x="1264" y="0"/>
                </a:lnTo>
                <a:lnTo>
                  <a:pt x="2544" y="741"/>
                </a:lnTo>
                <a:lnTo>
                  <a:pt x="1262" y="1489"/>
                </a:lnTo>
                <a:lnTo>
                  <a:pt x="0" y="73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7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40" b="1">
                <a:solidFill>
                  <a:schemeClr val="accent1"/>
                </a:solidFill>
                <a:effectLst>
                  <a:outerShdw dist="25400" dir="30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服务</a:t>
            </a:r>
            <a:endParaRPr lang="zh-CN" altLang="en-US" sz="1240" b="1">
              <a:solidFill>
                <a:schemeClr val="accent1"/>
              </a:solidFill>
              <a:effectLst>
                <a:outerShdw dist="25400" dir="3000000" algn="t" rotWithShape="0">
                  <a:schemeClr val="bg1"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73" name="任意多边形 72"/>
          <p:cNvSpPr/>
          <p:nvPr>
            <p:custDataLst>
              <p:tags r:id="rId31"/>
            </p:custDataLst>
          </p:nvPr>
        </p:nvSpPr>
        <p:spPr>
          <a:xfrm>
            <a:off x="5548518" y="2946658"/>
            <a:ext cx="419150" cy="360114"/>
          </a:xfrm>
          <a:custGeom>
            <a:avLst/>
            <a:gdLst>
              <a:gd name="connsiteX0" fmla="*/ 0 w 1350"/>
              <a:gd name="connsiteY0" fmla="*/ 0 h 1160"/>
              <a:gd name="connsiteX1" fmla="*/ 1350 w 1350"/>
              <a:gd name="connsiteY1" fmla="*/ 811 h 1160"/>
              <a:gd name="connsiteX2" fmla="*/ 1348 w 1350"/>
              <a:gd name="connsiteY2" fmla="*/ 1160 h 1160"/>
              <a:gd name="connsiteX3" fmla="*/ 4 w 1350"/>
              <a:gd name="connsiteY3" fmla="*/ 373 h 1160"/>
              <a:gd name="connsiteX4" fmla="*/ 0 w 1350"/>
              <a:gd name="connsiteY4" fmla="*/ 0 h 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" h="1160">
                <a:moveTo>
                  <a:pt x="0" y="0"/>
                </a:moveTo>
                <a:lnTo>
                  <a:pt x="1350" y="811"/>
                </a:lnTo>
                <a:lnTo>
                  <a:pt x="1348" y="1160"/>
                </a:lnTo>
                <a:lnTo>
                  <a:pt x="4" y="37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74" name="任意多边形 73"/>
          <p:cNvSpPr/>
          <p:nvPr>
            <p:custDataLst>
              <p:tags r:id="rId32"/>
            </p:custDataLst>
          </p:nvPr>
        </p:nvSpPr>
        <p:spPr>
          <a:xfrm>
            <a:off x="5967274" y="2950594"/>
            <a:ext cx="423872" cy="354605"/>
          </a:xfrm>
          <a:custGeom>
            <a:avLst/>
            <a:gdLst>
              <a:gd name="connsiteX0" fmla="*/ 1 w 1282"/>
              <a:gd name="connsiteY0" fmla="*/ 746 h 1072"/>
              <a:gd name="connsiteX1" fmla="*/ 1282 w 1282"/>
              <a:gd name="connsiteY1" fmla="*/ 0 h 1072"/>
              <a:gd name="connsiteX2" fmla="*/ 1278 w 1282"/>
              <a:gd name="connsiteY2" fmla="*/ 334 h 1072"/>
              <a:gd name="connsiteX3" fmla="*/ 0 w 1282"/>
              <a:gd name="connsiteY3" fmla="*/ 1072 h 1072"/>
              <a:gd name="connsiteX4" fmla="*/ 1 w 1282"/>
              <a:gd name="connsiteY4" fmla="*/ 746 h 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" h="1072">
                <a:moveTo>
                  <a:pt x="1" y="746"/>
                </a:moveTo>
                <a:lnTo>
                  <a:pt x="1282" y="0"/>
                </a:lnTo>
                <a:lnTo>
                  <a:pt x="1278" y="334"/>
                </a:lnTo>
                <a:lnTo>
                  <a:pt x="0" y="1072"/>
                </a:lnTo>
                <a:lnTo>
                  <a:pt x="1" y="74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cs typeface="微软雅黑" panose="020B0503020204020204" charset="-122"/>
              <a:sym typeface="+mn-ea"/>
            </a:endParaRPr>
          </a:p>
        </p:txBody>
      </p:sp>
      <p:sp>
        <p:nvSpPr>
          <p:cNvPr id="75" name="任意多边形 74"/>
          <p:cNvSpPr/>
          <p:nvPr>
            <p:custDataLst>
              <p:tags r:id="rId33"/>
            </p:custDataLst>
          </p:nvPr>
        </p:nvSpPr>
        <p:spPr>
          <a:xfrm>
            <a:off x="2689248" y="3185554"/>
            <a:ext cx="2789214" cy="288485"/>
          </a:xfrm>
          <a:custGeom>
            <a:avLst/>
            <a:gdLst>
              <a:gd name="connisteX0" fmla="*/ 5343525 w 5343525"/>
              <a:gd name="connsiteY0" fmla="*/ 0 h 552450"/>
              <a:gd name="connisteX1" fmla="*/ 4695825 w 5343525"/>
              <a:gd name="connsiteY1" fmla="*/ 552450 h 552450"/>
              <a:gd name="connisteX2" fmla="*/ 0 w 5343525"/>
              <a:gd name="connsiteY2" fmla="*/ 552450 h 5524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43525" h="552450">
                <a:moveTo>
                  <a:pt x="5343525" y="0"/>
                </a:moveTo>
                <a:lnTo>
                  <a:pt x="4695825" y="552450"/>
                </a:lnTo>
                <a:lnTo>
                  <a:pt x="0" y="552450"/>
                </a:lnTo>
              </a:path>
            </a:pathLst>
          </a:custGeom>
          <a:noFill/>
          <a:ln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15"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34"/>
            </p:custDataLst>
          </p:nvPr>
        </p:nvSpPr>
        <p:spPr>
          <a:xfrm>
            <a:off x="2450353" y="1447952"/>
            <a:ext cx="2438546" cy="4356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7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消费水平一般低于宴会和零点。</a:t>
            </a:r>
            <a:endParaRPr lang="zh-CN" altLang="en-US" sz="87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35"/>
            </p:custDataLst>
          </p:nvPr>
        </p:nvSpPr>
        <p:spPr>
          <a:xfrm>
            <a:off x="2450353" y="1175603"/>
            <a:ext cx="2608566" cy="23141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1115" b="1">
                <a:solidFill>
                  <a:schemeClr val="accent1"/>
                </a:solidFill>
                <a:latin typeface="+mn-ea"/>
                <a:cs typeface="+mn-ea"/>
              </a:rPr>
              <a:t>1.</a:t>
            </a:r>
            <a:r>
              <a:rPr lang="zh-CN" altLang="en-US" sz="1115" b="1">
                <a:solidFill>
                  <a:schemeClr val="accent1"/>
                </a:solidFill>
                <a:latin typeface="+mn-ea"/>
                <a:ea typeface="宋体" panose="02010600030101010101" pitchFamily="2" charset="-122"/>
                <a:cs typeface="+mn-ea"/>
              </a:rPr>
              <a:t>用餐标准统一</a:t>
            </a:r>
            <a:endParaRPr lang="zh-CN" altLang="en-US" sz="1115" b="1">
              <a:solidFill>
                <a:schemeClr val="accent1"/>
              </a:solidFill>
              <a:latin typeface="+mn-ea"/>
              <a:ea typeface="宋体" panose="02010600030101010101" pitchFamily="2" charset="-122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36"/>
            </p:custDataLst>
          </p:nvPr>
        </p:nvSpPr>
        <p:spPr>
          <a:xfrm>
            <a:off x="2689248" y="2065853"/>
            <a:ext cx="2431461" cy="4356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7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菜单的菜式品种每天都要有变化。</a:t>
            </a:r>
            <a:endParaRPr lang="zh-CN" altLang="en-US" sz="87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37"/>
            </p:custDataLst>
          </p:nvPr>
        </p:nvSpPr>
        <p:spPr>
          <a:xfrm>
            <a:off x="2512143" y="1793505"/>
            <a:ext cx="2608567" cy="23141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1115" b="1">
                <a:solidFill>
                  <a:schemeClr val="accent1"/>
                </a:solidFill>
                <a:latin typeface="+mn-ea"/>
                <a:cs typeface="+mn-ea"/>
              </a:rPr>
              <a:t>2.</a:t>
            </a:r>
            <a:r>
              <a:rPr lang="zh-CN" altLang="en-US" sz="1115" b="1">
                <a:solidFill>
                  <a:schemeClr val="accent1"/>
                </a:solidFill>
                <a:latin typeface="+mn-ea"/>
                <a:ea typeface="宋体" panose="02010600030101010101" pitchFamily="2" charset="-122"/>
                <a:cs typeface="+mn-ea"/>
              </a:rPr>
              <a:t>菜式标准统一</a:t>
            </a:r>
            <a:endParaRPr lang="zh-CN" altLang="en-US" sz="1115" b="1">
              <a:solidFill>
                <a:schemeClr val="accent1"/>
              </a:solidFill>
              <a:latin typeface="+mn-ea"/>
              <a:ea typeface="宋体" panose="02010600030101010101" pitchFamily="2" charset="-122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38"/>
            </p:custDataLst>
          </p:nvPr>
        </p:nvSpPr>
        <p:spPr>
          <a:xfrm>
            <a:off x="2450353" y="2803399"/>
            <a:ext cx="2438546" cy="4356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7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就餐人数集中，所以餐前准备尤为重要。</a:t>
            </a:r>
            <a:endParaRPr lang="zh-CN" altLang="en-US" sz="87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39"/>
            </p:custDataLst>
          </p:nvPr>
        </p:nvSpPr>
        <p:spPr>
          <a:xfrm>
            <a:off x="2450353" y="2531050"/>
            <a:ext cx="2608566" cy="23141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1115" b="1">
                <a:solidFill>
                  <a:schemeClr val="accent1"/>
                </a:solidFill>
                <a:latin typeface="+mn-ea"/>
                <a:cs typeface="+mn-ea"/>
              </a:rPr>
              <a:t>3.</a:t>
            </a:r>
            <a:r>
              <a:rPr lang="zh-CN" altLang="en-US" sz="1115" b="1">
                <a:solidFill>
                  <a:schemeClr val="accent1"/>
                </a:solidFill>
                <a:latin typeface="+mn-ea"/>
                <a:ea typeface="宋体" panose="02010600030101010101" pitchFamily="2" charset="-122"/>
                <a:cs typeface="+mn-ea"/>
              </a:rPr>
              <a:t>时间统一</a:t>
            </a:r>
            <a:endParaRPr lang="zh-CN" altLang="en-US" sz="1115" b="1">
              <a:solidFill>
                <a:schemeClr val="accent1"/>
              </a:solidFill>
              <a:latin typeface="+mn-ea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40"/>
            </p:custDataLst>
          </p:nvPr>
        </p:nvSpPr>
        <p:spPr>
          <a:xfrm>
            <a:off x="2689248" y="3497653"/>
            <a:ext cx="2431461" cy="4356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7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服务中要突出迅速、快捷的特点。</a:t>
            </a:r>
            <a:endParaRPr lang="zh-CN" altLang="en-US" sz="87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41"/>
            </p:custDataLst>
          </p:nvPr>
        </p:nvSpPr>
        <p:spPr>
          <a:xfrm>
            <a:off x="2512143" y="3225304"/>
            <a:ext cx="2608567" cy="23141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1115" b="1">
                <a:solidFill>
                  <a:schemeClr val="accent1"/>
                </a:solidFill>
                <a:latin typeface="+mn-ea"/>
                <a:cs typeface="+mn-ea"/>
              </a:rPr>
              <a:t>4.</a:t>
            </a:r>
            <a:r>
              <a:rPr lang="zh-CN" altLang="en-US" sz="1115" b="1">
                <a:solidFill>
                  <a:schemeClr val="accent1"/>
                </a:solidFill>
                <a:latin typeface="+mn-ea"/>
                <a:ea typeface="宋体" panose="02010600030101010101" pitchFamily="2" charset="-122"/>
                <a:cs typeface="+mn-ea"/>
              </a:rPr>
              <a:t>服务方式统一</a:t>
            </a:r>
            <a:endParaRPr lang="zh-CN" altLang="en-US" sz="1115" b="1">
              <a:solidFill>
                <a:schemeClr val="accent1"/>
              </a:solidFill>
              <a:latin typeface="+mn-ea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kumimoji="0" lang="zh-CN" altLang="en-US" sz="1000" b="0" i="0" u="none" strike="noStrike" kern="0" cap="none" spc="-50" normalizeH="0" baseline="0" noProof="1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学习任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团队用餐服务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</p:spTree>
    <p:custDataLst>
      <p:tags r:id="rId4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00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VERSION" val="3"/>
  <p:tag name="KSO_WM_DIAGRAM_COLOR_TRICK" val="1"/>
  <p:tag name="KSO_WM_DIAGRAM_COLOR_TEXT_CAN_REMOVE" val="n"/>
  <p:tag name="KSO_WM_UNIT_VALUE" val="346*54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1715_4*l_h_d*1_3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VERSION" val="3"/>
  <p:tag name="KSO_WM_DIAGRAM_COLOR_TRICK" val="1"/>
  <p:tag name="KSO_WM_DIAGRAM_COLOR_TEXT_CAN_REMOVE" val="n"/>
  <p:tag name="KSO_WM_UNIT_VALUE" val="346*54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4_1"/>
  <p:tag name="KSO_WM_UNIT_ID" val="diagram20231715_4*l_h_d*1_4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VERSION" val="3"/>
  <p:tag name="KSO_WM_DIAGRAM_COLOR_TRICK" val="1"/>
  <p:tag name="KSO_WM_DIAGRAM_COLOR_TEXT_CAN_REMOVE" val="n"/>
  <p:tag name="KSO_WM_UNIT_VALUE" val="346*54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1715_4*l_h_d*1_1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03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gradient&quot;:[{&quot;brightness&quot;:0.4000000059604645,&quot;colorType&quot;:1,&quot;foreColorIndex&quot;:5,&quot;pos&quot;:0.3000000119209289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715_4*l_h_i*1_1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gradient&quot;:[{&quot;brightness&quot;:0.4000000059604645,&quot;colorType&quot;:1,&quot;foreColorIndex&quot;:5,&quot;pos&quot;:0.3000000119209289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715_4*l_h_i*1_2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05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gradient&quot;:[{&quot;brightness&quot;:0.4000000059604645,&quot;colorType&quot;:1,&quot;foreColorIndex&quot;:5,&quot;pos&quot;:0.3000000119209289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715_4*l_h_i*1_3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06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gradient&quot;:[{&quot;brightness&quot;:0.4000000059604645,&quot;colorType&quot;:1,&quot;foreColorIndex&quot;:5,&quot;pos&quot;:0.3000000119209289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1715_4*l_h_i*1_4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07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gradient&quot;:[{&quot;brightness&quot;:0.4000000059604645,&quot;colorType&quot;:1,&quot;foreColorIndex&quot;:5,&quot;pos&quot;:0.3000000119209289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ID" val="diagram20231715_4*l_h_i*1_5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SUBTYPE" val="a"/>
  <p:tag name="KSO_WM_UNIT_PRESET_TEXT" val="单击此处输入你的项正文，文字是您思想的提炼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715_4*l_h_f*1_1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0,&quot;transparency&quot;:0},{&quot;brightness&quot;:0,&quot;colorType&quot;:1,&quot;foreColorIndex&quot;:5,&quot;pos&quot;:0.5299999713897705,&quot;transparency&quot;:0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715_4*l_h_a*1_1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0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SUBTYPE" val="a"/>
  <p:tag name="KSO_WM_UNIT_PRESET_TEXT" val="单击此处输入你的项正文，文字是您思想的提炼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715_4*l_h_f*1_2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0,&quot;transparency&quot;:0},{&quot;brightness&quot;:0,&quot;colorType&quot;:1,&quot;foreColorIndex&quot;:5,&quot;pos&quot;:0.5299999713897705,&quot;transparency&quot;:0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715_4*l_h_a*1_2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SUBTYPE" val="a"/>
  <p:tag name="KSO_WM_UNIT_PRESET_TEXT" val="单击此处输入你的项正文，文字是您思想的提炼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715_4*l_h_f*1_3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0,&quot;transparency&quot;:0},{&quot;brightness&quot;:0,&quot;colorType&quot;:1,&quot;foreColorIndex&quot;:5,&quot;pos&quot;:0.5299999713897705,&quot;transparency&quot;:0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715_4*l_h_a*1_3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SUBTYPE" val="a"/>
  <p:tag name="KSO_WM_UNIT_PRESET_TEXT" val="单击此处输入你的项正文，文字是您思想的提炼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715_4*l_h_f*1_4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0,&quot;transparency&quot;:0},{&quot;brightness&quot;:0,&quot;colorType&quot;:1,&quot;foreColorIndex&quot;:5,&quot;pos&quot;:0.5299999713897705,&quot;transparency&quot;:0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1715_4*l_h_a*1_4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UNIT_SUBTYPE" val="a"/>
  <p:tag name="KSO_WM_UNIT_PRESET_TEXT" val="单击此处输入你的项正文，文字是您思想的提炼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31715_4*l_h_f*1_5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0,&quot;transparency&quot;:0},{&quot;brightness&quot;:0,&quot;colorType&quot;:1,&quot;foreColorIndex&quot;:5,&quot;pos&quot;:0.5299999713897705,&quot;transparency&quot;:0}],&quot;type&quot;:3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31715_4*l_h_a*1_5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SPECIAL_SOURCE" val="bdnull"/>
  <p:tag name="KSO_WM_SLIDE_ID" val="diagram20231715_4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5"/>
  <p:tag name="KSO_WM_SLIDE_INDEX" val="4"/>
  <p:tag name="KSO_WM_SLIDE_SIZE" val="864.232*283.465"/>
  <p:tag name="KSO_WM_SLIDE_POSITION" val="47.9*159.2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1715"/>
  <p:tag name="KSO_WM_SLIDE_LAYOUT" val="a_l"/>
  <p:tag name="KSO_WM_SLIDE_LAYOUT_CNT" val="1_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5007_1*i*1"/>
  <p:tag name="KSO_WM_TEMPLATE_CATEGORY" val="crop"/>
  <p:tag name="KSO_WM_TEMPLATE_INDEX" val="20195007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0.xml><?xml version="1.0" encoding="utf-8"?>
<p:tagLst xmlns:p="http://schemas.openxmlformats.org/presentationml/2006/main">
  <p:tag name="PA" val="v5.2.2"/>
  <p:tag name="PICTUREFILLRANGE" val="3a80b5bd-4aab-4e59-bf7b-17648c325c0b"/>
  <p:tag name="KSO_WM_UNIT_VALUE" val="979*2127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1"/>
  <p:tag name="KSO_WM_UNIT_ID" val="crop20195007_1*ζ_h_d*1_1_1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4"/>
  <p:tag name="KSO_WM_BLIP_RECT_RIGHT" val="-46"/>
  <p:tag name="KSO_WM_BLIP_RECT_TOP" val="-58"/>
  <p:tag name="KSO_WM_BLIP_RECT_BOTTOM" val="-59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121.xml><?xml version="1.0" encoding="utf-8"?>
<p:tagLst xmlns:p="http://schemas.openxmlformats.org/presentationml/2006/main">
  <p:tag name="PA" val="v5.2.2"/>
  <p:tag name="PICTUREFILLRANGE" val="3a80b5bd-4aab-4e59-bf7b-17648c325c0b"/>
  <p:tag name="KSO_WM_UNIT_VALUE" val="2*1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2"/>
  <p:tag name="KSO_WM_UNIT_ID" val="crop20195007_1*ζ_h_d*1_1_2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29660"/>
  <p:tag name="KSO_WM_BLIP_RECT_RIGHT" val="-256177"/>
  <p:tag name="KSO_WM_BLIP_RECT_TOP" val="-78943"/>
  <p:tag name="KSO_WM_BLIP_RECT_BOTTOM" val="-41473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122.xml><?xml version="1.0" encoding="utf-8"?>
<p:tagLst xmlns:p="http://schemas.openxmlformats.org/presentationml/2006/main">
  <p:tag name="PA" val="v5.2.2"/>
  <p:tag name="PICTUREFILLRANGE" val="3a80b5bd-4aab-4e59-bf7b-17648c325c0b"/>
  <p:tag name="KSO_WM_UNIT_VALUE" val="752*2404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3"/>
  <p:tag name="KSO_WM_UNIT_ID" val="crop20195007_1*ζ_h_d*1_1_3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9"/>
  <p:tag name="KSO_WM_BLIP_RECT_RIGHT" val="-33"/>
  <p:tag name="KSO_WM_BLIP_RECT_TOP" val="-106"/>
  <p:tag name="KSO_WM_BLIP_RECT_BOTTOM" val="-76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123.xml><?xml version="1.0" encoding="utf-8"?>
<p:tagLst xmlns:p="http://schemas.openxmlformats.org/presentationml/2006/main">
  <p:tag name="PA" val="v5.2.2"/>
  <p:tag name="PICTUREFILLRANGE" val="3a80b5bd-4aab-4e59-bf7b-17648c325c0b"/>
  <p:tag name="KSO_WM_UNIT_VALUE" val="336*2405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4"/>
  <p:tag name="KSO_WM_UNIT_ID" val="crop20195007_1*ζ_h_d*1_1_4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9"/>
  <p:tag name="KSO_WM_BLIP_RECT_RIGHT" val="-32"/>
  <p:tag name="KSO_WM_BLIP_RECT_TOP" val="-361"/>
  <p:tag name="KSO_WM_BLIP_RECT_BOTTOM" val="-170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124.xml><?xml version="1.0" encoding="utf-8"?>
<p:tagLst xmlns:p="http://schemas.openxmlformats.org/presentationml/2006/main">
  <p:tag name="PA" val="v5.2.2"/>
  <p:tag name="PICTUREFILLRANGE" val="3a80b5bd-4aab-4e59-bf7b-17648c325c0b"/>
  <p:tag name="KSO_WM_UNIT_VALUE" val="291*2471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5"/>
  <p:tag name="KSO_WM_UNIT_ID" val="crop20195007_1*ζ_h_d*1_1_5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7"/>
  <p:tag name="KSO_WM_BLIP_RECT_RIGHT" val="-30"/>
  <p:tag name="KSO_WM_BLIP_RECT_TOP" val="-433"/>
  <p:tag name="KSO_WM_BLIP_RECT_BOTTOM" val="-197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125.xml><?xml version="1.0" encoding="utf-8"?>
<p:tagLst xmlns:p="http://schemas.openxmlformats.org/presentationml/2006/main">
  <p:tag name="KSO_WM_BEAUTIFY_FLAG" val="#wm#"/>
  <p:tag name="KSO_WM_UNIT_LINE_FORE_SCHEMECOLOR_INDEX_BRIGHTNESS" val="0.3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diagram20231058_4*l_i*1_1"/>
  <p:tag name="KSO_WM_TEMPLATE_CATEGORY" val="diagram"/>
  <p:tag name="KSO_WM_TEMPLATE_INDEX" val="20231058"/>
  <p:tag name="KSO_WM_UNIT_LAYERLEVEL" val="1_1"/>
  <p:tag name="KSO_WM_TAG_VERSION" val="3.0"/>
  <p:tag name="KSO_WM_UNIT_TYPE" val="l_i"/>
  <p:tag name="KSO_WM_UNIT_INDEX" val="1_1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5"/>
</p:tagLst>
</file>

<file path=ppt/tags/tag1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58_4*l_h_f*1_1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</p:tagLst>
</file>

<file path=ppt/tags/tag1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8_4*l_h_a*1_1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128.xml><?xml version="1.0" encoding="utf-8"?>
<p:tagLst xmlns:p="http://schemas.openxmlformats.org/presentationml/2006/main">
  <p:tag name="KSO_WM_BEAUTIFY_FLAG" val="#wm#"/>
  <p:tag name="KSO_WM_UNIT_SHADOW_SCHEMECOLOR_INDEX_BRIGHTNESS" val="-0.25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4*l_h_i*1_1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1_1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</p:tagLst>
</file>

<file path=ppt/tags/tag129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5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4*l_h_i*1_1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1_2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UNIT_TEXT_FILL_FORE_SCHEMECOLOR_INDEX" val="1"/>
  <p:tag name="KSO_WM_UNIT_TEXT_FILL_TYPE" val="1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58_4*l_h_f*1_2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</p:tagLst>
</file>

<file path=ppt/tags/tag131.xml><?xml version="1.0" encoding="utf-8"?>
<p:tagLst xmlns:p="http://schemas.openxmlformats.org/presentationml/2006/main">
  <p:tag name="KSO_WM_BEAUTIFY_FLAG" val="#wm#"/>
  <p:tag name="KSO_WM_UNIT_SHADOW_SCHEMECOLOR_INDEX_BRIGHTNESS" val="-0.25"/>
  <p:tag name="KSO_WM_UNIT_SHADOW_SCHEMECOLOR_INDEX" val="6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4*l_h_i*1_2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2_1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6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</p:tagLst>
</file>

<file path=ppt/tags/tag132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6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6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4*l_h_i*1_2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2_2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gradient&quot;:[{&quot;brightness&quot;:0.6000000238418579,&quot;colorType&quot;:1,&quot;foreColorIndex&quot;:6,&quot;pos&quot;:0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UNIT_TEXT_FILL_FORE_SCHEMECOLOR_INDEX" val="1"/>
  <p:tag name="KSO_WM_UNIT_TEXT_FILL_TYPE" val="1"/>
</p:tagLst>
</file>

<file path=ppt/tags/tag1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58_4*l_h_a*1_2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1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58_4*l_h_f*1_3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</p:tagLst>
</file>

<file path=ppt/tags/tag135.xml><?xml version="1.0" encoding="utf-8"?>
<p:tagLst xmlns:p="http://schemas.openxmlformats.org/presentationml/2006/main">
  <p:tag name="KSO_WM_BEAUTIFY_FLAG" val="#wm#"/>
  <p:tag name="KSO_WM_UNIT_SHADOW_SCHEMECOLOR_INDEX_BRIGHTNESS" val="-0.5"/>
  <p:tag name="KSO_WM_UNIT_SHADOW_SCHEMECOLOR_INDEX" val="7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4*l_h_i*1_3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3_1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-0.5,&quot;colorType&quot;:1,&quot;foreColorIndex&quot;:7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</p:tagLst>
</file>

<file path=ppt/tags/tag136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8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7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4*l_h_i*1_3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3_2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gradient&quot;:[{&quot;brightness&quot;:0.6000000238418579,&quot;colorType&quot;:1,&quot;foreColorIndex&quot;:7,&quot;pos&quot;:0,&quot;transparency&quot;:0},{&quot;brightness&quot;:0,&quot;colorType&quot;:1,&quot;foreColorIndex&quot;:7,&quot;pos&quot;:0.800000011920929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UNIT_TEXT_FILL_FORE_SCHEMECOLOR_INDEX" val="1"/>
  <p:tag name="KSO_WM_UNIT_TEXT_FILL_TYPE" val="1"/>
</p:tagLst>
</file>

<file path=ppt/tags/tag1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58_4*l_h_a*1_3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1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58_4*l_h_f*1_4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58_4*l_h_a*1_4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0.xml><?xml version="1.0" encoding="utf-8"?>
<p:tagLst xmlns:p="http://schemas.openxmlformats.org/presentationml/2006/main">
  <p:tag name="KSO_WM_BEAUTIFY_FLAG" val="#wm#"/>
  <p:tag name="KSO_WM_UNIT_SHADOW_SCHEMECOLOR_INDEX_BRIGHTNESS" val="-0.25"/>
  <p:tag name="KSO_WM_UNIT_SHADOW_SCHEMECOLOR_INDEX" val="8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4*l_h_i*1_4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4_1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-0.25,&quot;colorType&quot;:1,&quot;foreColorIndex&quot;:8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</p:tagLst>
</file>

<file path=ppt/tags/tag141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8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4*l_h_i*1_4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4_2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gradient&quot;:[{&quot;brightness&quot;:0.6000000238418579,&quot;colorType&quot;:1,&quot;foreColorIndex&quot;:8,&quot;pos&quot;:0,&quot;transparency&quot;:0},{&quot;brightness&quot;:0,&quot;colorType&quot;:1,&quot;foreColorIndex&quot;:8,&quot;pos&quot;:0.899999976158142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  <p:tag name="KSO_WM_UNIT_FILL_TYPE" val="3"/>
  <p:tag name="KSO_WM_UNIT_TEXT_FILL_FORE_SCHEMECOLOR_INDEX" val="1"/>
  <p:tag name="KSO_WM_UNIT_TEXT_FILL_TYPE" val="1"/>
</p:tagLst>
</file>

<file path=ppt/tags/tag1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1058_4*l_h_f*1_5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058_4*l_h_a*1_5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EXT_FILL_FORE_SCHEMECOLOR_INDEX_BRIGHTNESS" val="0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144.xml><?xml version="1.0" encoding="utf-8"?>
<p:tagLst xmlns:p="http://schemas.openxmlformats.org/presentationml/2006/main">
  <p:tag name="KSO_WM_BEAUTIFY_FLAG" val="#wm#"/>
  <p:tag name="KSO_WM_UNIT_SHADOW_SCHEMECOLOR_INDEX_BRIGHTNESS" val="-0.25"/>
  <p:tag name="KSO_WM_UNIT_SHADOW_SCHEMECOLOR_INDEX" val="8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4*l_h_i*1_5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5_1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brightness&quot;:-0.25,&quot;colorType&quot;:1,&quot;foreColorIndex&quot;:9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9"/>
  <p:tag name="KSO_WM_UNIT_FILL_FORE_SCHEMECOLOR_INDEX_BRIGHTNESS" val="0"/>
</p:tagLst>
</file>

<file path=ppt/tags/tag145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8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4*l_h_i*1_5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5_2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278.70001220703125,&quot;left&quot;:-133.85497283695253,&quot;top&quot;:59.75936397522453,&quot;width&quot;:862.4000244140625}"/>
  <p:tag name="KSO_WM_DIAGRAM_COLOR_MATCH_VALUE" val="{&quot;shape&quot;:{&quot;fill&quot;:{&quot;gradient&quot;:[{&quot;brightness&quot;:0.6000000238418579,&quot;colorType&quot;:1,&quot;foreColorIndex&quot;:9,&quot;pos&quot;:0,&quot;transparency&quot;:0},{&quot;brightness&quot;:0,&quot;colorType&quot;:1,&quot;foreColorIndex&quot;:9,&quot;pos&quot;:0.8999999761581421,&quot;transparency&quot;:0}],&quot;type&quot;:3},&quot;glow&quot;:{&quot;colorType&quot;:0},&quot;line&quot;:{&quot;type&quot;:0},&quot;shadow&quot;:{&quot;brightness&quot;:-0.25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5"/>
  <p:tag name="KSO_WM_UNIT_FILL_TYPE" val="3"/>
  <p:tag name="KSO_WM_UNIT_TEXT_FILL_FORE_SCHEMECOLOR_INDEX" val="1"/>
  <p:tag name="KSO_WM_UNIT_TEXT_FILL_TYPE" val="1"/>
</p:tagLst>
</file>

<file path=ppt/tags/tag146.xml><?xml version="1.0" encoding="utf-8"?>
<p:tagLst xmlns:p="http://schemas.openxmlformats.org/presentationml/2006/main">
  <p:tag name="KSO_WM_SLIDE_ID" val="diagram20231058_4"/>
  <p:tag name="KSO_WM_TEMPLATE_SUBCATEGORY" val="0"/>
  <p:tag name="KSO_WM_TEMPLATE_MASTER_TYPE" val="0"/>
  <p:tag name="KSO_WM_TEMPLATE_COLOR_TYPE" val="0"/>
  <p:tag name="KSO_WM_SLIDE_ITEM_CNT" val="5"/>
  <p:tag name="KSO_WM_SLIDE_INDEX" val="4"/>
  <p:tag name="KSO_WM_TAG_VERSION" val="3.0"/>
  <p:tag name="KSO_WM_BEAUTIFY_FLAG" val="#wm#"/>
  <p:tag name="KSO_WM_TEMPLATE_CATEGORY" val="diagram"/>
  <p:tag name="KSO_WM_TEMPLATE_INDEX" val="20231058"/>
  <p:tag name="KSO_WM_SLIDE_TYPE" val="text"/>
  <p:tag name="KSO_WM_SLIDE_SUBTYPE" val="diag"/>
  <p:tag name="KSO_WM_SLIDE_SIZE" val="817.4*278.7"/>
  <p:tag name="KSO_WM_SLIDE_POSITION" val="71.05*181.6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5007_1*i*1"/>
  <p:tag name="KSO_WM_TEMPLATE_CATEGORY" val="crop"/>
  <p:tag name="KSO_WM_TEMPLATE_INDEX" val="20195007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48.xml><?xml version="1.0" encoding="utf-8"?>
<p:tagLst xmlns:p="http://schemas.openxmlformats.org/presentationml/2006/main">
  <p:tag name="PA" val="v5.2.2"/>
  <p:tag name="PICTUREFILLRANGE" val="3a80b5bd-4aab-4e59-bf7b-17648c325c0b"/>
  <p:tag name="KSO_WM_UNIT_VALUE" val="979*2127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1"/>
  <p:tag name="KSO_WM_UNIT_ID" val="crop20195007_1*ζ_h_d*1_1_1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4"/>
  <p:tag name="KSO_WM_BLIP_RECT_RIGHT" val="-46"/>
  <p:tag name="KSO_WM_BLIP_RECT_TOP" val="-58"/>
  <p:tag name="KSO_WM_BLIP_RECT_BOTTOM" val="-59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149.xml><?xml version="1.0" encoding="utf-8"?>
<p:tagLst xmlns:p="http://schemas.openxmlformats.org/presentationml/2006/main">
  <p:tag name="PA" val="v5.2.2"/>
  <p:tag name="PICTUREFILLRANGE" val="3a80b5bd-4aab-4e59-bf7b-17648c325c0b"/>
  <p:tag name="KSO_WM_UNIT_VALUE" val="2*1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2"/>
  <p:tag name="KSO_WM_UNIT_ID" val="crop20195007_1*ζ_h_d*1_1_2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29660"/>
  <p:tag name="KSO_WM_BLIP_RECT_RIGHT" val="-256177"/>
  <p:tag name="KSO_WM_BLIP_RECT_TOP" val="-78943"/>
  <p:tag name="KSO_WM_BLIP_RECT_BOTTOM" val="-41473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0.xml><?xml version="1.0" encoding="utf-8"?>
<p:tagLst xmlns:p="http://schemas.openxmlformats.org/presentationml/2006/main">
  <p:tag name="PA" val="v5.2.2"/>
  <p:tag name="PICTUREFILLRANGE" val="3a80b5bd-4aab-4e59-bf7b-17648c325c0b"/>
  <p:tag name="KSO_WM_UNIT_VALUE" val="752*2404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3"/>
  <p:tag name="KSO_WM_UNIT_ID" val="crop20195007_1*ζ_h_d*1_1_3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9"/>
  <p:tag name="KSO_WM_BLIP_RECT_RIGHT" val="-33"/>
  <p:tag name="KSO_WM_BLIP_RECT_TOP" val="-106"/>
  <p:tag name="KSO_WM_BLIP_RECT_BOTTOM" val="-76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151.xml><?xml version="1.0" encoding="utf-8"?>
<p:tagLst xmlns:p="http://schemas.openxmlformats.org/presentationml/2006/main">
  <p:tag name="PA" val="v5.2.2"/>
  <p:tag name="PICTUREFILLRANGE" val="3a80b5bd-4aab-4e59-bf7b-17648c325c0b"/>
  <p:tag name="KSO_WM_UNIT_VALUE" val="336*2405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4"/>
  <p:tag name="KSO_WM_UNIT_ID" val="crop20195007_1*ζ_h_d*1_1_4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9"/>
  <p:tag name="KSO_WM_BLIP_RECT_RIGHT" val="-32"/>
  <p:tag name="KSO_WM_BLIP_RECT_TOP" val="-361"/>
  <p:tag name="KSO_WM_BLIP_RECT_BOTTOM" val="-170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152.xml><?xml version="1.0" encoding="utf-8"?>
<p:tagLst xmlns:p="http://schemas.openxmlformats.org/presentationml/2006/main">
  <p:tag name="PA" val="v5.2.2"/>
  <p:tag name="PICTUREFILLRANGE" val="3a80b5bd-4aab-4e59-bf7b-17648c325c0b"/>
  <p:tag name="KSO_WM_UNIT_VALUE" val="291*2471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5"/>
  <p:tag name="KSO_WM_UNIT_ID" val="crop20195007_1*ζ_h_d*1_1_5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7"/>
  <p:tag name="KSO_WM_BLIP_RECT_RIGHT" val="-30"/>
  <p:tag name="KSO_WM_BLIP_RECT_TOP" val="-433"/>
  <p:tag name="KSO_WM_BLIP_RECT_BOTTOM" val="-197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153.xml><?xml version="1.0" encoding="utf-8"?>
<p:tagLst xmlns:p="http://schemas.openxmlformats.org/presentationml/2006/main">
  <p:tag name="commondata" val="eyJoZGlkIjoiMmRjODQ4NzM4NDg5MGZiNDQ1ODI3NDY2ZGNmNTkxMzIifQ=="/>
  <p:tag name="resource_record_key" val="{&quot;13&quot;:[4670873,4663482]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5007_1*i*1"/>
  <p:tag name="KSO_WM_TEMPLATE_CATEGORY" val="crop"/>
  <p:tag name="KSO_WM_TEMPLATE_INDEX" val="20195007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7.xml><?xml version="1.0" encoding="utf-8"?>
<p:tagLst xmlns:p="http://schemas.openxmlformats.org/presentationml/2006/main">
  <p:tag name="PA" val="v5.2.2"/>
  <p:tag name="PICTUREFILLRANGE" val="3a80b5bd-4aab-4e59-bf7b-17648c325c0b"/>
  <p:tag name="KSO_WM_UNIT_VALUE" val="979*2127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1"/>
  <p:tag name="KSO_WM_UNIT_ID" val="crop20195007_1*ζ_h_d*1_1_1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4"/>
  <p:tag name="KSO_WM_BLIP_RECT_RIGHT" val="-46"/>
  <p:tag name="KSO_WM_BLIP_RECT_TOP" val="-58"/>
  <p:tag name="KSO_WM_BLIP_RECT_BOTTOM" val="-59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48.xml><?xml version="1.0" encoding="utf-8"?>
<p:tagLst xmlns:p="http://schemas.openxmlformats.org/presentationml/2006/main">
  <p:tag name="PA" val="v5.2.2"/>
  <p:tag name="PICTUREFILLRANGE" val="3a80b5bd-4aab-4e59-bf7b-17648c325c0b"/>
  <p:tag name="KSO_WM_UNIT_VALUE" val="2*1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2"/>
  <p:tag name="KSO_WM_UNIT_ID" val="crop20195007_1*ζ_h_d*1_1_2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29660"/>
  <p:tag name="KSO_WM_BLIP_RECT_RIGHT" val="-256177"/>
  <p:tag name="KSO_WM_BLIP_RECT_TOP" val="-78943"/>
  <p:tag name="KSO_WM_BLIP_RECT_BOTTOM" val="-41473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49.xml><?xml version="1.0" encoding="utf-8"?>
<p:tagLst xmlns:p="http://schemas.openxmlformats.org/presentationml/2006/main">
  <p:tag name="PA" val="v5.2.2"/>
  <p:tag name="PICTUREFILLRANGE" val="3a80b5bd-4aab-4e59-bf7b-17648c325c0b"/>
  <p:tag name="KSO_WM_UNIT_VALUE" val="752*2404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3"/>
  <p:tag name="KSO_WM_UNIT_ID" val="crop20195007_1*ζ_h_d*1_1_3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9"/>
  <p:tag name="KSO_WM_BLIP_RECT_RIGHT" val="-33"/>
  <p:tag name="KSO_WM_BLIP_RECT_TOP" val="-106"/>
  <p:tag name="KSO_WM_BLIP_RECT_BOTTOM" val="-76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PA" val="v5.2.2"/>
  <p:tag name="PICTUREFILLRANGE" val="3a80b5bd-4aab-4e59-bf7b-17648c325c0b"/>
  <p:tag name="KSO_WM_UNIT_VALUE" val="336*2405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4"/>
  <p:tag name="KSO_WM_UNIT_ID" val="crop20195007_1*ζ_h_d*1_1_4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9"/>
  <p:tag name="KSO_WM_BLIP_RECT_RIGHT" val="-32"/>
  <p:tag name="KSO_WM_BLIP_RECT_TOP" val="-361"/>
  <p:tag name="KSO_WM_BLIP_RECT_BOTTOM" val="-170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51.xml><?xml version="1.0" encoding="utf-8"?>
<p:tagLst xmlns:p="http://schemas.openxmlformats.org/presentationml/2006/main">
  <p:tag name="PA" val="v5.2.2"/>
  <p:tag name="PICTUREFILLRANGE" val="3a80b5bd-4aab-4e59-bf7b-17648c325c0b"/>
  <p:tag name="KSO_WM_UNIT_VALUE" val="291*2471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5"/>
  <p:tag name="KSO_WM_UNIT_ID" val="crop20195007_1*ζ_h_d*1_1_5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7"/>
  <p:tag name="KSO_WM_BLIP_RECT_RIGHT" val="-30"/>
  <p:tag name="KSO_WM_BLIP_RECT_TOP" val="-433"/>
  <p:tag name="KSO_WM_BLIP_RECT_BOTTOM" val="-197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7.85,&quot;top&quot;:141.2,&quot;width&quot;:152.15}"/>
</p:tagLst>
</file>

<file path=ppt/tags/tag5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0946_1*l_h_i*1_1_3"/>
  <p:tag name="KSO_WM_TEMPLATE_CATEGORY" val="diagram"/>
  <p:tag name="KSO_WM_TEMPLATE_INDEX" val="20230946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0946_1*l_h_i*1_1_4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.800000011920929,&quot;colorType&quot;:1,&quot;foreColorIndex&quot;:5,&quot;pos&quot;:0,&quot;transparency&quot;:0.44999998807907104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30946_1*l_h_i*1_1_5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6"/>
  <p:tag name="KSO_WM_UNIT_ID" val="diagram20230946_1*l_h_i*1_1_6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0946_1*l_h_i*1_1_2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UNIT_TEX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.800000011920929,&quot;colorType&quot;:1,&quot;foreColorIndex&quot;:5,&quot;pos&quot;:0,&quot;transparency&quot;:0.30000001192092896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14,&quot;transparency&quot;:0.6000000238418579},&quot;threeD&quot;:{&quot;curvedSurface&quot;:{&quot;brightness&quot;:0,&quot;colorType&quot;:2,&quot;rgb&quot;:&quot;#000000&quot;},&quot;depth&quot;:{&quot;colorType&quot;:0}}}}"/>
</p:tagLst>
</file>

<file path=ppt/tags/tag5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7"/>
  <p:tag name="KSO_WM_UNIT_ID" val="diagram20230946_1*l_h_i*1_1_7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8"/>
  <p:tag name="KSO_WM_UNIT_ID" val="diagram20230946_1*l_h_i*1_1_8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0946_1*l_h_i*1_1_1"/>
  <p:tag name="KSO_WM_TEMPLATE_CATEGORY" val="diagram"/>
  <p:tag name="KSO_WM_TEMPLATE_INDEX" val="20230946"/>
  <p:tag name="KSO_WM_UNIT_LAYERLEVEL" val="1_1_1"/>
  <p:tag name="KSO_WM_TAG_VERSION" val="3.0"/>
  <p:tag name="KSO_WM_UNIT_LINE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230946_1*l_h_i*1_2_5"/>
  <p:tag name="KSO_WM_TEMPLATE_CATEGORY" val="diagram"/>
  <p:tag name="KSO_WM_TEMPLATE_INDEX" val="20230946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6"/>
  <p:tag name="KSO_WM_UNIT_ID" val="diagram20230946_1*l_h_i*1_2_6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.800000011920929,&quot;colorType&quot;:1,&quot;foreColorIndex&quot;:5,&quot;pos&quot;:0,&quot;transparency&quot;:0.44999998807907104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946_1*l_h_i*1_2_1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7"/>
  <p:tag name="KSO_WM_UNIT_ID" val="diagram20230946_1*l_h_i*1_2_7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30946_1*l_h_i*1_2_4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UNIT_TEX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.800000011920929,&quot;colorType&quot;:1,&quot;foreColorIndex&quot;:5,&quot;pos&quot;:0,&quot;transparency&quot;:0.30000001192092896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14,&quot;transparency&quot;:0.6000000238418579},&quot;threeD&quot;:{&quot;curvedSurface&quot;:{&quot;brightness&quot;:0,&quot;colorType&quot;:2,&quot;rgb&quot;:&quot;#000000&quot;},&quot;depth&quot;:{&quot;colorType&quot;:0}}}}"/>
</p:tagLst>
</file>

<file path=ppt/tags/tag6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0946_1*l_h_i*1_2_2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8"/>
  <p:tag name="KSO_WM_UNIT_ID" val="diagram20230946_1*l_h_i*1_2_8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0946_1*l_h_i*1_2_3"/>
  <p:tag name="KSO_WM_TEMPLATE_CATEGORY" val="diagram"/>
  <p:tag name="KSO_WM_TEMPLATE_INDEX" val="20230946"/>
  <p:tag name="KSO_WM_UNIT_LAYERLEVEL" val="1_1_1"/>
  <p:tag name="KSO_WM_TAG_VERSION" val="3.0"/>
  <p:tag name="KSO_WM_UNIT_LINE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0946_1*l_h_i*1_3_3"/>
  <p:tag name="KSO_WM_TEMPLATE_CATEGORY" val="diagram"/>
  <p:tag name="KSO_WM_TEMPLATE_INDEX" val="20230946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30946_1*l_h_i*1_3_4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.800000011920929,&quot;colorType&quot;:1,&quot;foreColorIndex&quot;:5,&quot;pos&quot;:0,&quot;transparency&quot;:0.44999998807907104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230946_1*l_h_i*1_3_5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6"/>
  <p:tag name="KSO_WM_UNIT_ID" val="diagram20230946_1*l_h_i*1_3_6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0946_1*l_h_i*1_3_2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UNIT_TEX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.800000011920929,&quot;colorType&quot;:1,&quot;foreColorIndex&quot;:5,&quot;pos&quot;:0,&quot;transparency&quot;:0.30000001192092896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14,&quot;transparency&quot;:0.6000000238418579},&quot;threeD&quot;:{&quot;curvedSurface&quot;:{&quot;brightness&quot;:0,&quot;colorType&quot;:2,&quot;rgb&quot;:&quot;#000000&quot;},&quot;depth&quot;:{&quot;colorType&quot;:0}}}}"/>
</p:tagLst>
</file>

<file path=ppt/tags/tag7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7"/>
  <p:tag name="KSO_WM_UNIT_ID" val="diagram20230946_1*l_h_i*1_3_7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8"/>
  <p:tag name="KSO_WM_UNIT_ID" val="diagram20230946_1*l_h_i*1_3_8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0946_1*l_h_i*1_3_1"/>
  <p:tag name="KSO_WM_TEMPLATE_CATEGORY" val="diagram"/>
  <p:tag name="KSO_WM_TEMPLATE_INDEX" val="20230946"/>
  <p:tag name="KSO_WM_UNIT_LAYERLEVEL" val="1_1_1"/>
  <p:tag name="KSO_WM_TAG_VERSION" val="3.0"/>
  <p:tag name="KSO_WM_UNIT_LINE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5"/>
  <p:tag name="KSO_WM_UNIT_ID" val="diagram20230946_1*l_h_i*1_4_5"/>
  <p:tag name="KSO_WM_TEMPLATE_CATEGORY" val="diagram"/>
  <p:tag name="KSO_WM_TEMPLATE_INDEX" val="20230946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6"/>
  <p:tag name="KSO_WM_UNIT_ID" val="diagram20230946_1*l_h_i*1_4_6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.800000011920929,&quot;colorType&quot;:1,&quot;foreColorIndex&quot;:5,&quot;pos&quot;:0,&quot;transparency&quot;:0.44999998807907104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0946_1*l_h_i*1_4_1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7"/>
  <p:tag name="KSO_WM_UNIT_ID" val="diagram20230946_1*l_h_i*1_4_7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230946_1*l_h_i*1_4_4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UNIT_TEX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.800000011920929,&quot;colorType&quot;:1,&quot;foreColorIndex&quot;:5,&quot;pos&quot;:0,&quot;transparency&quot;:0.30000001192092896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14,&quot;transparency&quot;:0.6000000238418579},&quot;threeD&quot;:{&quot;curvedSurface&quot;:{&quot;brightness&quot;:0,&quot;colorType&quot;:2,&quot;rgb&quot;:&quot;#000000&quot;},&quot;depth&quot;:{&quot;colorType&quot;:0}}}}"/>
</p:tagLst>
</file>

<file path=ppt/tags/tag8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0946_1*l_h_i*1_4_2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8899999856948853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8"/>
  <p:tag name="KSO_WM_UNIT_ID" val="diagram20230946_1*l_h_i*1_4_8"/>
  <p:tag name="KSO_WM_TEMPLATE_CATEGORY" val="diagram"/>
  <p:tag name="KSO_WM_TEMPLATE_INDEX" val="20230946"/>
  <p:tag name="KSO_WM_UNIT_LAYERLEVEL" val="1_1_1"/>
  <p:tag name="KSO_WM_TAG_VERSION" val="3.0"/>
  <p:tag name="KSO_WM_UNI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gradient&quot;:[{&quot;brightness&quot;:0,&quot;colorType&quot;:1,&quot;foreColorIndex&quot;:5,&quot;pos&quot;:0,&quot;transparency&quot;:0.15000000596046448},{&quot;brightness&quot;:0,&quot;colorType&quot;:1,&quot;foreColorIndex&quot;:5,&quot;pos&quot;:1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30946_1*l_h_i*1_4_3"/>
  <p:tag name="KSO_WM_TEMPLATE_CATEGORY" val="diagram"/>
  <p:tag name="KSO_WM_TEMPLATE_INDEX" val="20230946"/>
  <p:tag name="KSO_WM_UNIT_LAYERLEVEL" val="1_1_1"/>
  <p:tag name="KSO_WM_TAG_VERSION" val="3.0"/>
  <p:tag name="KSO_WM_UNIT_LINE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46_1*l_h_f*1_1_1"/>
  <p:tag name="KSO_WM_TEMPLATE_CATEGORY" val="diagram"/>
  <p:tag name="KSO_WM_TEMPLATE_INDEX" val="202309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输入你的智能图形项正文，文字是您思想的提炼，请尽量言简意赅的阐述观点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46_1*l_h_a*1_1_1"/>
  <p:tag name="KSO_WM_TEMPLATE_CATEGORY" val="diagram"/>
  <p:tag name="KSO_WM_TEMPLATE_INDEX" val="202309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Product"/>
  <p:tag name="KSO_WM_UNIT_TEX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46_1*l_h_f*1_2_1"/>
  <p:tag name="KSO_WM_TEMPLATE_CATEGORY" val="diagram"/>
  <p:tag name="KSO_WM_TEMPLATE_INDEX" val="202309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输入你的智能图形项正文，文字是您思想的提炼，请尽量言简意赅的阐述观点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46_1*l_h_a*1_2_1"/>
  <p:tag name="KSO_WM_TEMPLATE_CATEGORY" val="diagram"/>
  <p:tag name="KSO_WM_TEMPLATE_INDEX" val="202309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Price"/>
  <p:tag name="KSO_WM_UNIT_TEX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46_1*l_h_f*1_3_1"/>
  <p:tag name="KSO_WM_TEMPLATE_CATEGORY" val="diagram"/>
  <p:tag name="KSO_WM_TEMPLATE_INDEX" val="202309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输入你的智能图形项正文，文字是您思想的提炼，请尽量言简意赅的阐述观点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46_1*l_h_a*1_3_1"/>
  <p:tag name="KSO_WM_TEMPLATE_CATEGORY" val="diagram"/>
  <p:tag name="KSO_WM_TEMPLATE_INDEX" val="202309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Place"/>
  <p:tag name="KSO_WM_UNIT_TEX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0946_1*l_h_f*1_4_1"/>
  <p:tag name="KSO_WM_TEMPLATE_CATEGORY" val="diagram"/>
  <p:tag name="KSO_WM_TEMPLATE_INDEX" val="202309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输入你的智能图形项正文，文字是您思想的提炼，请尽量言简意赅的阐述观点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0946_1*l_h_a*1_4_1"/>
  <p:tag name="KSO_WM_TEMPLATE_CATEGORY" val="diagram"/>
  <p:tag name="KSO_WM_TEMPLATE_INDEX" val="202309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Promotion"/>
  <p:tag name="KSO_WM_UNIT_TEXT_FILL_FORE_SCHEMECOLOR_INDEX" val="5"/>
  <p:tag name="KSO_WM_DIAGRAM_MAX_ITEMCNT" val="4"/>
  <p:tag name="KSO_WM_DIAGRAM_MIN_ITEMCNT" val="4"/>
  <p:tag name="KSO_WM_DIAGRAM_VIRTUALLY_FRAME" val="{&quot;height&quot;:355.95001220703125,&quot;left&quot;:-44.109488188976414,&quot;top&quot;:21.42875373900406,&quot;width&quot;:683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2.xml><?xml version="1.0" encoding="utf-8"?>
<p:tagLst xmlns:p="http://schemas.openxmlformats.org/presentationml/2006/main">
  <p:tag name="KSO_WM_SPECIAL_SOURCE" val="bdnull"/>
  <p:tag name="KSO_WM_SLIDE_ID" val="diagram20230946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4"/>
  <p:tag name="KSO_WM_SLIDE_INDEX" val="1"/>
  <p:tag name="KSO_WM_SLIDE_SIZE" val="692.85*351.15"/>
  <p:tag name="KSO_WM_SLIDE_POSITION" val="133.6*148.3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0946"/>
  <p:tag name="KSO_WM_SLIDE_LAYOUT" val="a_l"/>
  <p:tag name="KSO_WM_SLIDE_LAYOUT_CNT" val="1_1"/>
</p:tagLst>
</file>

<file path=ppt/tags/tag93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1715_4*l_h_i*1_5_2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VERSION" val="3"/>
  <p:tag name="KSO_WM_DIAGRAM_COLOR_TRICK" val="1"/>
  <p:tag name="KSO_WM_DIAGRAM_COLOR_TEXT_CAN_REMOVE" val="n"/>
  <p:tag name="KSO_WM_UNIT_VALUE" val="346*54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5_1"/>
  <p:tag name="KSO_WM_UNIT_ID" val="diagram20231715_4*l_h_d*1_5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715_4*l_h_i*1_1_2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715_4*l_h_i*1_4_2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97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715_4*l_h_i*1_3_2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98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715_4*l_h_i*1_2_2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283.5145568847656,&quot;left&quot;:-134.60606720210998,&quot;top&quot;:44.9142963607668,&quot;width&quot;:864.23205566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VERSION" val="3"/>
  <p:tag name="KSO_WM_DIAGRAM_COLOR_TRICK" val="1"/>
  <p:tag name="KSO_WM_DIAGRAM_COLOR_TEXT_CAN_REMOVE" val="n"/>
  <p:tag name="KSO_WM_UNIT_VALUE" val="346*54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1715_4*l_h_d*1_2_1"/>
  <p:tag name="KSO_WM_TEMPLATE_CATEGORY" val="diagram"/>
  <p:tag name="KSO_WM_TEMPLATE_INDEX" val="20231715"/>
  <p:tag name="KSO_WM_UNIT_LAYERLEVEL" val="1_1_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1600</Words>
  <Application>WPS 演示</Application>
  <PresentationFormat>On-screen Show (4:3)</PresentationFormat>
  <Paragraphs>262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  <vt:lpstr>每一次接触客人都是今天的第一次。 Every call is the first call of the day.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倩倩</cp:lastModifiedBy>
  <cp:revision>693</cp:revision>
  <dcterms:created xsi:type="dcterms:W3CDTF">2024-02-27T01:37:00Z</dcterms:created>
  <dcterms:modified xsi:type="dcterms:W3CDTF">2024-08-25T07:30:55Z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2024-03-09T16:00:00Z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2024-03-09T16:00:00Z</vt:filetime>
  </property>
  <property fmtid="{D5CDD505-2E9C-101B-9397-08002B2CF9AE}" pid="5" name="ICV">
    <vt:lpwstr>A92FFCB03D0B4E89AA07A6F682053271_13</vt:lpwstr>
  </property>
  <property fmtid="{D5CDD505-2E9C-101B-9397-08002B2CF9AE}" pid="6" name="KSOProductBuildVer">
    <vt:lpwstr>2052-12.1.0.17857</vt:lpwstr>
  </property>
</Properties>
</file>