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74" r:id="rId3"/>
  </p:sldMasterIdLst>
  <p:notesMasterIdLst>
    <p:notesMasterId r:id="rId16"/>
  </p:notesMasterIdLst>
  <p:handoutMasterIdLst>
    <p:handoutMasterId r:id="rId17"/>
  </p:handoutMasterIdLst>
  <p:sldIdLst>
    <p:sldId id="480" r:id="rId4"/>
    <p:sldId id="3969" r:id="rId5"/>
    <p:sldId id="4001" r:id="rId6"/>
    <p:sldId id="3937" r:id="rId7"/>
    <p:sldId id="4013" r:id="rId8"/>
    <p:sldId id="3932" r:id="rId9"/>
    <p:sldId id="4011" r:id="rId10"/>
    <p:sldId id="4012" r:id="rId11"/>
    <p:sldId id="4023" r:id="rId12"/>
    <p:sldId id="4044" r:id="rId13"/>
    <p:sldId id="3933" r:id="rId14"/>
    <p:sldId id="497" r:id="rId15"/>
  </p:sldIdLst>
  <p:sldSz cx="7556500" cy="4254500"/>
  <p:notesSz cx="7556500" cy="4254500"/>
  <p:embeddedFontLst>
    <p:embeddedFont>
      <p:font typeface="微软雅黑" panose="020B0503020204020204" charset="-122"/>
      <p:regular r:id="rId22"/>
    </p:embeddedFont>
    <p:embeddedFont>
      <p:font typeface="微软雅黑 Light" panose="020B0502040204020203" charset="-122"/>
      <p:regular r:id="rId23"/>
    </p:embeddedFont>
    <p:embeddedFont>
      <p:font typeface="Microsoft YaHei UI" panose="020B0503020204020204" charset="-122"/>
      <p:regular r:id="rId24"/>
    </p:embeddedFont>
    <p:embeddedFont>
      <p:font typeface="黑体" panose="02010609060101010101" charset="-122"/>
      <p:regular r:id="rId25"/>
    </p:embeddedFont>
    <p:embeddedFont>
      <p:font typeface="Calibri" panose="020F0502020204030204" charset="0"/>
      <p:regular r:id="rId26"/>
      <p:bold r:id="rId27"/>
      <p:italic r:id="rId28"/>
      <p:boldItalic r:id="rId29"/>
    </p:embeddedFont>
    <p:embeddedFont>
      <p:font typeface="Calibri Light" panose="020F0302020204030204"/>
      <p:regular r:id="rId30"/>
    </p:embeddedFont>
  </p:embeddedFontLst>
  <p:custDataLst>
    <p:tags r:id="rId31"/>
  </p:custDataLst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904" userDrawn="1">
          <p15:clr>
            <a:srgbClr val="A4A3A4"/>
          </p15:clr>
        </p15:guide>
        <p15:guide id="2" pos="206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  <p:cmAuthor id="1" name="farid nurjamil" initials="fn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6D8E1"/>
    <a:srgbClr val="D2AD8D"/>
    <a:srgbClr val="4BACC6"/>
    <a:srgbClr val="95B3D7"/>
    <a:srgbClr val="4F7FBD"/>
    <a:srgbClr val="4F80BD"/>
    <a:srgbClr val="D1B7A1"/>
    <a:srgbClr val="D8C4B2"/>
    <a:srgbClr val="DBC0AA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78" d="100"/>
          <a:sy n="78" d="100"/>
        </p:scale>
        <p:origin x="-1536" y="-84"/>
      </p:cViewPr>
      <p:guideLst>
        <p:guide orient="horz" pos="2904"/>
        <p:guide pos="20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1" Type="http://schemas.openxmlformats.org/officeDocument/2006/relationships/tags" Target="tags/tag44.xml"/><Relationship Id="rId30" Type="http://schemas.openxmlformats.org/officeDocument/2006/relationships/font" Target="fonts/font9.fntdata"/><Relationship Id="rId3" Type="http://schemas.openxmlformats.org/officeDocument/2006/relationships/slideMaster" Target="slideMasters/slideMaster2.xml"/><Relationship Id="rId29" Type="http://schemas.openxmlformats.org/officeDocument/2006/relationships/font" Target="fonts/font8.fntdata"/><Relationship Id="rId28" Type="http://schemas.openxmlformats.org/officeDocument/2006/relationships/font" Target="fonts/font7.fntdata"/><Relationship Id="rId27" Type="http://schemas.openxmlformats.org/officeDocument/2006/relationships/font" Target="fonts/font6.fntdata"/><Relationship Id="rId26" Type="http://schemas.openxmlformats.org/officeDocument/2006/relationships/font" Target="fonts/font5.fntdata"/><Relationship Id="rId25" Type="http://schemas.openxmlformats.org/officeDocument/2006/relationships/font" Target="fonts/font4.fntdata"/><Relationship Id="rId24" Type="http://schemas.openxmlformats.org/officeDocument/2006/relationships/font" Target="fonts/font3.fntdata"/><Relationship Id="rId23" Type="http://schemas.openxmlformats.org/officeDocument/2006/relationships/font" Target="fonts/font2.fntdata"/><Relationship Id="rId22" Type="http://schemas.openxmlformats.org/officeDocument/2006/relationships/font" Target="fonts/font1.fntdata"/><Relationship Id="rId21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handoutMaster" Target="handoutMasters/handoutMaster1.xml"/><Relationship Id="rId16" Type="http://schemas.openxmlformats.org/officeDocument/2006/relationships/notesMaster" Target="notesMasters/notesMaster1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26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716221" y="0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26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1880205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26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716221" y="1880205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6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716221" y="0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569214" y="247441"/>
            <a:ext cx="1187715" cy="668089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832614" y="952646"/>
            <a:ext cx="6660915" cy="7794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1880205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716221" y="1880205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6" Type="http://schemas.openxmlformats.org/officeDocument/2006/relationships/tags" Target="../tags/tag4.xml"/><Relationship Id="rId5" Type="http://schemas.openxmlformats.org/officeDocument/2006/relationships/tags" Target="../tags/tag3.xml"/><Relationship Id="rId4" Type="http://schemas.openxmlformats.org/officeDocument/2006/relationships/tags" Target="../tags/tag2.xml"/><Relationship Id="rId3" Type="http://schemas.openxmlformats.org/officeDocument/2006/relationships/tags" Target="../tags/tag1.xml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tags" Target="../tags/tag5.xml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6" Type="http://schemas.openxmlformats.org/officeDocument/2006/relationships/tags" Target="../tags/tag13.xml"/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3" Type="http://schemas.openxmlformats.org/officeDocument/2006/relationships/tags" Target="../tags/tag10.xml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7" Type="http://schemas.openxmlformats.org/officeDocument/2006/relationships/tags" Target="../tags/tag18.xml"/><Relationship Id="rId6" Type="http://schemas.openxmlformats.org/officeDocument/2006/relationships/tags" Target="../tags/tag17.xml"/><Relationship Id="rId5" Type="http://schemas.openxmlformats.org/officeDocument/2006/relationships/tags" Target="../tags/tag16.xml"/><Relationship Id="rId4" Type="http://schemas.openxmlformats.org/officeDocument/2006/relationships/tags" Target="../tags/tag15.xml"/><Relationship Id="rId3" Type="http://schemas.openxmlformats.org/officeDocument/2006/relationships/tags" Target="../tags/tag14.xml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86626" y="915285"/>
            <a:ext cx="5983246" cy="50926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133475" y="2382520"/>
            <a:ext cx="5289550" cy="10636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  <p:grpSp>
        <p:nvGrpSpPr>
          <p:cNvPr id="6" name="object 3"/>
          <p:cNvGrpSpPr/>
          <p:nvPr userDrawn="1"/>
        </p:nvGrpSpPr>
        <p:grpSpPr>
          <a:xfrm>
            <a:off x="730250" y="968375"/>
            <a:ext cx="780415" cy="541020"/>
            <a:chOff x="799326" y="574794"/>
            <a:chExt cx="1239520" cy="855344"/>
          </a:xfrm>
        </p:grpSpPr>
        <p:pic>
          <p:nvPicPr>
            <p:cNvPr id="8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1289" y="574794"/>
              <a:ext cx="830308" cy="830307"/>
            </a:xfrm>
            <a:prstGeom prst="rect">
              <a:avLst/>
            </a:prstGeom>
          </p:spPr>
        </p:pic>
        <p:pic>
          <p:nvPicPr>
            <p:cNvPr id="9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9326" y="667740"/>
              <a:ext cx="1239265" cy="762147"/>
            </a:xfrm>
            <a:prstGeom prst="rect">
              <a:avLst/>
            </a:prstGeom>
          </p:spPr>
        </p:pic>
        <p:pic>
          <p:nvPicPr>
            <p:cNvPr id="10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42027" y="872223"/>
              <a:ext cx="68159" cy="99136"/>
            </a:xfrm>
            <a:prstGeom prst="rect">
              <a:avLst/>
            </a:prstGeom>
          </p:spPr>
        </p:pic>
        <p:pic>
          <p:nvPicPr>
            <p:cNvPr id="11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18959" y="1101483"/>
              <a:ext cx="285031" cy="285026"/>
            </a:xfrm>
            <a:prstGeom prst="rect">
              <a:avLst/>
            </a:prstGeom>
          </p:spPr>
        </p:pic>
      </p:grpSp>
      <p:sp>
        <p:nvSpPr>
          <p:cNvPr id="12" name="object 8"/>
          <p:cNvSpPr txBox="1"/>
          <p:nvPr userDrawn="1"/>
        </p:nvSpPr>
        <p:spPr>
          <a:xfrm>
            <a:off x="574675" y="1156335"/>
            <a:ext cx="545465" cy="100330"/>
          </a:xfrm>
          <a:prstGeom prst="rect">
            <a:avLst/>
          </a:prstGeom>
        </p:spPr>
        <p:txBody>
          <a:bodyPr vert="horz" wrap="square" lIns="0" tIns="11430" rIns="0" bIns="0" rtlCol="0">
            <a:noAutofit/>
          </a:bodyPr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zh-CN" altLang="en-US" sz="1000" b="1" spc="-25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巩固旧知</a:t>
            </a:r>
            <a:endParaRPr lang="zh-CN" altLang="en-US" sz="1000" b="1" spc="-25" dirty="0">
              <a:solidFill>
                <a:schemeClr val="accent6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  <p:grpSp>
        <p:nvGrpSpPr>
          <p:cNvPr id="6" name="object 3"/>
          <p:cNvGrpSpPr/>
          <p:nvPr userDrawn="1"/>
        </p:nvGrpSpPr>
        <p:grpSpPr>
          <a:xfrm>
            <a:off x="730250" y="968375"/>
            <a:ext cx="780415" cy="541020"/>
            <a:chOff x="799326" y="574794"/>
            <a:chExt cx="1239520" cy="855344"/>
          </a:xfrm>
        </p:grpSpPr>
        <p:pic>
          <p:nvPicPr>
            <p:cNvPr id="8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1289" y="574794"/>
              <a:ext cx="830308" cy="830307"/>
            </a:xfrm>
            <a:prstGeom prst="rect">
              <a:avLst/>
            </a:prstGeom>
          </p:spPr>
        </p:pic>
        <p:pic>
          <p:nvPicPr>
            <p:cNvPr id="9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9326" y="667740"/>
              <a:ext cx="1239265" cy="762147"/>
            </a:xfrm>
            <a:prstGeom prst="rect">
              <a:avLst/>
            </a:prstGeom>
          </p:spPr>
        </p:pic>
        <p:pic>
          <p:nvPicPr>
            <p:cNvPr id="10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42027" y="872223"/>
              <a:ext cx="68159" cy="99136"/>
            </a:xfrm>
            <a:prstGeom prst="rect">
              <a:avLst/>
            </a:prstGeom>
          </p:spPr>
        </p:pic>
        <p:pic>
          <p:nvPicPr>
            <p:cNvPr id="11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18959" y="1101483"/>
              <a:ext cx="285031" cy="285026"/>
            </a:xfrm>
            <a:prstGeom prst="rect">
              <a:avLst/>
            </a:prstGeom>
          </p:spPr>
        </p:pic>
      </p:grpSp>
      <p:sp>
        <p:nvSpPr>
          <p:cNvPr id="12" name="object 8"/>
          <p:cNvSpPr txBox="1"/>
          <p:nvPr userDrawn="1"/>
        </p:nvSpPr>
        <p:spPr>
          <a:xfrm>
            <a:off x="574675" y="1156335"/>
            <a:ext cx="545465" cy="100330"/>
          </a:xfrm>
          <a:prstGeom prst="rect">
            <a:avLst/>
          </a:prstGeom>
        </p:spPr>
        <p:txBody>
          <a:bodyPr vert="horz" wrap="square" lIns="0" tIns="11430" rIns="0" bIns="0" rtlCol="0">
            <a:noAutofit/>
          </a:bodyPr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zh-CN" altLang="en-US" sz="1000" b="1" spc="-25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实训实操</a:t>
            </a:r>
            <a:endParaRPr lang="zh-CN" altLang="en-US" sz="1000" b="1" spc="-25" dirty="0">
              <a:solidFill>
                <a:schemeClr val="accent6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过渡页1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721309E8-8651-4F13-93BF-F683D25BA3C7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1_过渡页1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9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情境导入</a:t>
            </a:r>
            <a:endParaRPr lang="zh-CN" altLang="en-US" sz="9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0D732696-082D-4079-9EE7-B50D2751570D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2_过渡页1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755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9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新知讲解</a:t>
            </a:r>
            <a:endParaRPr lang="zh-CN" altLang="en-US" sz="9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0D732696-082D-4079-9EE7-B50D2751570D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3_过渡页1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9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拓展延伸</a:t>
            </a:r>
            <a:endParaRPr lang="zh-CN" altLang="en-US" sz="9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0D732696-082D-4079-9EE7-B50D2751570D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4_过渡页1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9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案例分析</a:t>
            </a:r>
            <a:endParaRPr lang="zh-CN" altLang="en-US" sz="9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0D732696-082D-4079-9EE7-B50D2751570D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5_过渡页1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9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巩固旧知</a:t>
            </a:r>
            <a:endParaRPr lang="zh-CN" altLang="en-US" sz="9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矩形 26"/>
          <p:cNvSpPr/>
          <p:nvPr userDrawn="1"/>
        </p:nvSpPr>
        <p:spPr>
          <a:xfrm>
            <a:off x="0" y="3887156"/>
            <a:ext cx="6321019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0D732696-082D-4079-9EE7-B50D2751570D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6_过渡页1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9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实训实操</a:t>
            </a:r>
            <a:endParaRPr lang="zh-CN" altLang="en-US" sz="9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0D732696-082D-4079-9EE7-B50D2751570D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7" name="矩形 26"/>
          <p:cNvSpPr/>
          <p:nvPr userDrawn="1"/>
        </p:nvSpPr>
        <p:spPr>
          <a:xfrm>
            <a:off x="0" y="3887156"/>
            <a:ext cx="6321019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124700" y="3888105"/>
            <a:ext cx="427355" cy="270510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none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B892AB6C-70A6-49EF-A4F5-02149C865011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350" b="1" i="0">
                <a:solidFill>
                  <a:srgbClr val="FF9933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3E3E3E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A921A-0FB5-461F-8098-03FC0056C8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558FD-E5B3-4440-9135-3B6EE543F92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cxnSp>
        <p:nvCxnSpPr>
          <p:cNvPr id="5" name="直接连接符 21"/>
          <p:cNvCxnSpPr/>
          <p:nvPr userDrawn="1"/>
        </p:nvCxnSpPr>
        <p:spPr>
          <a:xfrm>
            <a:off x="1403688" y="429389"/>
            <a:ext cx="0" cy="223559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 26"/>
          <p:cNvSpPr/>
          <p:nvPr userDrawn="1"/>
        </p:nvSpPr>
        <p:spPr>
          <a:xfrm>
            <a:off x="0" y="3887156"/>
            <a:ext cx="6321019" cy="26787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3098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3226AE28-ABE2-43C5-B855-5BEC63CEC049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380256" y="603331"/>
            <a:ext cx="6798619" cy="437325"/>
          </a:xfrm>
        </p:spPr>
        <p:txBody>
          <a:bodyPr wrap="square">
            <a:normAutofit/>
          </a:bodyPr>
          <a:lstStyle>
            <a:lvl1pPr algn="ctr">
              <a:defRPr sz="1985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4_两栏内容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cxnSp>
        <p:nvCxnSpPr>
          <p:cNvPr id="5" name="直接连接符 21"/>
          <p:cNvCxnSpPr/>
          <p:nvPr userDrawn="1"/>
        </p:nvCxnSpPr>
        <p:spPr>
          <a:xfrm>
            <a:off x="1403688" y="429389"/>
            <a:ext cx="0" cy="223559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 26"/>
          <p:cNvSpPr/>
          <p:nvPr userDrawn="1"/>
        </p:nvSpPr>
        <p:spPr>
          <a:xfrm>
            <a:off x="0" y="3887156"/>
            <a:ext cx="6321019" cy="26787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373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1C8CFD0E-4695-4D61-AF4F-97BA427AFA08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标题和副标题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377081" y="379066"/>
            <a:ext cx="6798619" cy="437325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4"/>
            </p:custDataLst>
          </p:nvPr>
        </p:nvSpPr>
        <p:spPr>
          <a:xfrm>
            <a:off x="377038" y="887905"/>
            <a:ext cx="6798095" cy="236534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24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283845" indent="0">
              <a:buNone/>
              <a:defRPr sz="1240" b="1"/>
            </a:lvl2pPr>
            <a:lvl3pPr marL="567055" indent="0">
              <a:buNone/>
              <a:defRPr sz="1115" b="1"/>
            </a:lvl3pPr>
            <a:lvl4pPr marL="850900" indent="0">
              <a:buNone/>
              <a:defRPr sz="995" b="1"/>
            </a:lvl4pPr>
            <a:lvl5pPr marL="1134745" indent="0">
              <a:buNone/>
              <a:defRPr sz="995" b="1"/>
            </a:lvl5pPr>
            <a:lvl6pPr marL="1417955" indent="0">
              <a:buNone/>
              <a:defRPr sz="995" b="1"/>
            </a:lvl6pPr>
            <a:lvl7pPr marL="1701800" indent="0">
              <a:buNone/>
              <a:defRPr sz="995" b="1"/>
            </a:lvl7pPr>
            <a:lvl8pPr marL="1985645" indent="0">
              <a:buNone/>
              <a:defRPr sz="995" b="1"/>
            </a:lvl8pPr>
            <a:lvl9pPr marL="2268855" indent="0">
              <a:buNone/>
              <a:defRPr sz="995" b="1"/>
            </a:lvl9pPr>
          </a:lstStyle>
          <a:p>
            <a:pPr lvl="0"/>
            <a:r>
              <a:rPr lang="zh-CN" altLang="en-US" dirty="0"/>
              <a:t>单击此处编辑副标题</a:t>
            </a:r>
            <a:endParaRPr lang="en-US" altLang="zh-CN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44317" y="696281"/>
            <a:ext cx="5667867" cy="1481196"/>
          </a:xfrm>
          <a:prstGeom prst="rect">
            <a:avLst/>
          </a:prstGeom>
        </p:spPr>
        <p:txBody>
          <a:bodyPr anchor="b"/>
          <a:lstStyle>
            <a:lvl1pPr algn="ctr">
              <a:defRPr sz="372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944317" y="2234598"/>
            <a:ext cx="5667867" cy="102718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15">
                <a:latin typeface="微软雅黑" panose="020B0503020204020204" charset="-122"/>
                <a:ea typeface="微软雅黑" panose="020B0503020204020204" charset="-122"/>
              </a:defRPr>
            </a:lvl1pPr>
            <a:lvl2pPr marL="283210" indent="0" algn="ctr">
              <a:buNone/>
              <a:defRPr sz="1240"/>
            </a:lvl2pPr>
            <a:lvl3pPr marL="566420" indent="0" algn="ctr">
              <a:buNone/>
              <a:defRPr sz="1115"/>
            </a:lvl3pPr>
            <a:lvl4pPr marL="849630" indent="0" algn="ctr">
              <a:buNone/>
              <a:defRPr sz="990"/>
            </a:lvl4pPr>
            <a:lvl5pPr marL="1133475" indent="0" algn="ctr">
              <a:buNone/>
              <a:defRPr sz="990"/>
            </a:lvl5pPr>
            <a:lvl6pPr marL="1416685" indent="0" algn="ctr">
              <a:buNone/>
              <a:defRPr sz="990"/>
            </a:lvl6pPr>
            <a:lvl7pPr marL="1699895" indent="0" algn="ctr">
              <a:buNone/>
              <a:defRPr sz="990"/>
            </a:lvl7pPr>
            <a:lvl8pPr marL="1983105" indent="0" algn="ctr">
              <a:buNone/>
              <a:defRPr sz="990"/>
            </a:lvl8pPr>
            <a:lvl9pPr marL="2266315" indent="0" algn="ctr">
              <a:buNone/>
              <a:defRPr sz="990"/>
            </a:lvl9pPr>
          </a:lstStyle>
          <a:p>
            <a:r>
              <a:rPr lang="zh-CN" altLang="en-US" dirty="0" smtClean="0"/>
              <a:t>单击此处编辑母版副标题样式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86626" y="915285"/>
            <a:ext cx="5983246" cy="50926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133475" y="2382520"/>
            <a:ext cx="5289550" cy="10636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350" b="1" i="0">
                <a:solidFill>
                  <a:srgbClr val="FF9933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3E3E3E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350" b="1" i="0">
                <a:solidFill>
                  <a:srgbClr val="FF9933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77825" y="978535"/>
            <a:ext cx="3287077" cy="28079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529147" y="995838"/>
            <a:ext cx="1825625" cy="28422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100" b="0" i="0">
                <a:solidFill>
                  <a:srgbClr val="393838"/>
                </a:solidFill>
                <a:latin typeface="微软雅黑 Light" panose="020B0502040204020203" charset="-122"/>
                <a:cs typeface="微软雅黑 Light" panose="020B0502040204020203" charset="-122"/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https://photo-static-api.fotomore.com/creative/vcg/400/new/VCG41491380135.jpg" descr="团结"/>
          <p:cNvPicPr/>
          <p:nvPr/>
        </p:nvPicPr>
        <p:blipFill>
          <a:blip r:embed="rId2"/>
          <a:srcRect t="7915" b="7915"/>
          <a:stretch>
            <a:fillRect/>
          </a:stretch>
        </p:blipFill>
        <p:spPr>
          <a:xfrm>
            <a:off x="0" y="4737"/>
            <a:ext cx="7553325" cy="4244663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730193" y="655347"/>
            <a:ext cx="86740" cy="1518092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298839" y="655347"/>
            <a:ext cx="2955645" cy="2955643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717797" y="2068110"/>
            <a:ext cx="123926" cy="123926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711600" y="593383"/>
            <a:ext cx="123926" cy="123924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350" b="1" i="0">
                <a:solidFill>
                  <a:srgbClr val="FF9933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350" b="1" i="0">
                <a:solidFill>
                  <a:srgbClr val="FF9933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77825" y="978535"/>
            <a:ext cx="3287077" cy="28079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529147" y="995838"/>
            <a:ext cx="1825625" cy="28422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100" b="0" i="0">
                <a:solidFill>
                  <a:srgbClr val="393838"/>
                </a:solidFill>
                <a:latin typeface="微软雅黑 Light" panose="020B0502040204020203" charset="-122"/>
                <a:cs typeface="微软雅黑 Light" panose="020B0502040204020203" charset="-122"/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  <p:grpSp>
        <p:nvGrpSpPr>
          <p:cNvPr id="6" name="object 3"/>
          <p:cNvGrpSpPr/>
          <p:nvPr userDrawn="1"/>
        </p:nvGrpSpPr>
        <p:grpSpPr>
          <a:xfrm>
            <a:off x="730250" y="968375"/>
            <a:ext cx="780415" cy="541020"/>
            <a:chOff x="799326" y="574794"/>
            <a:chExt cx="1239520" cy="855344"/>
          </a:xfrm>
        </p:grpSpPr>
        <p:pic>
          <p:nvPicPr>
            <p:cNvPr id="8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1289" y="574794"/>
              <a:ext cx="830308" cy="830307"/>
            </a:xfrm>
            <a:prstGeom prst="rect">
              <a:avLst/>
            </a:prstGeom>
          </p:spPr>
        </p:pic>
        <p:pic>
          <p:nvPicPr>
            <p:cNvPr id="9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9326" y="667740"/>
              <a:ext cx="1239265" cy="762147"/>
            </a:xfrm>
            <a:prstGeom prst="rect">
              <a:avLst/>
            </a:prstGeom>
          </p:spPr>
        </p:pic>
        <p:pic>
          <p:nvPicPr>
            <p:cNvPr id="10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42027" y="872223"/>
              <a:ext cx="68159" cy="99136"/>
            </a:xfrm>
            <a:prstGeom prst="rect">
              <a:avLst/>
            </a:prstGeom>
          </p:spPr>
        </p:pic>
        <p:pic>
          <p:nvPicPr>
            <p:cNvPr id="11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18959" y="1101483"/>
              <a:ext cx="285031" cy="285026"/>
            </a:xfrm>
            <a:prstGeom prst="rect">
              <a:avLst/>
            </a:prstGeom>
          </p:spPr>
        </p:pic>
      </p:grpSp>
      <p:sp>
        <p:nvSpPr>
          <p:cNvPr id="12" name="object 8"/>
          <p:cNvSpPr txBox="1"/>
          <p:nvPr userDrawn="1"/>
        </p:nvSpPr>
        <p:spPr>
          <a:xfrm>
            <a:off x="574675" y="1156335"/>
            <a:ext cx="545465" cy="100330"/>
          </a:xfrm>
          <a:prstGeom prst="rect">
            <a:avLst/>
          </a:prstGeom>
        </p:spPr>
        <p:txBody>
          <a:bodyPr vert="horz" wrap="square" lIns="0" tIns="11416" rIns="0" bIns="0" rtlCol="0">
            <a:noAutofit/>
          </a:bodyPr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zh-CN" altLang="en-US" sz="1000" b="1" spc="-25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情境导入</a:t>
            </a:r>
            <a:endParaRPr lang="zh-CN" altLang="en-US" sz="1000" b="1" spc="-25" dirty="0">
              <a:solidFill>
                <a:schemeClr val="accent6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  <p:grpSp>
        <p:nvGrpSpPr>
          <p:cNvPr id="6" name="object 3"/>
          <p:cNvGrpSpPr/>
          <p:nvPr userDrawn="1"/>
        </p:nvGrpSpPr>
        <p:grpSpPr>
          <a:xfrm>
            <a:off x="730250" y="968375"/>
            <a:ext cx="780415" cy="541020"/>
            <a:chOff x="799326" y="574794"/>
            <a:chExt cx="1239520" cy="855344"/>
          </a:xfrm>
        </p:grpSpPr>
        <p:pic>
          <p:nvPicPr>
            <p:cNvPr id="8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1289" y="574794"/>
              <a:ext cx="830308" cy="830307"/>
            </a:xfrm>
            <a:prstGeom prst="rect">
              <a:avLst/>
            </a:prstGeom>
          </p:spPr>
        </p:pic>
        <p:pic>
          <p:nvPicPr>
            <p:cNvPr id="9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9326" y="667740"/>
              <a:ext cx="1239265" cy="762147"/>
            </a:xfrm>
            <a:prstGeom prst="rect">
              <a:avLst/>
            </a:prstGeom>
          </p:spPr>
        </p:pic>
        <p:pic>
          <p:nvPicPr>
            <p:cNvPr id="10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42027" y="872223"/>
              <a:ext cx="68159" cy="99136"/>
            </a:xfrm>
            <a:prstGeom prst="rect">
              <a:avLst/>
            </a:prstGeom>
          </p:spPr>
        </p:pic>
        <p:pic>
          <p:nvPicPr>
            <p:cNvPr id="11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18959" y="1101483"/>
              <a:ext cx="285031" cy="285026"/>
            </a:xfrm>
            <a:prstGeom prst="rect">
              <a:avLst/>
            </a:prstGeom>
          </p:spPr>
        </p:pic>
      </p:grpSp>
      <p:sp>
        <p:nvSpPr>
          <p:cNvPr id="12" name="object 8"/>
          <p:cNvSpPr txBox="1"/>
          <p:nvPr userDrawn="1"/>
        </p:nvSpPr>
        <p:spPr>
          <a:xfrm>
            <a:off x="574675" y="1156335"/>
            <a:ext cx="545465" cy="100330"/>
          </a:xfrm>
          <a:prstGeom prst="rect">
            <a:avLst/>
          </a:prstGeom>
        </p:spPr>
        <p:txBody>
          <a:bodyPr vert="horz" wrap="square" lIns="0" tIns="11416" rIns="0" bIns="0" rtlCol="0">
            <a:noAutofit/>
          </a:bodyPr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zh-CN" altLang="en-US" sz="1000" b="1" spc="-25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新知讲解</a:t>
            </a:r>
            <a:endParaRPr lang="zh-CN" altLang="en-US" sz="1000" b="1" spc="-25" dirty="0">
              <a:solidFill>
                <a:schemeClr val="accent6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  <p:grpSp>
        <p:nvGrpSpPr>
          <p:cNvPr id="6" name="object 3"/>
          <p:cNvGrpSpPr/>
          <p:nvPr userDrawn="1"/>
        </p:nvGrpSpPr>
        <p:grpSpPr>
          <a:xfrm>
            <a:off x="730250" y="968375"/>
            <a:ext cx="780415" cy="541020"/>
            <a:chOff x="799326" y="574794"/>
            <a:chExt cx="1239520" cy="855344"/>
          </a:xfrm>
        </p:grpSpPr>
        <p:pic>
          <p:nvPicPr>
            <p:cNvPr id="8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1289" y="574794"/>
              <a:ext cx="830308" cy="830307"/>
            </a:xfrm>
            <a:prstGeom prst="rect">
              <a:avLst/>
            </a:prstGeom>
          </p:spPr>
        </p:pic>
        <p:pic>
          <p:nvPicPr>
            <p:cNvPr id="9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9326" y="667740"/>
              <a:ext cx="1239265" cy="762147"/>
            </a:xfrm>
            <a:prstGeom prst="rect">
              <a:avLst/>
            </a:prstGeom>
          </p:spPr>
        </p:pic>
        <p:pic>
          <p:nvPicPr>
            <p:cNvPr id="10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42027" y="872223"/>
              <a:ext cx="68159" cy="99136"/>
            </a:xfrm>
            <a:prstGeom prst="rect">
              <a:avLst/>
            </a:prstGeom>
          </p:spPr>
        </p:pic>
        <p:pic>
          <p:nvPicPr>
            <p:cNvPr id="11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18959" y="1101483"/>
              <a:ext cx="285031" cy="285026"/>
            </a:xfrm>
            <a:prstGeom prst="rect">
              <a:avLst/>
            </a:prstGeom>
          </p:spPr>
        </p:pic>
      </p:grpSp>
      <p:sp>
        <p:nvSpPr>
          <p:cNvPr id="12" name="object 8"/>
          <p:cNvSpPr txBox="1"/>
          <p:nvPr userDrawn="1"/>
        </p:nvSpPr>
        <p:spPr>
          <a:xfrm>
            <a:off x="574675" y="1156335"/>
            <a:ext cx="545465" cy="100330"/>
          </a:xfrm>
          <a:prstGeom prst="rect">
            <a:avLst/>
          </a:prstGeom>
        </p:spPr>
        <p:txBody>
          <a:bodyPr vert="horz" wrap="square" lIns="0" tIns="11416" rIns="0" bIns="0" rtlCol="0">
            <a:noAutofit/>
          </a:bodyPr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zh-CN" altLang="en-US" sz="1000" b="1" spc="-25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拓展延伸</a:t>
            </a:r>
            <a:endParaRPr lang="zh-CN" altLang="en-US" sz="1000" b="1" spc="-25" dirty="0">
              <a:solidFill>
                <a:schemeClr val="accent6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  <p:grpSp>
        <p:nvGrpSpPr>
          <p:cNvPr id="6" name="object 3"/>
          <p:cNvGrpSpPr/>
          <p:nvPr userDrawn="1"/>
        </p:nvGrpSpPr>
        <p:grpSpPr>
          <a:xfrm>
            <a:off x="730250" y="968375"/>
            <a:ext cx="780415" cy="541020"/>
            <a:chOff x="799326" y="574794"/>
            <a:chExt cx="1239520" cy="855344"/>
          </a:xfrm>
        </p:grpSpPr>
        <p:pic>
          <p:nvPicPr>
            <p:cNvPr id="8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1289" y="574794"/>
              <a:ext cx="830308" cy="830307"/>
            </a:xfrm>
            <a:prstGeom prst="rect">
              <a:avLst/>
            </a:prstGeom>
          </p:spPr>
        </p:pic>
        <p:pic>
          <p:nvPicPr>
            <p:cNvPr id="9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9326" y="667740"/>
              <a:ext cx="1239265" cy="762147"/>
            </a:xfrm>
            <a:prstGeom prst="rect">
              <a:avLst/>
            </a:prstGeom>
          </p:spPr>
        </p:pic>
        <p:pic>
          <p:nvPicPr>
            <p:cNvPr id="10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42027" y="872223"/>
              <a:ext cx="68159" cy="99136"/>
            </a:xfrm>
            <a:prstGeom prst="rect">
              <a:avLst/>
            </a:prstGeom>
          </p:spPr>
        </p:pic>
        <p:pic>
          <p:nvPicPr>
            <p:cNvPr id="11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18959" y="1101483"/>
              <a:ext cx="285031" cy="285026"/>
            </a:xfrm>
            <a:prstGeom prst="rect">
              <a:avLst/>
            </a:prstGeom>
          </p:spPr>
        </p:pic>
      </p:grpSp>
      <p:sp>
        <p:nvSpPr>
          <p:cNvPr id="12" name="object 8"/>
          <p:cNvSpPr txBox="1"/>
          <p:nvPr userDrawn="1"/>
        </p:nvSpPr>
        <p:spPr>
          <a:xfrm>
            <a:off x="574675" y="1156335"/>
            <a:ext cx="545465" cy="100330"/>
          </a:xfrm>
          <a:prstGeom prst="rect">
            <a:avLst/>
          </a:prstGeom>
        </p:spPr>
        <p:txBody>
          <a:bodyPr vert="horz" wrap="square" lIns="0" tIns="11416" rIns="0" bIns="0" rtlCol="0">
            <a:noAutofit/>
          </a:bodyPr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zh-CN" altLang="en-US" sz="1000" b="1" spc="-25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案例分析</a:t>
            </a:r>
            <a:endParaRPr lang="zh-CN" altLang="en-US" sz="1000" b="1" spc="-25" dirty="0">
              <a:solidFill>
                <a:schemeClr val="accent6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  <p:grpSp>
        <p:nvGrpSpPr>
          <p:cNvPr id="6" name="object 3"/>
          <p:cNvGrpSpPr/>
          <p:nvPr userDrawn="1"/>
        </p:nvGrpSpPr>
        <p:grpSpPr>
          <a:xfrm>
            <a:off x="730250" y="968375"/>
            <a:ext cx="780415" cy="541020"/>
            <a:chOff x="799326" y="574794"/>
            <a:chExt cx="1239520" cy="855344"/>
          </a:xfrm>
        </p:grpSpPr>
        <p:pic>
          <p:nvPicPr>
            <p:cNvPr id="8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1289" y="574794"/>
              <a:ext cx="830308" cy="830307"/>
            </a:xfrm>
            <a:prstGeom prst="rect">
              <a:avLst/>
            </a:prstGeom>
          </p:spPr>
        </p:pic>
        <p:pic>
          <p:nvPicPr>
            <p:cNvPr id="9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9326" y="667740"/>
              <a:ext cx="1239265" cy="762147"/>
            </a:xfrm>
            <a:prstGeom prst="rect">
              <a:avLst/>
            </a:prstGeom>
          </p:spPr>
        </p:pic>
        <p:pic>
          <p:nvPicPr>
            <p:cNvPr id="10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42027" y="872223"/>
              <a:ext cx="68159" cy="99136"/>
            </a:xfrm>
            <a:prstGeom prst="rect">
              <a:avLst/>
            </a:prstGeom>
          </p:spPr>
        </p:pic>
        <p:pic>
          <p:nvPicPr>
            <p:cNvPr id="11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18959" y="1101483"/>
              <a:ext cx="285031" cy="285026"/>
            </a:xfrm>
            <a:prstGeom prst="rect">
              <a:avLst/>
            </a:prstGeom>
          </p:spPr>
        </p:pic>
      </p:grpSp>
      <p:sp>
        <p:nvSpPr>
          <p:cNvPr id="12" name="object 8"/>
          <p:cNvSpPr txBox="1"/>
          <p:nvPr userDrawn="1"/>
        </p:nvSpPr>
        <p:spPr>
          <a:xfrm>
            <a:off x="574675" y="1156335"/>
            <a:ext cx="545465" cy="100330"/>
          </a:xfrm>
          <a:prstGeom prst="rect">
            <a:avLst/>
          </a:prstGeom>
        </p:spPr>
        <p:txBody>
          <a:bodyPr vert="horz" wrap="square" lIns="0" tIns="11416" rIns="0" bIns="0" rtlCol="0">
            <a:noAutofit/>
          </a:bodyPr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zh-CN" altLang="en-US" sz="1000" b="1" spc="-25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巩固旧知</a:t>
            </a:r>
            <a:endParaRPr lang="zh-CN" altLang="en-US" sz="1000" b="1" spc="-25" dirty="0">
              <a:solidFill>
                <a:schemeClr val="accent6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  <p:grpSp>
        <p:nvGrpSpPr>
          <p:cNvPr id="6" name="object 3"/>
          <p:cNvGrpSpPr/>
          <p:nvPr userDrawn="1"/>
        </p:nvGrpSpPr>
        <p:grpSpPr>
          <a:xfrm>
            <a:off x="730250" y="968375"/>
            <a:ext cx="780415" cy="541020"/>
            <a:chOff x="799326" y="574794"/>
            <a:chExt cx="1239520" cy="855344"/>
          </a:xfrm>
        </p:grpSpPr>
        <p:pic>
          <p:nvPicPr>
            <p:cNvPr id="8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1289" y="574794"/>
              <a:ext cx="830308" cy="830307"/>
            </a:xfrm>
            <a:prstGeom prst="rect">
              <a:avLst/>
            </a:prstGeom>
          </p:spPr>
        </p:pic>
        <p:pic>
          <p:nvPicPr>
            <p:cNvPr id="9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9326" y="667740"/>
              <a:ext cx="1239265" cy="762147"/>
            </a:xfrm>
            <a:prstGeom prst="rect">
              <a:avLst/>
            </a:prstGeom>
          </p:spPr>
        </p:pic>
        <p:pic>
          <p:nvPicPr>
            <p:cNvPr id="10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42027" y="872223"/>
              <a:ext cx="68159" cy="99136"/>
            </a:xfrm>
            <a:prstGeom prst="rect">
              <a:avLst/>
            </a:prstGeom>
          </p:spPr>
        </p:pic>
        <p:pic>
          <p:nvPicPr>
            <p:cNvPr id="11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18959" y="1101483"/>
              <a:ext cx="285031" cy="285026"/>
            </a:xfrm>
            <a:prstGeom prst="rect">
              <a:avLst/>
            </a:prstGeom>
          </p:spPr>
        </p:pic>
      </p:grpSp>
      <p:sp>
        <p:nvSpPr>
          <p:cNvPr id="12" name="object 8"/>
          <p:cNvSpPr txBox="1"/>
          <p:nvPr userDrawn="1"/>
        </p:nvSpPr>
        <p:spPr>
          <a:xfrm>
            <a:off x="574675" y="1156335"/>
            <a:ext cx="545465" cy="100330"/>
          </a:xfrm>
          <a:prstGeom prst="rect">
            <a:avLst/>
          </a:prstGeom>
        </p:spPr>
        <p:txBody>
          <a:bodyPr vert="horz" wrap="square" lIns="0" tIns="11416" rIns="0" bIns="0" rtlCol="0">
            <a:noAutofit/>
          </a:bodyPr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zh-CN" altLang="en-US" sz="1000" b="1" spc="-25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实训实操</a:t>
            </a:r>
            <a:endParaRPr lang="zh-CN" altLang="en-US" sz="1000" b="1" spc="-25" dirty="0">
              <a:solidFill>
                <a:schemeClr val="accent6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过渡页1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721309E8-8651-4F13-93BF-F683D25BA3C7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1_过渡页1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9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情境导入</a:t>
            </a:r>
            <a:endParaRPr lang="zh-CN" altLang="en-US" sz="9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0D732696-082D-4079-9EE7-B50D2751570D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2_过渡页1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755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9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新知讲解</a:t>
            </a:r>
            <a:endParaRPr lang="zh-CN" altLang="en-US" sz="9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0D732696-082D-4079-9EE7-B50D2751570D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https://photo-static-api.fotomore.com/creative/vcg/400/new/VCG41491380135.jpg" descr="团结"/>
          <p:cNvPicPr/>
          <p:nvPr/>
        </p:nvPicPr>
        <p:blipFill>
          <a:blip r:embed="rId2"/>
          <a:srcRect t="7915" b="7915"/>
          <a:stretch>
            <a:fillRect/>
          </a:stretch>
        </p:blipFill>
        <p:spPr>
          <a:xfrm>
            <a:off x="0" y="4737"/>
            <a:ext cx="7553325" cy="4244663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730193" y="655347"/>
            <a:ext cx="86740" cy="1518092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298839" y="655347"/>
            <a:ext cx="2955645" cy="2955643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717797" y="2068110"/>
            <a:ext cx="123926" cy="123926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711600" y="593383"/>
            <a:ext cx="123926" cy="123924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350" b="1" i="0">
                <a:solidFill>
                  <a:srgbClr val="FF9933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3_过渡页1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9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拓展延伸</a:t>
            </a:r>
            <a:endParaRPr lang="zh-CN" altLang="en-US" sz="9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0D732696-082D-4079-9EE7-B50D2751570D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4_过渡页1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9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案例分析</a:t>
            </a:r>
            <a:endParaRPr lang="zh-CN" altLang="en-US" sz="9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0D732696-082D-4079-9EE7-B50D2751570D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5_过渡页1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9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巩固旧知</a:t>
            </a:r>
            <a:endParaRPr lang="zh-CN" altLang="en-US" sz="9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矩形 26"/>
          <p:cNvSpPr/>
          <p:nvPr userDrawn="1"/>
        </p:nvSpPr>
        <p:spPr>
          <a:xfrm>
            <a:off x="0" y="3887156"/>
            <a:ext cx="6321019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0D732696-082D-4079-9EE7-B50D2751570D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6_过渡页1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9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实训实操</a:t>
            </a:r>
            <a:endParaRPr lang="zh-CN" altLang="en-US" sz="9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0D732696-082D-4079-9EE7-B50D2751570D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7" name="矩形 26"/>
          <p:cNvSpPr/>
          <p:nvPr userDrawn="1"/>
        </p:nvSpPr>
        <p:spPr>
          <a:xfrm>
            <a:off x="0" y="3887156"/>
            <a:ext cx="6321019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124700" y="3888105"/>
            <a:ext cx="427355" cy="270510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none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B892AB6C-70A6-49EF-A4F5-02149C865011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A921A-0FB5-461F-8098-03FC0056C8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558FD-E5B3-4440-9135-3B6EE543F92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cxnSp>
        <p:nvCxnSpPr>
          <p:cNvPr id="5" name="直接连接符 21"/>
          <p:cNvCxnSpPr/>
          <p:nvPr userDrawn="1"/>
        </p:nvCxnSpPr>
        <p:spPr>
          <a:xfrm>
            <a:off x="1403688" y="429389"/>
            <a:ext cx="0" cy="223559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 26"/>
          <p:cNvSpPr/>
          <p:nvPr userDrawn="1"/>
        </p:nvSpPr>
        <p:spPr>
          <a:xfrm>
            <a:off x="0" y="3887156"/>
            <a:ext cx="6321019" cy="26787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3226AE28-ABE2-43C5-B855-5BEC63CEC049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380256" y="603331"/>
            <a:ext cx="6798619" cy="437325"/>
          </a:xfrm>
        </p:spPr>
        <p:txBody>
          <a:bodyPr wrap="square">
            <a:normAutofit/>
          </a:bodyPr>
          <a:lstStyle>
            <a:lvl1pPr algn="ctr">
              <a:defRPr sz="1985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4_两栏内容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cxnSp>
        <p:nvCxnSpPr>
          <p:cNvPr id="5" name="直接连接符 21"/>
          <p:cNvCxnSpPr/>
          <p:nvPr userDrawn="1"/>
        </p:nvCxnSpPr>
        <p:spPr>
          <a:xfrm>
            <a:off x="1403688" y="429389"/>
            <a:ext cx="0" cy="223559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 26"/>
          <p:cNvSpPr/>
          <p:nvPr userDrawn="1"/>
        </p:nvSpPr>
        <p:spPr>
          <a:xfrm>
            <a:off x="0" y="3887156"/>
            <a:ext cx="6321019" cy="26787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1C8CFD0E-4695-4D61-AF4F-97BA427AFA08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标题和副标题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377081" y="379066"/>
            <a:ext cx="6798619" cy="437325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4"/>
            </p:custDataLst>
          </p:nvPr>
        </p:nvSpPr>
        <p:spPr>
          <a:xfrm>
            <a:off x="377038" y="887905"/>
            <a:ext cx="6798095" cy="236534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24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283845" indent="0">
              <a:buNone/>
              <a:defRPr sz="1240" b="1"/>
            </a:lvl2pPr>
            <a:lvl3pPr marL="566420" indent="0">
              <a:buNone/>
              <a:defRPr sz="1110" b="1"/>
            </a:lvl3pPr>
            <a:lvl4pPr marL="849630" indent="0">
              <a:buNone/>
              <a:defRPr sz="995" b="1"/>
            </a:lvl4pPr>
            <a:lvl5pPr marL="1133475" indent="0">
              <a:buNone/>
              <a:defRPr sz="995" b="1"/>
            </a:lvl5pPr>
            <a:lvl6pPr marL="1416050" indent="0">
              <a:buNone/>
              <a:defRPr sz="995" b="1"/>
            </a:lvl6pPr>
            <a:lvl7pPr marL="1699895" indent="0">
              <a:buNone/>
              <a:defRPr sz="995" b="1"/>
            </a:lvl7pPr>
            <a:lvl8pPr marL="1983740" indent="0">
              <a:buNone/>
              <a:defRPr sz="995" b="1"/>
            </a:lvl8pPr>
            <a:lvl9pPr marL="2265680" indent="0">
              <a:buNone/>
              <a:defRPr sz="995" b="1"/>
            </a:lvl9pPr>
          </a:lstStyle>
          <a:p>
            <a:pPr lvl="0"/>
            <a:r>
              <a:rPr lang="zh-CN" altLang="en-US" dirty="0"/>
              <a:t>单击此处编辑副标题</a:t>
            </a:r>
            <a:endParaRPr lang="en-US" altLang="zh-CN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  <p:grpSp>
        <p:nvGrpSpPr>
          <p:cNvPr id="6" name="object 3"/>
          <p:cNvGrpSpPr/>
          <p:nvPr userDrawn="1"/>
        </p:nvGrpSpPr>
        <p:grpSpPr>
          <a:xfrm>
            <a:off x="730250" y="968375"/>
            <a:ext cx="780415" cy="541020"/>
            <a:chOff x="799326" y="574794"/>
            <a:chExt cx="1239520" cy="855344"/>
          </a:xfrm>
        </p:grpSpPr>
        <p:pic>
          <p:nvPicPr>
            <p:cNvPr id="8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1289" y="574794"/>
              <a:ext cx="830308" cy="830307"/>
            </a:xfrm>
            <a:prstGeom prst="rect">
              <a:avLst/>
            </a:prstGeom>
          </p:spPr>
        </p:pic>
        <p:pic>
          <p:nvPicPr>
            <p:cNvPr id="9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9326" y="667740"/>
              <a:ext cx="1239265" cy="762147"/>
            </a:xfrm>
            <a:prstGeom prst="rect">
              <a:avLst/>
            </a:prstGeom>
          </p:spPr>
        </p:pic>
        <p:pic>
          <p:nvPicPr>
            <p:cNvPr id="10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42027" y="872223"/>
              <a:ext cx="68159" cy="99136"/>
            </a:xfrm>
            <a:prstGeom prst="rect">
              <a:avLst/>
            </a:prstGeom>
          </p:spPr>
        </p:pic>
        <p:pic>
          <p:nvPicPr>
            <p:cNvPr id="11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18959" y="1101483"/>
              <a:ext cx="285031" cy="285026"/>
            </a:xfrm>
            <a:prstGeom prst="rect">
              <a:avLst/>
            </a:prstGeom>
          </p:spPr>
        </p:pic>
      </p:grpSp>
      <p:sp>
        <p:nvSpPr>
          <p:cNvPr id="12" name="object 8"/>
          <p:cNvSpPr txBox="1"/>
          <p:nvPr userDrawn="1"/>
        </p:nvSpPr>
        <p:spPr>
          <a:xfrm>
            <a:off x="574675" y="1156335"/>
            <a:ext cx="545465" cy="100330"/>
          </a:xfrm>
          <a:prstGeom prst="rect">
            <a:avLst/>
          </a:prstGeom>
        </p:spPr>
        <p:txBody>
          <a:bodyPr vert="horz" wrap="square" lIns="0" tIns="11430" rIns="0" bIns="0" rtlCol="0">
            <a:noAutofit/>
          </a:bodyPr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zh-CN" altLang="en-US" sz="1000" b="1" spc="-25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情境导入</a:t>
            </a:r>
            <a:endParaRPr lang="zh-CN" altLang="en-US" sz="1000" b="1" spc="-25" dirty="0">
              <a:solidFill>
                <a:schemeClr val="accent6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  <p:grpSp>
        <p:nvGrpSpPr>
          <p:cNvPr id="6" name="object 3"/>
          <p:cNvGrpSpPr/>
          <p:nvPr userDrawn="1"/>
        </p:nvGrpSpPr>
        <p:grpSpPr>
          <a:xfrm>
            <a:off x="730250" y="968375"/>
            <a:ext cx="780415" cy="541020"/>
            <a:chOff x="799326" y="574794"/>
            <a:chExt cx="1239520" cy="855344"/>
          </a:xfrm>
        </p:grpSpPr>
        <p:pic>
          <p:nvPicPr>
            <p:cNvPr id="8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1289" y="574794"/>
              <a:ext cx="830308" cy="830307"/>
            </a:xfrm>
            <a:prstGeom prst="rect">
              <a:avLst/>
            </a:prstGeom>
          </p:spPr>
        </p:pic>
        <p:pic>
          <p:nvPicPr>
            <p:cNvPr id="9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9326" y="667740"/>
              <a:ext cx="1239265" cy="762147"/>
            </a:xfrm>
            <a:prstGeom prst="rect">
              <a:avLst/>
            </a:prstGeom>
          </p:spPr>
        </p:pic>
        <p:pic>
          <p:nvPicPr>
            <p:cNvPr id="10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42027" y="872223"/>
              <a:ext cx="68159" cy="99136"/>
            </a:xfrm>
            <a:prstGeom prst="rect">
              <a:avLst/>
            </a:prstGeom>
          </p:spPr>
        </p:pic>
        <p:pic>
          <p:nvPicPr>
            <p:cNvPr id="11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18959" y="1101483"/>
              <a:ext cx="285031" cy="285026"/>
            </a:xfrm>
            <a:prstGeom prst="rect">
              <a:avLst/>
            </a:prstGeom>
          </p:spPr>
        </p:pic>
      </p:grpSp>
      <p:sp>
        <p:nvSpPr>
          <p:cNvPr id="12" name="object 8"/>
          <p:cNvSpPr txBox="1"/>
          <p:nvPr userDrawn="1"/>
        </p:nvSpPr>
        <p:spPr>
          <a:xfrm>
            <a:off x="574675" y="1156335"/>
            <a:ext cx="545465" cy="100330"/>
          </a:xfrm>
          <a:prstGeom prst="rect">
            <a:avLst/>
          </a:prstGeom>
        </p:spPr>
        <p:txBody>
          <a:bodyPr vert="horz" wrap="square" lIns="0" tIns="11430" rIns="0" bIns="0" rtlCol="0">
            <a:noAutofit/>
          </a:bodyPr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zh-CN" altLang="en-US" sz="1000" b="1" spc="-25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新知讲解</a:t>
            </a:r>
            <a:endParaRPr lang="zh-CN" altLang="en-US" sz="1000" b="1" spc="-25" dirty="0">
              <a:solidFill>
                <a:schemeClr val="accent6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  <p:grpSp>
        <p:nvGrpSpPr>
          <p:cNvPr id="6" name="object 3"/>
          <p:cNvGrpSpPr/>
          <p:nvPr userDrawn="1"/>
        </p:nvGrpSpPr>
        <p:grpSpPr>
          <a:xfrm>
            <a:off x="730250" y="968375"/>
            <a:ext cx="780415" cy="541020"/>
            <a:chOff x="799326" y="574794"/>
            <a:chExt cx="1239520" cy="855344"/>
          </a:xfrm>
        </p:grpSpPr>
        <p:pic>
          <p:nvPicPr>
            <p:cNvPr id="8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1289" y="574794"/>
              <a:ext cx="830308" cy="830307"/>
            </a:xfrm>
            <a:prstGeom prst="rect">
              <a:avLst/>
            </a:prstGeom>
          </p:spPr>
        </p:pic>
        <p:pic>
          <p:nvPicPr>
            <p:cNvPr id="9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9326" y="667740"/>
              <a:ext cx="1239265" cy="762147"/>
            </a:xfrm>
            <a:prstGeom prst="rect">
              <a:avLst/>
            </a:prstGeom>
          </p:spPr>
        </p:pic>
        <p:pic>
          <p:nvPicPr>
            <p:cNvPr id="10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42027" y="872223"/>
              <a:ext cx="68159" cy="99136"/>
            </a:xfrm>
            <a:prstGeom prst="rect">
              <a:avLst/>
            </a:prstGeom>
          </p:spPr>
        </p:pic>
        <p:pic>
          <p:nvPicPr>
            <p:cNvPr id="11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18959" y="1101483"/>
              <a:ext cx="285031" cy="285026"/>
            </a:xfrm>
            <a:prstGeom prst="rect">
              <a:avLst/>
            </a:prstGeom>
          </p:spPr>
        </p:pic>
      </p:grpSp>
      <p:sp>
        <p:nvSpPr>
          <p:cNvPr id="12" name="object 8"/>
          <p:cNvSpPr txBox="1"/>
          <p:nvPr userDrawn="1"/>
        </p:nvSpPr>
        <p:spPr>
          <a:xfrm>
            <a:off x="574675" y="1156335"/>
            <a:ext cx="545465" cy="100330"/>
          </a:xfrm>
          <a:prstGeom prst="rect">
            <a:avLst/>
          </a:prstGeom>
        </p:spPr>
        <p:txBody>
          <a:bodyPr vert="horz" wrap="square" lIns="0" tIns="11430" rIns="0" bIns="0" rtlCol="0">
            <a:noAutofit/>
          </a:bodyPr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zh-CN" altLang="en-US" sz="1000" b="1" spc="-25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拓展延伸</a:t>
            </a:r>
            <a:endParaRPr lang="zh-CN" altLang="en-US" sz="1000" b="1" spc="-25" dirty="0">
              <a:solidFill>
                <a:schemeClr val="accent6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  <p:grpSp>
        <p:nvGrpSpPr>
          <p:cNvPr id="6" name="object 3"/>
          <p:cNvGrpSpPr/>
          <p:nvPr userDrawn="1"/>
        </p:nvGrpSpPr>
        <p:grpSpPr>
          <a:xfrm>
            <a:off x="730250" y="968375"/>
            <a:ext cx="780415" cy="541020"/>
            <a:chOff x="799326" y="574794"/>
            <a:chExt cx="1239520" cy="855344"/>
          </a:xfrm>
        </p:grpSpPr>
        <p:pic>
          <p:nvPicPr>
            <p:cNvPr id="8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1289" y="574794"/>
              <a:ext cx="830308" cy="830307"/>
            </a:xfrm>
            <a:prstGeom prst="rect">
              <a:avLst/>
            </a:prstGeom>
          </p:spPr>
        </p:pic>
        <p:pic>
          <p:nvPicPr>
            <p:cNvPr id="9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9326" y="667740"/>
              <a:ext cx="1239265" cy="762147"/>
            </a:xfrm>
            <a:prstGeom prst="rect">
              <a:avLst/>
            </a:prstGeom>
          </p:spPr>
        </p:pic>
        <p:pic>
          <p:nvPicPr>
            <p:cNvPr id="10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42027" y="872223"/>
              <a:ext cx="68159" cy="99136"/>
            </a:xfrm>
            <a:prstGeom prst="rect">
              <a:avLst/>
            </a:prstGeom>
          </p:spPr>
        </p:pic>
        <p:pic>
          <p:nvPicPr>
            <p:cNvPr id="11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18959" y="1101483"/>
              <a:ext cx="285031" cy="285026"/>
            </a:xfrm>
            <a:prstGeom prst="rect">
              <a:avLst/>
            </a:prstGeom>
          </p:spPr>
        </p:pic>
      </p:grpSp>
      <p:sp>
        <p:nvSpPr>
          <p:cNvPr id="12" name="object 8"/>
          <p:cNvSpPr txBox="1"/>
          <p:nvPr userDrawn="1"/>
        </p:nvSpPr>
        <p:spPr>
          <a:xfrm>
            <a:off x="574675" y="1156335"/>
            <a:ext cx="545465" cy="100330"/>
          </a:xfrm>
          <a:prstGeom prst="rect">
            <a:avLst/>
          </a:prstGeom>
        </p:spPr>
        <p:txBody>
          <a:bodyPr vert="horz" wrap="square" lIns="0" tIns="11430" rIns="0" bIns="0" rtlCol="0">
            <a:noAutofit/>
          </a:bodyPr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zh-CN" altLang="en-US" sz="1000" b="1" spc="-25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案例分析</a:t>
            </a:r>
            <a:endParaRPr lang="zh-CN" altLang="en-US" sz="1000" b="1" spc="-25" dirty="0">
              <a:solidFill>
                <a:schemeClr val="accent6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8" Type="http://schemas.openxmlformats.org/officeDocument/2006/relationships/theme" Target="../theme/theme1.xml"/><Relationship Id="rId27" Type="http://schemas.openxmlformats.org/officeDocument/2006/relationships/image" Target="../media/image12.png"/><Relationship Id="rId26" Type="http://schemas.openxmlformats.org/officeDocument/2006/relationships/image" Target="../media/image11.png"/><Relationship Id="rId25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4.xml"/><Relationship Id="rId8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8.xml"/><Relationship Id="rId27" Type="http://schemas.openxmlformats.org/officeDocument/2006/relationships/theme" Target="../theme/theme2.xml"/><Relationship Id="rId26" Type="http://schemas.openxmlformats.org/officeDocument/2006/relationships/image" Target="../media/image12.png"/><Relationship Id="rId25" Type="http://schemas.openxmlformats.org/officeDocument/2006/relationships/image" Target="../media/image11.png"/><Relationship Id="rId24" Type="http://schemas.openxmlformats.org/officeDocument/2006/relationships/slideLayout" Target="../slideLayouts/slideLayout49.xml"/><Relationship Id="rId23" Type="http://schemas.openxmlformats.org/officeDocument/2006/relationships/slideLayout" Target="../slideLayouts/slideLayout48.xml"/><Relationship Id="rId22" Type="http://schemas.openxmlformats.org/officeDocument/2006/relationships/slideLayout" Target="../slideLayouts/slideLayout47.xml"/><Relationship Id="rId21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45.xml"/><Relationship Id="rId2" Type="http://schemas.openxmlformats.org/officeDocument/2006/relationships/slideLayout" Target="../slideLayouts/slideLayout27.xml"/><Relationship Id="rId19" Type="http://schemas.openxmlformats.org/officeDocument/2006/relationships/slideLayout" Target="../slideLayouts/slideLayout44.xml"/><Relationship Id="rId18" Type="http://schemas.openxmlformats.org/officeDocument/2006/relationships/slideLayout" Target="../slideLayouts/slideLayout43.xml"/><Relationship Id="rId17" Type="http://schemas.openxmlformats.org/officeDocument/2006/relationships/slideLayout" Target="../slideLayouts/slideLayout42.xml"/><Relationship Id="rId16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5.xml"/><Relationship Id="rId1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 userDrawn="1"/>
        </p:nvPicPr>
        <p:blipFill>
          <a:blip r:embed="rId26" cstate="print"/>
          <a:stretch>
            <a:fillRect/>
          </a:stretch>
        </p:blipFill>
        <p:spPr>
          <a:xfrm>
            <a:off x="86753" y="209211"/>
            <a:ext cx="247848" cy="235453"/>
          </a:xfrm>
          <a:prstGeom prst="rect">
            <a:avLst/>
          </a:prstGeom>
        </p:spPr>
      </p:pic>
      <p:pic>
        <p:nvPicPr>
          <p:cNvPr id="17" name="bg object 17"/>
          <p:cNvPicPr/>
          <p:nvPr userDrawn="1"/>
        </p:nvPicPr>
        <p:blipFill>
          <a:blip r:embed="rId27" cstate="print"/>
          <a:stretch>
            <a:fillRect/>
          </a:stretch>
        </p:blipFill>
        <p:spPr>
          <a:xfrm>
            <a:off x="204482" y="333138"/>
            <a:ext cx="179689" cy="173497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36078" y="370008"/>
            <a:ext cx="893445" cy="2336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50" b="1" i="0">
                <a:solidFill>
                  <a:srgbClr val="FF9933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27217" y="723198"/>
            <a:ext cx="6502064" cy="19589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1" i="0">
                <a:solidFill>
                  <a:srgbClr val="3E3E3E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9210" y="3956685"/>
            <a:ext cx="2418080" cy="2127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825" y="3956685"/>
            <a:ext cx="1737995" cy="2127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40680" y="3956685"/>
            <a:ext cx="1737995" cy="2127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  <p:sp>
        <p:nvSpPr>
          <p:cNvPr id="10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11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721309E8-8651-4F13-93BF-F683D25BA3C7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 userDrawn="1"/>
        </p:nvPicPr>
        <p:blipFill>
          <a:blip r:embed="rId25" cstate="print"/>
          <a:stretch>
            <a:fillRect/>
          </a:stretch>
        </p:blipFill>
        <p:spPr>
          <a:xfrm>
            <a:off x="86753" y="209211"/>
            <a:ext cx="247848" cy="235453"/>
          </a:xfrm>
          <a:prstGeom prst="rect">
            <a:avLst/>
          </a:prstGeom>
        </p:spPr>
      </p:pic>
      <p:pic>
        <p:nvPicPr>
          <p:cNvPr id="17" name="bg object 17"/>
          <p:cNvPicPr/>
          <p:nvPr userDrawn="1"/>
        </p:nvPicPr>
        <p:blipFill>
          <a:blip r:embed="rId26" cstate="print"/>
          <a:stretch>
            <a:fillRect/>
          </a:stretch>
        </p:blipFill>
        <p:spPr>
          <a:xfrm>
            <a:off x="204482" y="333138"/>
            <a:ext cx="179689" cy="173497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36078" y="370008"/>
            <a:ext cx="893445" cy="2336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50" b="1" i="0">
                <a:solidFill>
                  <a:srgbClr val="FF9933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27217" y="723198"/>
            <a:ext cx="6502064" cy="19589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1" i="0">
                <a:solidFill>
                  <a:srgbClr val="3E3E3E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9210" y="3956685"/>
            <a:ext cx="2418080" cy="2127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825" y="3956685"/>
            <a:ext cx="1737995" cy="2127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40680" y="3956685"/>
            <a:ext cx="1737995" cy="2127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  <p:sp>
        <p:nvSpPr>
          <p:cNvPr id="10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11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721309E8-8651-4F13-93BF-F683D25BA3C7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  <p:sldLayoutId id="2147483690" r:id="rId16"/>
    <p:sldLayoutId id="2147483691" r:id="rId17"/>
    <p:sldLayoutId id="2147483692" r:id="rId18"/>
    <p:sldLayoutId id="2147483693" r:id="rId19"/>
    <p:sldLayoutId id="2147483694" r:id="rId20"/>
    <p:sldLayoutId id="2147483695" r:id="rId21"/>
    <p:sldLayoutId id="2147483696" r:id="rId22"/>
    <p:sldLayoutId id="2147483697" r:id="rId23"/>
    <p:sldLayoutId id="2147483698" r:id="rId24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6565">
        <a:defRPr>
          <a:latin typeface="+mn-lt"/>
          <a:ea typeface="+mn-ea"/>
          <a:cs typeface="+mn-cs"/>
        </a:defRPr>
      </a:lvl2pPr>
      <a:lvl3pPr marL="913130">
        <a:defRPr>
          <a:latin typeface="+mn-lt"/>
          <a:ea typeface="+mn-ea"/>
          <a:cs typeface="+mn-cs"/>
        </a:defRPr>
      </a:lvl3pPr>
      <a:lvl4pPr marL="1370330">
        <a:defRPr>
          <a:latin typeface="+mn-lt"/>
          <a:ea typeface="+mn-ea"/>
          <a:cs typeface="+mn-cs"/>
        </a:defRPr>
      </a:lvl4pPr>
      <a:lvl5pPr marL="1826260">
        <a:defRPr>
          <a:latin typeface="+mn-lt"/>
          <a:ea typeface="+mn-ea"/>
          <a:cs typeface="+mn-cs"/>
        </a:defRPr>
      </a:lvl5pPr>
      <a:lvl6pPr marL="2283460">
        <a:defRPr>
          <a:latin typeface="+mn-lt"/>
          <a:ea typeface="+mn-ea"/>
          <a:cs typeface="+mn-cs"/>
        </a:defRPr>
      </a:lvl6pPr>
      <a:lvl7pPr marL="2740025">
        <a:defRPr>
          <a:latin typeface="+mn-lt"/>
          <a:ea typeface="+mn-ea"/>
          <a:cs typeface="+mn-cs"/>
        </a:defRPr>
      </a:lvl7pPr>
      <a:lvl8pPr marL="3196590">
        <a:defRPr>
          <a:latin typeface="+mn-lt"/>
          <a:ea typeface="+mn-ea"/>
          <a:cs typeface="+mn-cs"/>
        </a:defRPr>
      </a:lvl8pPr>
      <a:lvl9pPr marL="3653155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6565">
        <a:defRPr>
          <a:latin typeface="+mn-lt"/>
          <a:ea typeface="+mn-ea"/>
          <a:cs typeface="+mn-cs"/>
        </a:defRPr>
      </a:lvl2pPr>
      <a:lvl3pPr marL="913130">
        <a:defRPr>
          <a:latin typeface="+mn-lt"/>
          <a:ea typeface="+mn-ea"/>
          <a:cs typeface="+mn-cs"/>
        </a:defRPr>
      </a:lvl3pPr>
      <a:lvl4pPr marL="1370330">
        <a:defRPr>
          <a:latin typeface="+mn-lt"/>
          <a:ea typeface="+mn-ea"/>
          <a:cs typeface="+mn-cs"/>
        </a:defRPr>
      </a:lvl4pPr>
      <a:lvl5pPr marL="1826260">
        <a:defRPr>
          <a:latin typeface="+mn-lt"/>
          <a:ea typeface="+mn-ea"/>
          <a:cs typeface="+mn-cs"/>
        </a:defRPr>
      </a:lvl5pPr>
      <a:lvl6pPr marL="2283460">
        <a:defRPr>
          <a:latin typeface="+mn-lt"/>
          <a:ea typeface="+mn-ea"/>
          <a:cs typeface="+mn-cs"/>
        </a:defRPr>
      </a:lvl6pPr>
      <a:lvl7pPr marL="2740025">
        <a:defRPr>
          <a:latin typeface="+mn-lt"/>
          <a:ea typeface="+mn-ea"/>
          <a:cs typeface="+mn-cs"/>
        </a:defRPr>
      </a:lvl7pPr>
      <a:lvl8pPr marL="3196590">
        <a:defRPr>
          <a:latin typeface="+mn-lt"/>
          <a:ea typeface="+mn-ea"/>
          <a:cs typeface="+mn-cs"/>
        </a:defRPr>
      </a:lvl8pPr>
      <a:lvl9pPr marL="3653155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1.png"/><Relationship Id="rId8" Type="http://schemas.openxmlformats.org/officeDocument/2006/relationships/image" Target="../media/image20.png"/><Relationship Id="rId7" Type="http://schemas.openxmlformats.org/officeDocument/2006/relationships/image" Target="../media/image19.png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1" Type="http://schemas.openxmlformats.org/officeDocument/2006/relationships/slideLayout" Target="../slideLayouts/slideLayout5.xml"/><Relationship Id="rId10" Type="http://schemas.openxmlformats.org/officeDocument/2006/relationships/image" Target="../media/image22.png"/><Relationship Id="rId1" Type="http://schemas.openxmlformats.org/officeDocument/2006/relationships/image" Target="../media/image13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4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.xml"/><Relationship Id="rId7" Type="http://schemas.openxmlformats.org/officeDocument/2006/relationships/tags" Target="../tags/tag24.xml"/><Relationship Id="rId6" Type="http://schemas.openxmlformats.org/officeDocument/2006/relationships/tags" Target="../tags/tag23.xml"/><Relationship Id="rId5" Type="http://schemas.openxmlformats.org/officeDocument/2006/relationships/tags" Target="../tags/tag22.xml"/><Relationship Id="rId4" Type="http://schemas.openxmlformats.org/officeDocument/2006/relationships/tags" Target="../tags/tag21.xml"/><Relationship Id="rId3" Type="http://schemas.openxmlformats.org/officeDocument/2006/relationships/image" Target="../media/image23.jpeg"/><Relationship Id="rId2" Type="http://schemas.openxmlformats.org/officeDocument/2006/relationships/tags" Target="../tags/tag20.xml"/><Relationship Id="rId1" Type="http://schemas.openxmlformats.org/officeDocument/2006/relationships/tags" Target="../tags/tag1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7" Type="http://schemas.openxmlformats.org/officeDocument/2006/relationships/image" Target="../media/image25.png"/><Relationship Id="rId6" Type="http://schemas.openxmlformats.org/officeDocument/2006/relationships/tags" Target="../tags/tag30.xml"/><Relationship Id="rId5" Type="http://schemas.openxmlformats.org/officeDocument/2006/relationships/tags" Target="../tags/tag29.xml"/><Relationship Id="rId4" Type="http://schemas.openxmlformats.org/officeDocument/2006/relationships/tags" Target="../tags/tag28.xml"/><Relationship Id="rId3" Type="http://schemas.openxmlformats.org/officeDocument/2006/relationships/tags" Target="../tags/tag27.xml"/><Relationship Id="rId2" Type="http://schemas.openxmlformats.org/officeDocument/2006/relationships/tags" Target="../tags/tag26.xml"/><Relationship Id="rId1" Type="http://schemas.openxmlformats.org/officeDocument/2006/relationships/tags" Target="../tags/tag2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6.png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tags" Target="../tags/tag31.xml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tags" Target="../tags/tag39.xml"/><Relationship Id="rId5" Type="http://schemas.openxmlformats.org/officeDocument/2006/relationships/tags" Target="../tags/tag38.xml"/><Relationship Id="rId4" Type="http://schemas.openxmlformats.org/officeDocument/2006/relationships/tags" Target="../tags/tag37.xml"/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tags" Target="../tags/tag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C:/Users/ysn92/Desktop/新建文件夹/微信图片_20240422093542.jpg微信图片_20240422093542"/>
          <p:cNvPicPr/>
          <p:nvPr/>
        </p:nvPicPr>
        <p:blipFill>
          <a:blip r:embed="rId1"/>
          <a:srcRect l="14104" r="14104"/>
          <a:stretch>
            <a:fillRect/>
          </a:stretch>
        </p:blipFill>
        <p:spPr>
          <a:xfrm>
            <a:off x="1257858" y="4737"/>
            <a:ext cx="4572876" cy="4244663"/>
          </a:xfrm>
          <a:prstGeom prst="parallelogram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178050" y="1746250"/>
            <a:ext cx="2854325" cy="925830"/>
          </a:xfrm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55"/>
              </a:spcBef>
            </a:pPr>
            <a:r>
              <a:rPr lang="zh-CN" altLang="en-US" sz="3350" b="1" dirty="0">
                <a:solidFill>
                  <a:srgbClr val="FFFFFF"/>
                </a:solidFill>
                <a:latin typeface="Microsoft YaHei UI" panose="020B0503020204020204" charset="-122"/>
                <a:ea typeface="宋体" panose="02010600030101010101" pitchFamily="2" charset="-122"/>
                <a:cs typeface="Microsoft YaHei UI" panose="020B0503020204020204" charset="-122"/>
              </a:rPr>
              <a:t>任务</a:t>
            </a:r>
            <a:r>
              <a:rPr lang="en-US" altLang="zh-CN" sz="3350" b="1" dirty="0">
                <a:solidFill>
                  <a:srgbClr val="FFFFFF"/>
                </a:solidFill>
                <a:latin typeface="Microsoft YaHei UI" panose="020B0503020204020204" charset="-122"/>
                <a:ea typeface="宋体" panose="02010600030101010101" pitchFamily="2" charset="-122"/>
                <a:cs typeface="Microsoft YaHei UI" panose="020B0503020204020204" charset="-122"/>
              </a:rPr>
              <a:t>4</a:t>
            </a:r>
            <a:endParaRPr lang="zh-CN" altLang="en-US" sz="3350" b="1" dirty="0">
              <a:solidFill>
                <a:srgbClr val="FFFFFF"/>
              </a:solidFill>
              <a:latin typeface="Microsoft YaHei UI" panose="020B0503020204020204" charset="-122"/>
              <a:ea typeface="宋体" panose="02010600030101010101" pitchFamily="2" charset="-122"/>
              <a:cs typeface="Microsoft YaHei UI" panose="020B0503020204020204" charset="-122"/>
            </a:endParaRPr>
          </a:p>
          <a:p>
            <a:pPr algn="ctr">
              <a:lnSpc>
                <a:spcPct val="100000"/>
              </a:lnSpc>
              <a:spcBef>
                <a:spcPts val="155"/>
              </a:spcBef>
            </a:pPr>
            <a:r>
              <a:rPr lang="zh-CN" altLang="en-US" sz="2250" spc="-30" dirty="0">
                <a:solidFill>
                  <a:srgbClr val="FFFFFF"/>
                </a:solidFill>
                <a:latin typeface="黑体" panose="02010609060101010101" charset="-122"/>
                <a:ea typeface="宋体" panose="02010600030101010101" pitchFamily="2" charset="-122"/>
                <a:cs typeface="黑体" panose="02010609060101010101" charset="-122"/>
              </a:rPr>
              <a:t>西餐自助餐服务</a:t>
            </a:r>
            <a:endParaRPr lang="zh-CN" altLang="en-US" sz="2250">
              <a:latin typeface="黑体" panose="02010609060101010101" charset="-122"/>
              <a:ea typeface="宋体" panose="02010600030101010101" pitchFamily="2" charset="-122"/>
              <a:cs typeface="黑体" panose="02010609060101010101" charset="-122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4737"/>
            <a:ext cx="7553325" cy="4244975"/>
            <a:chOff x="0" y="4737"/>
            <a:chExt cx="7553325" cy="424497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10440" y="4737"/>
              <a:ext cx="613435" cy="52048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10440" y="512838"/>
              <a:ext cx="793127" cy="12391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799764" y="636765"/>
              <a:ext cx="1003803" cy="136937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799764" y="1876024"/>
              <a:ext cx="824111" cy="123921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6620777" y="1876024"/>
              <a:ext cx="0" cy="384175"/>
            </a:xfrm>
            <a:custGeom>
              <a:avLst/>
              <a:gdLst/>
              <a:ahLst/>
              <a:cxnLst/>
              <a:rect l="l" t="t" r="r" b="b"/>
              <a:pathLst>
                <a:path h="384175">
                  <a:moveTo>
                    <a:pt x="0" y="384172"/>
                  </a:moveTo>
                  <a:lnTo>
                    <a:pt x="0" y="0"/>
                  </a:lnTo>
                </a:path>
              </a:pathLst>
            </a:custGeom>
            <a:ln w="6196">
              <a:solidFill>
                <a:srgbClr val="FE9732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617679" y="2254008"/>
              <a:ext cx="935632" cy="108434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221114" y="1250200"/>
              <a:ext cx="136315" cy="13630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549519" y="2216823"/>
              <a:ext cx="136318" cy="136318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995655" y="2892221"/>
              <a:ext cx="136319" cy="13631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6753" y="1008545"/>
              <a:ext cx="613431" cy="52668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753" y="1522833"/>
              <a:ext cx="793125" cy="123924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1646770"/>
              <a:ext cx="879878" cy="1369377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0" y="2886025"/>
              <a:ext cx="700185" cy="123925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697087" y="2886025"/>
              <a:ext cx="0" cy="384175"/>
            </a:xfrm>
            <a:custGeom>
              <a:avLst/>
              <a:gdLst/>
              <a:ahLst/>
              <a:cxnLst/>
              <a:rect l="l" t="t" r="r" b="b"/>
              <a:pathLst>
                <a:path h="384175">
                  <a:moveTo>
                    <a:pt x="0" y="384172"/>
                  </a:moveTo>
                  <a:lnTo>
                    <a:pt x="0" y="0"/>
                  </a:lnTo>
                </a:path>
              </a:pathLst>
            </a:custGeom>
            <a:ln w="6196">
              <a:solidFill>
                <a:srgbClr val="FE9732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9" name="object 1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93988" y="3264001"/>
              <a:ext cx="1040970" cy="985398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97423" y="2260206"/>
              <a:ext cx="136319" cy="136309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25830" y="3226828"/>
              <a:ext cx="136317" cy="136314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71968" y="3902227"/>
              <a:ext cx="136315" cy="13631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object 2"/>
          <p:cNvSpPr txBox="1"/>
          <p:nvPr/>
        </p:nvSpPr>
        <p:spPr>
          <a:xfrm>
            <a:off x="425450" y="298450"/>
            <a:ext cx="3510280" cy="1974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主题三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</a:t>
            </a: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西餐</a:t>
            </a:r>
            <a:r>
              <a: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服务</a:t>
            </a:r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77850" y="510540"/>
            <a:ext cx="1631950" cy="262255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任务4  西餐自助餐服务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238" name="椭圆 237"/>
          <p:cNvSpPr/>
          <p:nvPr>
            <p:custDataLst>
              <p:tags r:id="rId1"/>
            </p:custDataLst>
          </p:nvPr>
        </p:nvSpPr>
        <p:spPr>
          <a:xfrm>
            <a:off x="654050" y="1974850"/>
            <a:ext cx="764540" cy="706755"/>
          </a:xfrm>
          <a:prstGeom prst="ellipse">
            <a:avLst/>
          </a:prstGeom>
          <a:solidFill>
            <a:srgbClr val="D2AD8D"/>
          </a:solidFill>
          <a:ln w="3175" cap="flat" cmpd="sng" algn="ctr">
            <a:solidFill>
              <a:srgbClr val="D7D7D7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anchor="ctr"/>
          <a:p>
            <a:pPr marL="0" marR="0" algn="ctr" rtl="0" eaLnBrk="1" fontAlgn="auto" latinLnBrk="0" hangingPunct="1">
              <a:lnSpc>
                <a:spcPct val="150000"/>
              </a:lnSpc>
              <a:buClrTx/>
              <a:buSzTx/>
              <a:buNone/>
            </a:pPr>
            <a:r>
              <a:rPr kumimoji="0" lang="zh-CN" altLang="en-US" sz="1000" b="1" i="0" u="none" strike="noStrike" kern="0" cap="none" spc="0" normalizeH="0" baseline="0" noProof="1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（三）</a:t>
            </a:r>
            <a:endParaRPr kumimoji="0" lang="zh-CN" altLang="en-US" sz="1000" b="1" i="0" u="none" strike="noStrike" kern="0" cap="none" spc="0" normalizeH="0" baseline="0" noProof="1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marR="0" algn="ctr" rtl="0" eaLnBrk="1" fontAlgn="auto" latinLnBrk="0" hangingPunct="1">
              <a:lnSpc>
                <a:spcPct val="150000"/>
              </a:lnSpc>
              <a:buClrTx/>
              <a:buSzTx/>
              <a:buNone/>
            </a:pPr>
            <a:r>
              <a:rPr kumimoji="0" lang="zh-CN" altLang="en-US" sz="1000" b="1" i="0" u="none" strike="noStrike" kern="0" cap="none" spc="0" normalizeH="0" baseline="0" noProof="1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后续工作</a:t>
            </a:r>
            <a:endParaRPr kumimoji="0" lang="zh-CN" altLang="en-US" sz="1000" b="1" i="0" u="none" strike="noStrike" kern="0" cap="none" spc="0" normalizeH="0" baseline="0" noProof="1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44" name="AutoShape 4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644650" y="1593850"/>
            <a:ext cx="4728845" cy="1594485"/>
          </a:xfrm>
          <a:prstGeom prst="roundRect">
            <a:avLst>
              <a:gd name="adj" fmla="val 16667"/>
            </a:avLst>
          </a:prstGeom>
          <a:noFill/>
          <a:ln w="12700">
            <a:solidFill>
              <a:srgbClr val="4BACC6"/>
            </a:solidFill>
            <a:prstDash val="dash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2F2F2"/>
                </a:solidFill>
              </a14:hiddenFill>
            </a:ext>
          </a:extLst>
        </p:spPr>
        <p:txBody>
          <a:bodyPr vert="horz" wrap="square" lIns="56658" tIns="28329" rIns="56658" bIns="28329" numCol="1" anchor="t" anchorCtr="0" compatLnSpc="1"/>
          <a:p>
            <a:pPr marL="0" lvl="0" indent="0" eaLnBrk="1" fontAlgn="auto" latinLnBrk="0" hangingPunct="1">
              <a:lnSpc>
                <a:spcPct val="150000"/>
              </a:lnSpc>
            </a:pPr>
            <a:r>
              <a:rPr lang="en-US" altLang="zh-CN" sz="800" ker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</a:t>
            </a:r>
            <a:endParaRPr lang="zh-CN" altLang="en-US" sz="1000" kern="0" dirty="0" smtClean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30" name="TextBox 29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 flipH="1">
            <a:off x="1729740" y="1675765"/>
            <a:ext cx="4498975" cy="1386205"/>
          </a:xfrm>
          <a:prstGeom prst="rect">
            <a:avLst/>
          </a:prstGeom>
          <a:noFill/>
          <a:ln>
            <a:noFill/>
          </a:ln>
        </p:spPr>
        <p:txBody>
          <a:bodyPr wrap="square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indent="0" eaLnBrk="1" fontAlgn="auto" latinLnBrk="0" hangingPunct="1">
              <a:lnSpc>
                <a:spcPct val="150000"/>
              </a:lnSpc>
              <a:defRPr/>
            </a:pPr>
            <a:r>
              <a:rPr lang="zh-CN" altLang="en-US" sz="1000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（1）将食品台上的食品整理好，撤回厨房。</a:t>
            </a:r>
            <a:endParaRPr lang="zh-CN" altLang="en-US" sz="1000" kern="0" dirty="0" smtClean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 eaLnBrk="1" fontAlgn="auto" latinLnBrk="0" hangingPunct="1">
              <a:lnSpc>
                <a:spcPct val="150000"/>
              </a:lnSpc>
              <a:defRPr/>
            </a:pPr>
            <a:r>
              <a:rPr lang="zh-CN" altLang="en-US" sz="1000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（2）用托盘撤走自助餐食品台的瓷器、服务用具、装饰布、标牌等，妥善保存的装饰品。清洁自助餐台卫生。</a:t>
            </a:r>
            <a:endParaRPr lang="zh-CN" altLang="en-US" sz="1000" kern="0" dirty="0" smtClean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 eaLnBrk="1" fontAlgn="auto" latinLnBrk="0" hangingPunct="1">
              <a:lnSpc>
                <a:spcPct val="150000"/>
              </a:lnSpc>
              <a:defRPr/>
            </a:pPr>
            <a:r>
              <a:rPr lang="zh-CN" altLang="en-US" sz="1000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（3）清理餐桌，换上台布，重新摆台。</a:t>
            </a:r>
            <a:endParaRPr lang="zh-CN" altLang="en-US" sz="1000" kern="0" dirty="0" smtClean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 eaLnBrk="1" fontAlgn="auto" latinLnBrk="0" hangingPunct="1">
              <a:lnSpc>
                <a:spcPct val="150000"/>
              </a:lnSpc>
              <a:defRPr/>
            </a:pPr>
            <a:r>
              <a:rPr lang="zh-CN" altLang="en-US" sz="1000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（4）清洁卫生，检查是否有客人遗留物品。</a:t>
            </a:r>
            <a:endParaRPr lang="zh-CN" altLang="en-US" sz="1000" kern="0" dirty="0" smtClean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 eaLnBrk="1" fontAlgn="auto" latinLnBrk="0" hangingPunct="1">
              <a:lnSpc>
                <a:spcPct val="150000"/>
              </a:lnSpc>
              <a:defRPr/>
            </a:pPr>
            <a:r>
              <a:rPr lang="zh-CN" altLang="en-US" sz="1000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（5）关灯、关空调、关闭门窗等做好收尾工作。</a:t>
            </a:r>
            <a:endParaRPr lang="zh-CN" altLang="en-US" sz="1000" kern="0" dirty="0" smtClean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object 2"/>
          <p:cNvSpPr txBox="1"/>
          <p:nvPr/>
        </p:nvSpPr>
        <p:spPr>
          <a:xfrm>
            <a:off x="425450" y="298450"/>
            <a:ext cx="3510280" cy="3956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主题三  西餐服务</a:t>
            </a:r>
            <a:endParaRPr lang="zh-CN" altLang="en-US" sz="1200" b="0" spc="-50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77850" y="510540"/>
            <a:ext cx="1631950" cy="262255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任务4  西餐自助餐服务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873250" y="1657350"/>
            <a:ext cx="4184650" cy="16040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L="0" marR="0" indent="0" algn="l" rtl="0" eaLnBrk="1" fontAlgn="auto" latinLnBrk="0" hangingPunct="1">
              <a:lnSpc>
                <a:spcPct val="150000"/>
              </a:lnSpc>
              <a:buClrTx/>
              <a:buSzTx/>
              <a:buNone/>
              <a:defRPr/>
            </a:pPr>
            <a:r>
              <a:rPr 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</a:t>
            </a:r>
            <a:r>
              <a:rPr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自助餐相传是海盗最先采用的一种进餐方式，海盗们用餐时讨厌那些用餐礼节和规矩，只要求餐馆将他们所需要的各种饭菜、酒水用盛器盛好，集中在餐桌上，然后由他们肆无忌惮地畅饮豪吃，吃完不够再加。</a:t>
            </a:r>
            <a:endParaRPr sz="1000" dirty="0" smtClean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marR="0" indent="0" algn="l" rtl="0" eaLnBrk="1" fontAlgn="auto" latinLnBrk="0" hangingPunct="1">
              <a:lnSpc>
                <a:spcPct val="150000"/>
              </a:lnSpc>
              <a:buClrTx/>
              <a:buSzTx/>
              <a:buNone/>
              <a:defRPr/>
            </a:pPr>
            <a:r>
              <a:rPr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久而久之，人们觉得这种方式也有许多好处，对顾客来说，用餐时不受任何约束，吃多少取多少；对酒店经营者来说，省去了顾客的桌前服务，为企业降低了用人成本。因此，这种自助式服务的用餐方式很快在欧美各国流行起来。</a:t>
            </a:r>
            <a:endParaRPr sz="1000" dirty="0" smtClean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44" name="AutoShape 4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644650" y="1616075"/>
            <a:ext cx="4728845" cy="1812290"/>
          </a:xfrm>
          <a:prstGeom prst="roundRect">
            <a:avLst>
              <a:gd name="adj" fmla="val 16667"/>
            </a:avLst>
          </a:prstGeom>
          <a:noFill/>
          <a:ln w="12700">
            <a:solidFill>
              <a:srgbClr val="4BACC6"/>
            </a:solidFill>
            <a:prstDash val="dash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2F2F2"/>
                </a:solidFill>
              </a14:hiddenFill>
            </a:ext>
          </a:extLst>
        </p:spPr>
        <p:txBody>
          <a:bodyPr vert="horz" wrap="square" lIns="56658" tIns="28329" rIns="56658" bIns="28329" numCol="1" anchor="t" anchorCtr="0" compatLnSpc="1"/>
          <a:p>
            <a:pPr marL="0" lvl="0" indent="0" eaLnBrk="1" fontAlgn="auto" latinLnBrk="0" hangingPunct="1">
              <a:lnSpc>
                <a:spcPct val="150000"/>
              </a:lnSpc>
            </a:pPr>
            <a:r>
              <a:rPr lang="en-US" altLang="zh-CN" sz="800" ker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</a:t>
            </a:r>
            <a:endParaRPr lang="zh-CN" altLang="en-US" sz="1000" kern="0" dirty="0" smtClean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0" y="4737"/>
            <a:ext cx="7553325" cy="4244663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74233" y="1076389"/>
            <a:ext cx="955040" cy="1993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200" dirty="0">
                <a:solidFill>
                  <a:srgbClr val="252525"/>
                </a:solidFill>
                <a:sym typeface="+mn-ea"/>
              </a:rPr>
              <a:t>【作业目标</a:t>
            </a:r>
            <a:r>
              <a:rPr sz="1200" spc="-50" dirty="0">
                <a:solidFill>
                  <a:srgbClr val="252525"/>
                </a:solidFill>
                <a:sym typeface="+mn-ea"/>
              </a:rPr>
              <a:t>】</a:t>
            </a:r>
            <a:endParaRPr sz="1200"/>
          </a:p>
        </p:txBody>
      </p:sp>
      <p:sp>
        <p:nvSpPr>
          <p:cNvPr id="4" name="object 4"/>
          <p:cNvSpPr txBox="1"/>
          <p:nvPr/>
        </p:nvSpPr>
        <p:spPr>
          <a:xfrm>
            <a:off x="774065" y="1289050"/>
            <a:ext cx="5607050" cy="1266190"/>
          </a:xfrm>
          <a:prstGeom prst="rect">
            <a:avLst/>
          </a:prstGeom>
        </p:spPr>
        <p:txBody>
          <a:bodyPr vert="horz" wrap="square" lIns="0" tIns="92075" rIns="0" bIns="0" rtlCol="0">
            <a:noAutofit/>
          </a:bodyPr>
          <a:lstStyle/>
          <a:p>
            <a:pPr eaLnBrk="1" fontAlgn="auto" latinLnBrk="0" hangingPunct="1">
              <a:lnSpc>
                <a:spcPct val="150000"/>
              </a:lnSpc>
              <a:spcBef>
                <a:spcPts val="700"/>
              </a:spcBef>
              <a:tabLst>
                <a:tab pos="177165" algn="l"/>
              </a:tabLst>
            </a:pPr>
            <a:r>
              <a:rPr sz="1000" b="0" dirty="0">
                <a:solidFill>
                  <a:srgbClr val="252525"/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1.自助餐服务流程包括什么？</a:t>
            </a:r>
            <a:endParaRPr sz="1000" b="0" dirty="0">
              <a:solidFill>
                <a:srgbClr val="252525"/>
              </a:solidFill>
              <a:latin typeface="宋体" panose="02010600030101010101" pitchFamily="2" charset="-122"/>
              <a:ea typeface="宋体" panose="02010600030101010101" pitchFamily="2" charset="-122"/>
              <a:cs typeface="微软雅黑 Light" panose="020B0502040204020203" charset="-122"/>
              <a:sym typeface="+mn-ea"/>
            </a:endParaRPr>
          </a:p>
          <a:p>
            <a:pPr eaLnBrk="1" fontAlgn="auto" latinLnBrk="0" hangingPunct="1">
              <a:lnSpc>
                <a:spcPct val="150000"/>
              </a:lnSpc>
              <a:spcBef>
                <a:spcPts val="700"/>
              </a:spcBef>
              <a:tabLst>
                <a:tab pos="177165" algn="l"/>
              </a:tabLst>
            </a:pPr>
            <a:r>
              <a:rPr sz="1000" b="0" dirty="0">
                <a:solidFill>
                  <a:srgbClr val="252525"/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2.如何为客人提供值台服务？</a:t>
            </a:r>
            <a:endParaRPr sz="1000" b="0" dirty="0">
              <a:solidFill>
                <a:srgbClr val="252525"/>
              </a:solidFill>
              <a:latin typeface="宋体" panose="02010600030101010101" pitchFamily="2" charset="-122"/>
              <a:ea typeface="宋体" panose="02010600030101010101" pitchFamily="2" charset="-122"/>
              <a:cs typeface="微软雅黑 Light" panose="020B0502040204020203" charset="-122"/>
              <a:sym typeface="+mn-ea"/>
            </a:endParaRPr>
          </a:p>
          <a:p>
            <a:pPr marL="17780" indent="0">
              <a:lnSpc>
                <a:spcPct val="100000"/>
              </a:lnSpc>
              <a:spcBef>
                <a:spcPts val="725"/>
              </a:spcBef>
              <a:buFont typeface="Calibri Light" panose="020F0302020204030204"/>
              <a:buNone/>
              <a:tabLst>
                <a:tab pos="177165" algn="l"/>
              </a:tabLst>
            </a:pPr>
            <a:endParaRPr kumimoji="0" sz="1000" b="0" i="0" u="none" strike="noStrike" kern="0" cap="none" spc="125" normalizeH="0" baseline="0" noProof="1" dirty="0">
              <a:solidFill>
                <a:srgbClr val="252525"/>
              </a:solidFill>
              <a:latin typeface="宋体" panose="02010600030101010101" pitchFamily="2" charset="-122"/>
              <a:ea typeface="宋体" panose="02010600030101010101" pitchFamily="2" charset="-122"/>
              <a:cs typeface="微软雅黑 Light" panose="020B0502040204020203" charset="-122"/>
            </a:endParaRPr>
          </a:p>
          <a:p>
            <a:pPr marL="17780" indent="0">
              <a:lnSpc>
                <a:spcPct val="100000"/>
              </a:lnSpc>
              <a:spcBef>
                <a:spcPts val="725"/>
              </a:spcBef>
              <a:buFont typeface="Calibri Light" panose="020F0302020204030204"/>
              <a:buNone/>
              <a:tabLst>
                <a:tab pos="177165" algn="l"/>
              </a:tabLst>
            </a:pPr>
            <a:endParaRPr kumimoji="0" sz="1000" b="0" i="0" u="none" strike="noStrike" kern="0" cap="none" spc="125" normalizeH="0" baseline="0" noProof="1" dirty="0">
              <a:solidFill>
                <a:srgbClr val="252525"/>
              </a:solidFill>
              <a:latin typeface="宋体" panose="02010600030101010101" pitchFamily="2" charset="-122"/>
              <a:ea typeface="宋体" panose="02010600030101010101" pitchFamily="2" charset="-122"/>
              <a:cs typeface="微软雅黑 Light" panose="020B0502040204020203" charset="-122"/>
            </a:endParaRPr>
          </a:p>
          <a:p>
            <a:pPr marL="17780" indent="0">
              <a:lnSpc>
                <a:spcPct val="100000"/>
              </a:lnSpc>
              <a:spcBef>
                <a:spcPts val="725"/>
              </a:spcBef>
              <a:buFont typeface="Calibri Light" panose="020F0302020204030204"/>
              <a:buNone/>
              <a:tabLst>
                <a:tab pos="177165" algn="l"/>
              </a:tabLst>
            </a:pPr>
            <a:endParaRPr sz="1000">
              <a:latin typeface="+mn-ea"/>
              <a:ea typeface="+mn-ea"/>
              <a:cs typeface="微软雅黑 Light" panose="020B0502040204020203" charset="-122"/>
            </a:endParaRPr>
          </a:p>
        </p:txBody>
      </p:sp>
      <p:sp>
        <p:nvSpPr>
          <p:cNvPr id="5" name="object 3"/>
          <p:cNvSpPr txBox="1">
            <a:spLocks noGrp="1"/>
          </p:cNvSpPr>
          <p:nvPr/>
        </p:nvSpPr>
        <p:spPr>
          <a:xfrm>
            <a:off x="774065" y="2584450"/>
            <a:ext cx="1429385" cy="1993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>
            <a:lvl1pPr>
              <a:defRPr sz="1350" b="1" i="0">
                <a:solidFill>
                  <a:srgbClr val="FF9933"/>
                </a:solidFill>
                <a:latin typeface="微软雅黑" panose="020B0503020204020204" charset="-122"/>
                <a:ea typeface="+mj-ea"/>
                <a:cs typeface="微软雅黑" panose="020B0503020204020204" charset="-122"/>
              </a:defRPr>
            </a:lvl1pPr>
          </a:lstStyle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200" dirty="0">
                <a:solidFill>
                  <a:srgbClr val="252525"/>
                </a:solidFill>
                <a:sym typeface="+mn-ea"/>
              </a:rPr>
              <a:t>【作业</a:t>
            </a:r>
            <a:r>
              <a:rPr lang="zh-CN" sz="1200" dirty="0">
                <a:solidFill>
                  <a:srgbClr val="252525"/>
                </a:solidFill>
                <a:sym typeface="+mn-ea"/>
              </a:rPr>
              <a:t>内容与要求</a:t>
            </a:r>
            <a:r>
              <a:rPr sz="1200" spc="-50" dirty="0">
                <a:solidFill>
                  <a:srgbClr val="252525"/>
                </a:solidFill>
                <a:sym typeface="+mn-ea"/>
              </a:rPr>
              <a:t>】</a:t>
            </a:r>
            <a:endParaRPr sz="1200"/>
          </a:p>
        </p:txBody>
      </p:sp>
      <p:sp>
        <p:nvSpPr>
          <p:cNvPr id="6" name="object 4"/>
          <p:cNvSpPr txBox="1"/>
          <p:nvPr/>
        </p:nvSpPr>
        <p:spPr>
          <a:xfrm>
            <a:off x="806450" y="2813050"/>
            <a:ext cx="5607050" cy="565150"/>
          </a:xfrm>
          <a:prstGeom prst="rect">
            <a:avLst/>
          </a:prstGeom>
        </p:spPr>
        <p:txBody>
          <a:bodyPr vert="horz" wrap="square" lIns="0" tIns="92075" rIns="0" bIns="0" rtlCol="0">
            <a:noAutofit/>
          </a:bodyPr>
          <a:p>
            <a:pPr marL="17780" indent="0">
              <a:lnSpc>
                <a:spcPct val="100000"/>
              </a:lnSpc>
              <a:spcBef>
                <a:spcPts val="725"/>
              </a:spcBef>
              <a:buFont typeface="Calibri Light" panose="020F0302020204030204"/>
              <a:buNone/>
              <a:tabLst>
                <a:tab pos="177165" algn="l"/>
              </a:tabLst>
            </a:pPr>
            <a:r>
              <a:rPr lang="en-US" altLang="en-US" sz="1000" b="0" dirty="0">
                <a:solidFill>
                  <a:srgbClr val="252525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1.</a:t>
            </a:r>
            <a:r>
              <a:rPr lang="zh-CN" altLang="en-US" sz="1000" b="0" dirty="0">
                <a:solidFill>
                  <a:srgbClr val="252525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完成课后习题。</a:t>
            </a:r>
            <a:endParaRPr lang="en-US" altLang="en-US" sz="1000" b="0" dirty="0">
              <a:solidFill>
                <a:srgbClr val="252525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17780" indent="0">
              <a:lnSpc>
                <a:spcPct val="100000"/>
              </a:lnSpc>
              <a:spcBef>
                <a:spcPts val="725"/>
              </a:spcBef>
              <a:buFont typeface="Calibri Light" panose="020F0302020204030204"/>
              <a:buNone/>
              <a:tabLst>
                <a:tab pos="177165" algn="l"/>
              </a:tabLst>
            </a:pPr>
            <a:endParaRPr sz="1200" b="1" dirty="0">
              <a:solidFill>
                <a:srgbClr val="252525"/>
              </a:solidFill>
              <a:latin typeface="微软雅黑" panose="020B0503020204020204" charset="-122"/>
              <a:cs typeface="微软雅黑" panose="020B0503020204020204" charset="-122"/>
            </a:endParaRPr>
          </a:p>
          <a:p>
            <a:pPr marL="17780" indent="0">
              <a:lnSpc>
                <a:spcPct val="100000"/>
              </a:lnSpc>
              <a:spcBef>
                <a:spcPts val="725"/>
              </a:spcBef>
              <a:buFont typeface="Calibri Light" panose="020F0302020204030204"/>
              <a:buNone/>
              <a:tabLst>
                <a:tab pos="177165" algn="l"/>
              </a:tabLst>
            </a:pPr>
            <a:endParaRPr sz="1200" b="1" dirty="0">
              <a:solidFill>
                <a:srgbClr val="252525"/>
              </a:solidFill>
              <a:latin typeface="微软雅黑" panose="020B0503020204020204" charset="-122"/>
              <a:cs typeface="微软雅黑" panose="020B0503020204020204" charset="-122"/>
            </a:endParaRPr>
          </a:p>
          <a:p>
            <a:pPr marL="17780" indent="0">
              <a:lnSpc>
                <a:spcPct val="100000"/>
              </a:lnSpc>
              <a:spcBef>
                <a:spcPts val="725"/>
              </a:spcBef>
              <a:buFont typeface="Calibri Light" panose="020F0302020204030204"/>
              <a:buNone/>
              <a:tabLst>
                <a:tab pos="177165" algn="l"/>
              </a:tabLst>
            </a:pPr>
            <a:endParaRPr sz="1200" b="1" dirty="0">
              <a:solidFill>
                <a:srgbClr val="252525"/>
              </a:solidFill>
              <a:latin typeface="微软雅黑" panose="020B0503020204020204" charset="-122"/>
              <a:cs typeface="微软雅黑" panose="020B0503020204020204" charset="-122"/>
            </a:endParaRPr>
          </a:p>
          <a:p>
            <a:pPr marL="17780" indent="0">
              <a:lnSpc>
                <a:spcPct val="100000"/>
              </a:lnSpc>
              <a:spcBef>
                <a:spcPts val="725"/>
              </a:spcBef>
              <a:buFont typeface="Calibri Light" panose="020F0302020204030204"/>
              <a:buNone/>
              <a:tabLst>
                <a:tab pos="177165" algn="l"/>
              </a:tabLst>
            </a:pPr>
            <a:endParaRPr sz="1000">
              <a:latin typeface="+mn-ea"/>
              <a:ea typeface="+mn-ea"/>
              <a:cs typeface="微软雅黑 Light" panose="020B0502040204020203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83" name="组合 182"/>
          <p:cNvGrpSpPr/>
          <p:nvPr>
            <p:custDataLst>
              <p:tags r:id="rId1"/>
            </p:custDataLst>
          </p:nvPr>
        </p:nvGrpSpPr>
        <p:grpSpPr>
          <a:xfrm>
            <a:off x="480695" y="1794510"/>
            <a:ext cx="1627505" cy="645795"/>
            <a:chOff x="5830" y="2743"/>
            <a:chExt cx="2563" cy="1017"/>
          </a:xfrm>
        </p:grpSpPr>
        <p:sp>
          <p:nvSpPr>
            <p:cNvPr id="184" name="PA-任意多边形 1"/>
            <p:cNvSpPr/>
            <p:nvPr>
              <p:custDataLst>
                <p:tags r:id="rId2"/>
              </p:custDataLst>
            </p:nvPr>
          </p:nvSpPr>
          <p:spPr>
            <a:xfrm>
              <a:off x="5961" y="2743"/>
              <a:ext cx="2206" cy="1015"/>
            </a:xfrm>
            <a:custGeom>
              <a:avLst/>
              <a:gdLst/>
              <a:ahLst/>
              <a:cxnLst/>
              <a:rect l="0" t="0" r="0" b="0"/>
              <a:pathLst>
                <a:path w="7874001" h="3623692">
                  <a:moveTo>
                    <a:pt x="0" y="3623691"/>
                  </a:moveTo>
                  <a:lnTo>
                    <a:pt x="0" y="3505200"/>
                  </a:lnTo>
                  <a:lnTo>
                    <a:pt x="558800" y="3505200"/>
                  </a:lnTo>
                  <a:lnTo>
                    <a:pt x="558800" y="2624709"/>
                  </a:lnTo>
                  <a:lnTo>
                    <a:pt x="821182" y="2624709"/>
                  </a:lnTo>
                  <a:lnTo>
                    <a:pt x="821182" y="1159891"/>
                  </a:lnTo>
                  <a:lnTo>
                    <a:pt x="939800" y="1159891"/>
                  </a:lnTo>
                  <a:lnTo>
                    <a:pt x="939800" y="1058291"/>
                  </a:lnTo>
                  <a:lnTo>
                    <a:pt x="1244600" y="1058291"/>
                  </a:lnTo>
                  <a:lnTo>
                    <a:pt x="1244600" y="1151509"/>
                  </a:lnTo>
                  <a:lnTo>
                    <a:pt x="1354582" y="1151509"/>
                  </a:lnTo>
                  <a:lnTo>
                    <a:pt x="1354582" y="2006600"/>
                  </a:lnTo>
                  <a:lnTo>
                    <a:pt x="1574800" y="2006600"/>
                  </a:lnTo>
                  <a:lnTo>
                    <a:pt x="1574800" y="1871091"/>
                  </a:lnTo>
                  <a:lnTo>
                    <a:pt x="2125091" y="1871091"/>
                  </a:lnTo>
                  <a:lnTo>
                    <a:pt x="2125091" y="1684909"/>
                  </a:lnTo>
                  <a:lnTo>
                    <a:pt x="2201291" y="1684909"/>
                  </a:lnTo>
                  <a:lnTo>
                    <a:pt x="2201291" y="381000"/>
                  </a:lnTo>
                  <a:lnTo>
                    <a:pt x="2311400" y="381000"/>
                  </a:lnTo>
                  <a:lnTo>
                    <a:pt x="2311400" y="228600"/>
                  </a:lnTo>
                  <a:lnTo>
                    <a:pt x="2395982" y="228600"/>
                  </a:lnTo>
                  <a:lnTo>
                    <a:pt x="2395982" y="33909"/>
                  </a:lnTo>
                  <a:lnTo>
                    <a:pt x="2472182" y="33909"/>
                  </a:lnTo>
                  <a:lnTo>
                    <a:pt x="2472182" y="220091"/>
                  </a:lnTo>
                  <a:lnTo>
                    <a:pt x="2548382" y="220091"/>
                  </a:lnTo>
                  <a:lnTo>
                    <a:pt x="2548382" y="389509"/>
                  </a:lnTo>
                  <a:lnTo>
                    <a:pt x="2675382" y="389509"/>
                  </a:lnTo>
                  <a:lnTo>
                    <a:pt x="2675382" y="1803400"/>
                  </a:lnTo>
                  <a:lnTo>
                    <a:pt x="3030982" y="1803400"/>
                  </a:lnTo>
                  <a:lnTo>
                    <a:pt x="3030982" y="1515491"/>
                  </a:lnTo>
                  <a:lnTo>
                    <a:pt x="3420491" y="1515491"/>
                  </a:lnTo>
                  <a:lnTo>
                    <a:pt x="3420491" y="1837309"/>
                  </a:lnTo>
                  <a:lnTo>
                    <a:pt x="3640582" y="1837309"/>
                  </a:lnTo>
                  <a:lnTo>
                    <a:pt x="3640582" y="1151509"/>
                  </a:lnTo>
                  <a:lnTo>
                    <a:pt x="3852291" y="1151509"/>
                  </a:lnTo>
                  <a:lnTo>
                    <a:pt x="3852291" y="1515491"/>
                  </a:lnTo>
                  <a:lnTo>
                    <a:pt x="3928491" y="1515491"/>
                  </a:lnTo>
                  <a:lnTo>
                    <a:pt x="3928491" y="1938909"/>
                  </a:lnTo>
                  <a:lnTo>
                    <a:pt x="3928491" y="2015109"/>
                  </a:lnTo>
                  <a:lnTo>
                    <a:pt x="4216400" y="2015109"/>
                  </a:lnTo>
                  <a:lnTo>
                    <a:pt x="4216400" y="711200"/>
                  </a:lnTo>
                  <a:lnTo>
                    <a:pt x="4699000" y="169291"/>
                  </a:lnTo>
                  <a:lnTo>
                    <a:pt x="4792091" y="169291"/>
                  </a:lnTo>
                  <a:lnTo>
                    <a:pt x="4792091" y="1701800"/>
                  </a:lnTo>
                  <a:lnTo>
                    <a:pt x="4953000" y="1701800"/>
                  </a:lnTo>
                  <a:lnTo>
                    <a:pt x="4953000" y="1524000"/>
                  </a:lnTo>
                  <a:lnTo>
                    <a:pt x="5469382" y="1524000"/>
                  </a:lnTo>
                  <a:lnTo>
                    <a:pt x="5469382" y="1701800"/>
                  </a:lnTo>
                  <a:lnTo>
                    <a:pt x="5621782" y="1701800"/>
                  </a:lnTo>
                  <a:lnTo>
                    <a:pt x="5621782" y="135509"/>
                  </a:lnTo>
                  <a:lnTo>
                    <a:pt x="5791200" y="135509"/>
                  </a:lnTo>
                  <a:lnTo>
                    <a:pt x="5791200" y="0"/>
                  </a:lnTo>
                  <a:lnTo>
                    <a:pt x="6138291" y="0"/>
                  </a:lnTo>
                  <a:lnTo>
                    <a:pt x="6138291" y="143891"/>
                  </a:lnTo>
                  <a:lnTo>
                    <a:pt x="6307582" y="143891"/>
                  </a:lnTo>
                  <a:lnTo>
                    <a:pt x="6307582" y="1600200"/>
                  </a:lnTo>
                  <a:lnTo>
                    <a:pt x="6612382" y="1600200"/>
                  </a:lnTo>
                  <a:lnTo>
                    <a:pt x="6612382" y="1744091"/>
                  </a:lnTo>
                  <a:lnTo>
                    <a:pt x="6908800" y="1744091"/>
                  </a:lnTo>
                  <a:lnTo>
                    <a:pt x="6908800" y="1066800"/>
                  </a:lnTo>
                  <a:lnTo>
                    <a:pt x="6985000" y="1007491"/>
                  </a:lnTo>
                  <a:lnTo>
                    <a:pt x="7382891" y="1007491"/>
                  </a:lnTo>
                  <a:lnTo>
                    <a:pt x="7459091" y="1083691"/>
                  </a:lnTo>
                  <a:lnTo>
                    <a:pt x="7459091" y="1888109"/>
                  </a:lnTo>
                  <a:lnTo>
                    <a:pt x="7670800" y="1888109"/>
                  </a:lnTo>
                  <a:lnTo>
                    <a:pt x="7670800" y="2353691"/>
                  </a:lnTo>
                  <a:lnTo>
                    <a:pt x="7874000" y="2353691"/>
                  </a:lnTo>
                  <a:lnTo>
                    <a:pt x="7874000" y="2819400"/>
                  </a:lnTo>
                  <a:lnTo>
                    <a:pt x="7874000" y="3623691"/>
                  </a:lnTo>
                  <a:close/>
                </a:path>
              </a:pathLst>
            </a:custGeom>
            <a:blipFill dpi="0" rotWithShape="0">
              <a:blip r:embed="rId3"/>
              <a:srcRect/>
              <a:stretch>
                <a:fillRect l="-14000" t="-58000" r="-46000" b="-59000"/>
              </a:stretch>
            </a:blip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dirty="0"/>
            </a:p>
          </p:txBody>
        </p:sp>
        <p:sp>
          <p:nvSpPr>
            <p:cNvPr id="185" name="PA-矩形 2"/>
            <p:cNvSpPr/>
            <p:nvPr>
              <p:custDataLst>
                <p:tags r:id="rId4"/>
              </p:custDataLst>
            </p:nvPr>
          </p:nvSpPr>
          <p:spPr>
            <a:xfrm>
              <a:off x="6828" y="3593"/>
              <a:ext cx="1" cy="2"/>
            </a:xfrm>
            <a:prstGeom prst="rect">
              <a:avLst/>
            </a:prstGeom>
            <a:blipFill dpi="0" rotWithShape="0">
              <a:blip r:embed="rId3"/>
              <a:srcRect/>
              <a:stretch>
                <a:fillRect l="-129660000" t="-78943000" r="-256177000" b="-41473000"/>
              </a:stretch>
            </a:blip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86" name="PA-任意多边形 3"/>
            <p:cNvSpPr/>
            <p:nvPr>
              <p:custDataLst>
                <p:tags r:id="rId5"/>
              </p:custDataLst>
            </p:nvPr>
          </p:nvSpPr>
          <p:spPr>
            <a:xfrm>
              <a:off x="5863" y="2980"/>
              <a:ext cx="2493" cy="780"/>
            </a:xfrm>
            <a:custGeom>
              <a:avLst/>
              <a:gdLst/>
              <a:ahLst/>
              <a:cxnLst/>
              <a:rect l="0" t="0" r="0" b="0"/>
              <a:pathLst>
                <a:path w="8898510" h="2785238">
                  <a:moveTo>
                    <a:pt x="8619109" y="2429637"/>
                  </a:moveTo>
                  <a:lnTo>
                    <a:pt x="8619109" y="2150237"/>
                  </a:lnTo>
                  <a:lnTo>
                    <a:pt x="8483600" y="2150237"/>
                  </a:lnTo>
                  <a:lnTo>
                    <a:pt x="8483600" y="1523746"/>
                  </a:lnTo>
                  <a:lnTo>
                    <a:pt x="8297291" y="1523746"/>
                  </a:lnTo>
                  <a:lnTo>
                    <a:pt x="8297291" y="1896237"/>
                  </a:lnTo>
                  <a:lnTo>
                    <a:pt x="8102600" y="1896237"/>
                  </a:lnTo>
                  <a:lnTo>
                    <a:pt x="8102600" y="1769237"/>
                  </a:lnTo>
                  <a:lnTo>
                    <a:pt x="7916291" y="1769237"/>
                  </a:lnTo>
                  <a:lnTo>
                    <a:pt x="7916291" y="1328928"/>
                  </a:lnTo>
                  <a:lnTo>
                    <a:pt x="7552309" y="1328928"/>
                  </a:lnTo>
                  <a:lnTo>
                    <a:pt x="7552309" y="1142746"/>
                  </a:lnTo>
                  <a:lnTo>
                    <a:pt x="7018909" y="1142746"/>
                  </a:lnTo>
                  <a:lnTo>
                    <a:pt x="7018909" y="1303528"/>
                  </a:lnTo>
                  <a:lnTo>
                    <a:pt x="6773418" y="1303528"/>
                  </a:lnTo>
                  <a:lnTo>
                    <a:pt x="6773418" y="1083437"/>
                  </a:lnTo>
                  <a:lnTo>
                    <a:pt x="6544818" y="1083437"/>
                  </a:lnTo>
                  <a:lnTo>
                    <a:pt x="6544818" y="566928"/>
                  </a:lnTo>
                  <a:lnTo>
                    <a:pt x="6451599" y="566928"/>
                  </a:lnTo>
                  <a:lnTo>
                    <a:pt x="6138418" y="778637"/>
                  </a:lnTo>
                  <a:lnTo>
                    <a:pt x="6138418" y="990346"/>
                  </a:lnTo>
                  <a:lnTo>
                    <a:pt x="5943600" y="990346"/>
                  </a:lnTo>
                  <a:lnTo>
                    <a:pt x="5943600" y="1201928"/>
                  </a:lnTo>
                  <a:lnTo>
                    <a:pt x="5740400" y="1201928"/>
                  </a:lnTo>
                  <a:lnTo>
                    <a:pt x="5740400" y="583946"/>
                  </a:lnTo>
                  <a:lnTo>
                    <a:pt x="5638800" y="583946"/>
                  </a:lnTo>
                  <a:lnTo>
                    <a:pt x="5638800" y="482346"/>
                  </a:lnTo>
                  <a:lnTo>
                    <a:pt x="5562600" y="482346"/>
                  </a:lnTo>
                  <a:lnTo>
                    <a:pt x="5562600" y="575437"/>
                  </a:lnTo>
                  <a:lnTo>
                    <a:pt x="5461000" y="575437"/>
                  </a:lnTo>
                  <a:lnTo>
                    <a:pt x="5461000" y="1523746"/>
                  </a:lnTo>
                  <a:lnTo>
                    <a:pt x="5173218" y="1523746"/>
                  </a:lnTo>
                  <a:lnTo>
                    <a:pt x="5173218" y="1117346"/>
                  </a:lnTo>
                  <a:lnTo>
                    <a:pt x="4851400" y="1117346"/>
                  </a:lnTo>
                  <a:lnTo>
                    <a:pt x="4851400" y="1337437"/>
                  </a:lnTo>
                  <a:lnTo>
                    <a:pt x="4436491" y="1337437"/>
                  </a:lnTo>
                  <a:lnTo>
                    <a:pt x="4436491" y="947928"/>
                  </a:lnTo>
                  <a:lnTo>
                    <a:pt x="4351909" y="947928"/>
                  </a:lnTo>
                  <a:lnTo>
                    <a:pt x="4351909" y="863346"/>
                  </a:lnTo>
                  <a:lnTo>
                    <a:pt x="4123309" y="863346"/>
                  </a:lnTo>
                  <a:lnTo>
                    <a:pt x="4123309" y="939546"/>
                  </a:lnTo>
                  <a:lnTo>
                    <a:pt x="4055491" y="939546"/>
                  </a:lnTo>
                  <a:lnTo>
                    <a:pt x="4055491" y="1303528"/>
                  </a:lnTo>
                  <a:lnTo>
                    <a:pt x="3947160" y="1303528"/>
                  </a:lnTo>
                  <a:lnTo>
                    <a:pt x="3947160" y="1009904"/>
                  </a:lnTo>
                  <a:cubicBezTo>
                    <a:pt x="3947160" y="976884"/>
                    <a:pt x="3947160" y="942213"/>
                    <a:pt x="3947160" y="906272"/>
                  </a:cubicBezTo>
                  <a:lnTo>
                    <a:pt x="3947160" y="885571"/>
                  </a:lnTo>
                  <a:lnTo>
                    <a:pt x="3947160" y="885571"/>
                  </a:lnTo>
                  <a:cubicBezTo>
                    <a:pt x="3942080" y="503047"/>
                    <a:pt x="3892677" y="0"/>
                    <a:pt x="3666363" y="25146"/>
                  </a:cubicBezTo>
                  <a:cubicBezTo>
                    <a:pt x="3483991" y="45339"/>
                    <a:pt x="3446272" y="523748"/>
                    <a:pt x="3443986" y="885571"/>
                  </a:cubicBezTo>
                  <a:lnTo>
                    <a:pt x="3443986" y="885571"/>
                  </a:lnTo>
                  <a:lnTo>
                    <a:pt x="3443986" y="1286637"/>
                  </a:lnTo>
                  <a:lnTo>
                    <a:pt x="3310509" y="1286637"/>
                  </a:lnTo>
                  <a:lnTo>
                    <a:pt x="3310509" y="846328"/>
                  </a:lnTo>
                  <a:lnTo>
                    <a:pt x="2777109" y="846328"/>
                  </a:lnTo>
                  <a:lnTo>
                    <a:pt x="2777109" y="1278128"/>
                  </a:lnTo>
                  <a:lnTo>
                    <a:pt x="2455291" y="1278128"/>
                  </a:lnTo>
                  <a:lnTo>
                    <a:pt x="2455291" y="1481328"/>
                  </a:lnTo>
                  <a:lnTo>
                    <a:pt x="2353691" y="1481328"/>
                  </a:lnTo>
                  <a:lnTo>
                    <a:pt x="2353691" y="600837"/>
                  </a:lnTo>
                  <a:lnTo>
                    <a:pt x="2260600" y="600837"/>
                  </a:lnTo>
                  <a:lnTo>
                    <a:pt x="2260600" y="363728"/>
                  </a:lnTo>
                  <a:lnTo>
                    <a:pt x="2226691" y="363728"/>
                  </a:lnTo>
                  <a:lnTo>
                    <a:pt x="2226691" y="600837"/>
                  </a:lnTo>
                  <a:lnTo>
                    <a:pt x="2116709" y="600837"/>
                  </a:lnTo>
                  <a:lnTo>
                    <a:pt x="2116709" y="1489837"/>
                  </a:lnTo>
                  <a:lnTo>
                    <a:pt x="1820291" y="1489837"/>
                  </a:lnTo>
                  <a:lnTo>
                    <a:pt x="1820291" y="1278128"/>
                  </a:lnTo>
                  <a:lnTo>
                    <a:pt x="1591691" y="1278128"/>
                  </a:lnTo>
                  <a:lnTo>
                    <a:pt x="1591691" y="1176528"/>
                  </a:lnTo>
                  <a:lnTo>
                    <a:pt x="1286891" y="1176528"/>
                  </a:lnTo>
                  <a:lnTo>
                    <a:pt x="1286891" y="1286637"/>
                  </a:lnTo>
                  <a:lnTo>
                    <a:pt x="965200" y="1286637"/>
                  </a:lnTo>
                  <a:lnTo>
                    <a:pt x="965200" y="1836928"/>
                  </a:lnTo>
                  <a:lnTo>
                    <a:pt x="778891" y="1836928"/>
                  </a:lnTo>
                  <a:lnTo>
                    <a:pt x="778891" y="2675128"/>
                  </a:lnTo>
                  <a:lnTo>
                    <a:pt x="0" y="2675128"/>
                  </a:lnTo>
                  <a:lnTo>
                    <a:pt x="0" y="2768346"/>
                  </a:lnTo>
                  <a:lnTo>
                    <a:pt x="8898509" y="2785237"/>
                  </a:lnTo>
                  <a:lnTo>
                    <a:pt x="8898509" y="2429637"/>
                  </a:lnTo>
                </a:path>
              </a:pathLst>
            </a:custGeom>
            <a:blipFill dpi="0" rotWithShape="0">
              <a:blip r:embed="rId3"/>
              <a:srcRect/>
              <a:stretch>
                <a:fillRect l="-9000" t="-106000" r="-33000" b="-76000"/>
              </a:stretch>
            </a:blipFill>
            <a:ln w="635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6350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zh-CN" altLang="en-US" dirty="0"/>
            </a:p>
          </p:txBody>
        </p:sp>
        <p:sp>
          <p:nvSpPr>
            <p:cNvPr id="187" name="PA-任意多边形 5"/>
            <p:cNvSpPr/>
            <p:nvPr>
              <p:custDataLst>
                <p:tags r:id="rId6"/>
              </p:custDataLst>
            </p:nvPr>
          </p:nvSpPr>
          <p:spPr>
            <a:xfrm>
              <a:off x="5872" y="3410"/>
              <a:ext cx="2494" cy="349"/>
            </a:xfrm>
            <a:custGeom>
              <a:avLst/>
              <a:gdLst/>
              <a:ahLst/>
              <a:cxnLst/>
              <a:rect l="0" t="0" r="0" b="0"/>
              <a:pathLst>
                <a:path w="8902701" h="1244601">
                  <a:moveTo>
                    <a:pt x="0" y="1200150"/>
                  </a:moveTo>
                  <a:lnTo>
                    <a:pt x="0" y="1149350"/>
                  </a:lnTo>
                  <a:lnTo>
                    <a:pt x="533400" y="1149350"/>
                  </a:lnTo>
                  <a:lnTo>
                    <a:pt x="533400" y="723900"/>
                  </a:lnTo>
                  <a:lnTo>
                    <a:pt x="533400" y="641350"/>
                  </a:lnTo>
                  <a:lnTo>
                    <a:pt x="806450" y="641350"/>
                  </a:lnTo>
                  <a:lnTo>
                    <a:pt x="806450" y="107950"/>
                  </a:lnTo>
                  <a:lnTo>
                    <a:pt x="1041400" y="107950"/>
                  </a:lnTo>
                  <a:lnTo>
                    <a:pt x="1041400" y="641350"/>
                  </a:lnTo>
                  <a:lnTo>
                    <a:pt x="1206500" y="641350"/>
                  </a:lnTo>
                  <a:lnTo>
                    <a:pt x="1206500" y="450850"/>
                  </a:lnTo>
                  <a:lnTo>
                    <a:pt x="1289050" y="450850"/>
                  </a:lnTo>
                  <a:lnTo>
                    <a:pt x="1289050" y="349250"/>
                  </a:lnTo>
                  <a:lnTo>
                    <a:pt x="1828800" y="349250"/>
                  </a:lnTo>
                  <a:lnTo>
                    <a:pt x="1828800" y="450850"/>
                  </a:lnTo>
                  <a:lnTo>
                    <a:pt x="1911350" y="450850"/>
                  </a:lnTo>
                  <a:lnTo>
                    <a:pt x="1911350" y="641350"/>
                  </a:lnTo>
                  <a:lnTo>
                    <a:pt x="2228850" y="641350"/>
                  </a:lnTo>
                  <a:lnTo>
                    <a:pt x="2228850" y="254000"/>
                  </a:lnTo>
                  <a:lnTo>
                    <a:pt x="2393950" y="254000"/>
                  </a:lnTo>
                  <a:lnTo>
                    <a:pt x="2393950" y="641350"/>
                  </a:lnTo>
                  <a:lnTo>
                    <a:pt x="2552700" y="641350"/>
                  </a:lnTo>
                  <a:lnTo>
                    <a:pt x="2552700" y="107950"/>
                  </a:lnTo>
                  <a:lnTo>
                    <a:pt x="2622550" y="107950"/>
                  </a:lnTo>
                  <a:lnTo>
                    <a:pt x="2622550" y="31750"/>
                  </a:lnTo>
                  <a:lnTo>
                    <a:pt x="3168650" y="31750"/>
                  </a:lnTo>
                  <a:lnTo>
                    <a:pt x="3168650" y="107950"/>
                  </a:lnTo>
                  <a:lnTo>
                    <a:pt x="3238500" y="107950"/>
                  </a:lnTo>
                  <a:lnTo>
                    <a:pt x="3238500" y="317500"/>
                  </a:lnTo>
                  <a:lnTo>
                    <a:pt x="3422650" y="317500"/>
                  </a:lnTo>
                  <a:lnTo>
                    <a:pt x="3422650" y="533400"/>
                  </a:lnTo>
                  <a:lnTo>
                    <a:pt x="3771900" y="533400"/>
                  </a:lnTo>
                  <a:lnTo>
                    <a:pt x="3771900" y="660400"/>
                  </a:lnTo>
                  <a:lnTo>
                    <a:pt x="4305300" y="660400"/>
                  </a:lnTo>
                  <a:lnTo>
                    <a:pt x="4305300" y="127000"/>
                  </a:lnTo>
                  <a:lnTo>
                    <a:pt x="4521200" y="127000"/>
                  </a:lnTo>
                  <a:lnTo>
                    <a:pt x="4521200" y="19050"/>
                  </a:lnTo>
                  <a:lnTo>
                    <a:pt x="4629150" y="19050"/>
                  </a:lnTo>
                  <a:lnTo>
                    <a:pt x="4629150" y="127000"/>
                  </a:lnTo>
                  <a:lnTo>
                    <a:pt x="4845050" y="127000"/>
                  </a:lnTo>
                  <a:lnTo>
                    <a:pt x="4845050" y="393700"/>
                  </a:lnTo>
                  <a:lnTo>
                    <a:pt x="5022850" y="393700"/>
                  </a:lnTo>
                  <a:lnTo>
                    <a:pt x="5022850" y="558800"/>
                  </a:lnTo>
                  <a:lnTo>
                    <a:pt x="5721350" y="558800"/>
                  </a:lnTo>
                  <a:lnTo>
                    <a:pt x="5721350" y="50800"/>
                  </a:lnTo>
                  <a:lnTo>
                    <a:pt x="6489700" y="50800"/>
                  </a:lnTo>
                  <a:lnTo>
                    <a:pt x="6489700" y="260350"/>
                  </a:lnTo>
                  <a:lnTo>
                    <a:pt x="7016750" y="260350"/>
                  </a:lnTo>
                  <a:lnTo>
                    <a:pt x="7016750" y="438150"/>
                  </a:lnTo>
                  <a:lnTo>
                    <a:pt x="7270750" y="438150"/>
                  </a:lnTo>
                  <a:lnTo>
                    <a:pt x="7270750" y="63500"/>
                  </a:lnTo>
                  <a:lnTo>
                    <a:pt x="7372350" y="63500"/>
                  </a:lnTo>
                  <a:lnTo>
                    <a:pt x="7372350" y="0"/>
                  </a:lnTo>
                  <a:lnTo>
                    <a:pt x="7600950" y="0"/>
                  </a:lnTo>
                  <a:lnTo>
                    <a:pt x="7600950" y="63500"/>
                  </a:lnTo>
                  <a:lnTo>
                    <a:pt x="7689850" y="63500"/>
                  </a:lnTo>
                  <a:lnTo>
                    <a:pt x="7689850" y="438150"/>
                  </a:lnTo>
                  <a:lnTo>
                    <a:pt x="7950200" y="438150"/>
                  </a:lnTo>
                  <a:lnTo>
                    <a:pt x="7950200" y="666750"/>
                  </a:lnTo>
                  <a:lnTo>
                    <a:pt x="8210550" y="666750"/>
                  </a:lnTo>
                  <a:lnTo>
                    <a:pt x="8210550" y="565150"/>
                  </a:lnTo>
                  <a:lnTo>
                    <a:pt x="8362950" y="565150"/>
                  </a:lnTo>
                  <a:lnTo>
                    <a:pt x="8362950" y="806450"/>
                  </a:lnTo>
                  <a:lnTo>
                    <a:pt x="8674100" y="806450"/>
                  </a:lnTo>
                  <a:lnTo>
                    <a:pt x="8674100" y="1123950"/>
                  </a:lnTo>
                  <a:lnTo>
                    <a:pt x="8902700" y="1123950"/>
                  </a:lnTo>
                  <a:lnTo>
                    <a:pt x="8902700" y="1193800"/>
                  </a:lnTo>
                  <a:lnTo>
                    <a:pt x="8902700" y="1244600"/>
                  </a:lnTo>
                  <a:lnTo>
                    <a:pt x="0" y="1244600"/>
                  </a:lnTo>
                  <a:close/>
                </a:path>
              </a:pathLst>
            </a:custGeom>
            <a:blipFill dpi="0" rotWithShape="0">
              <a:blip r:embed="rId3"/>
              <a:srcRect/>
              <a:stretch>
                <a:fillRect l="-9000" t="-361000" r="-32000" b="-170000"/>
              </a:stretch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dirty="0"/>
            </a:p>
          </p:txBody>
        </p:sp>
        <p:sp>
          <p:nvSpPr>
            <p:cNvPr id="188" name="PA-任意多边形 6"/>
            <p:cNvSpPr/>
            <p:nvPr>
              <p:custDataLst>
                <p:tags r:id="rId7"/>
              </p:custDataLst>
            </p:nvPr>
          </p:nvSpPr>
          <p:spPr>
            <a:xfrm>
              <a:off x="5830" y="3456"/>
              <a:ext cx="2563" cy="302"/>
            </a:xfrm>
            <a:custGeom>
              <a:avLst/>
              <a:gdLst/>
              <a:ahLst/>
              <a:cxnLst/>
              <a:rect l="0" t="0" r="0" b="0"/>
              <a:pathLst>
                <a:path w="9148192" h="1077342">
                  <a:moveTo>
                    <a:pt x="9025509" y="1077341"/>
                  </a:moveTo>
                  <a:lnTo>
                    <a:pt x="0" y="1077341"/>
                  </a:lnTo>
                  <a:lnTo>
                    <a:pt x="0" y="908050"/>
                  </a:lnTo>
                  <a:lnTo>
                    <a:pt x="330200" y="908050"/>
                  </a:lnTo>
                  <a:lnTo>
                    <a:pt x="330200" y="772541"/>
                  </a:lnTo>
                  <a:lnTo>
                    <a:pt x="575691" y="772541"/>
                  </a:lnTo>
                  <a:lnTo>
                    <a:pt x="575691" y="366141"/>
                  </a:lnTo>
                  <a:lnTo>
                    <a:pt x="778891" y="366141"/>
                  </a:lnTo>
                  <a:lnTo>
                    <a:pt x="778891" y="772541"/>
                  </a:lnTo>
                  <a:lnTo>
                    <a:pt x="1007491" y="772541"/>
                  </a:lnTo>
                  <a:lnTo>
                    <a:pt x="1007491" y="577850"/>
                  </a:lnTo>
                  <a:lnTo>
                    <a:pt x="1053211" y="577850"/>
                  </a:lnTo>
                  <a:lnTo>
                    <a:pt x="1053211" y="530987"/>
                  </a:lnTo>
                  <a:lnTo>
                    <a:pt x="1343406" y="530987"/>
                  </a:lnTo>
                  <a:lnTo>
                    <a:pt x="1343406" y="577850"/>
                  </a:lnTo>
                  <a:lnTo>
                    <a:pt x="1382141" y="577850"/>
                  </a:lnTo>
                  <a:lnTo>
                    <a:pt x="1382141" y="768350"/>
                  </a:lnTo>
                  <a:lnTo>
                    <a:pt x="1471041" y="768350"/>
                  </a:lnTo>
                  <a:lnTo>
                    <a:pt x="1471041" y="482600"/>
                  </a:lnTo>
                  <a:lnTo>
                    <a:pt x="1617091" y="482600"/>
                  </a:lnTo>
                  <a:lnTo>
                    <a:pt x="1617091" y="781050"/>
                  </a:lnTo>
                  <a:lnTo>
                    <a:pt x="1661541" y="781050"/>
                  </a:lnTo>
                  <a:lnTo>
                    <a:pt x="1661541" y="685800"/>
                  </a:lnTo>
                  <a:lnTo>
                    <a:pt x="1794891" y="685800"/>
                  </a:lnTo>
                  <a:lnTo>
                    <a:pt x="1794891" y="520700"/>
                  </a:lnTo>
                  <a:lnTo>
                    <a:pt x="1991741" y="520700"/>
                  </a:lnTo>
                  <a:lnTo>
                    <a:pt x="1991741" y="749300"/>
                  </a:lnTo>
                  <a:lnTo>
                    <a:pt x="2201291" y="749300"/>
                  </a:lnTo>
                  <a:lnTo>
                    <a:pt x="2201291" y="285750"/>
                  </a:lnTo>
                  <a:lnTo>
                    <a:pt x="2309241" y="285750"/>
                  </a:lnTo>
                  <a:lnTo>
                    <a:pt x="2309241" y="222250"/>
                  </a:lnTo>
                  <a:lnTo>
                    <a:pt x="2868041" y="222250"/>
                  </a:lnTo>
                  <a:lnTo>
                    <a:pt x="2868041" y="304800"/>
                  </a:lnTo>
                  <a:lnTo>
                    <a:pt x="2950591" y="304800"/>
                  </a:lnTo>
                  <a:lnTo>
                    <a:pt x="2950591" y="774700"/>
                  </a:lnTo>
                  <a:lnTo>
                    <a:pt x="3064891" y="774700"/>
                  </a:lnTo>
                  <a:lnTo>
                    <a:pt x="3064891" y="660400"/>
                  </a:lnTo>
                  <a:lnTo>
                    <a:pt x="3172841" y="660400"/>
                  </a:lnTo>
                  <a:lnTo>
                    <a:pt x="3172841" y="774700"/>
                  </a:lnTo>
                  <a:lnTo>
                    <a:pt x="3287141" y="774700"/>
                  </a:lnTo>
                  <a:lnTo>
                    <a:pt x="3287141" y="603250"/>
                  </a:lnTo>
                  <a:lnTo>
                    <a:pt x="3541141" y="603250"/>
                  </a:lnTo>
                  <a:lnTo>
                    <a:pt x="3541141" y="781050"/>
                  </a:lnTo>
                  <a:lnTo>
                    <a:pt x="3541141" y="831850"/>
                  </a:lnTo>
                  <a:lnTo>
                    <a:pt x="3687191" y="831850"/>
                  </a:lnTo>
                  <a:lnTo>
                    <a:pt x="3788791" y="831850"/>
                  </a:lnTo>
                  <a:lnTo>
                    <a:pt x="3788791" y="44450"/>
                  </a:lnTo>
                  <a:lnTo>
                    <a:pt x="3864991" y="44450"/>
                  </a:lnTo>
                  <a:lnTo>
                    <a:pt x="3864991" y="0"/>
                  </a:lnTo>
                  <a:lnTo>
                    <a:pt x="3985641" y="0"/>
                  </a:lnTo>
                  <a:lnTo>
                    <a:pt x="3985641" y="50800"/>
                  </a:lnTo>
                  <a:lnTo>
                    <a:pt x="4055491" y="50800"/>
                  </a:lnTo>
                  <a:lnTo>
                    <a:pt x="4055491" y="679450"/>
                  </a:lnTo>
                  <a:lnTo>
                    <a:pt x="4309491" y="679450"/>
                  </a:lnTo>
                  <a:lnTo>
                    <a:pt x="4309491" y="323850"/>
                  </a:lnTo>
                  <a:lnTo>
                    <a:pt x="4563491" y="323850"/>
                  </a:lnTo>
                  <a:lnTo>
                    <a:pt x="4563491" y="546100"/>
                  </a:lnTo>
                  <a:lnTo>
                    <a:pt x="5141341" y="546100"/>
                  </a:lnTo>
                  <a:lnTo>
                    <a:pt x="5141341" y="781050"/>
                  </a:lnTo>
                  <a:lnTo>
                    <a:pt x="5395341" y="781050"/>
                  </a:lnTo>
                  <a:lnTo>
                    <a:pt x="5395341" y="209550"/>
                  </a:lnTo>
                  <a:lnTo>
                    <a:pt x="5687441" y="209550"/>
                  </a:lnTo>
                  <a:lnTo>
                    <a:pt x="5687441" y="660400"/>
                  </a:lnTo>
                  <a:lnTo>
                    <a:pt x="5890641" y="660400"/>
                  </a:lnTo>
                  <a:lnTo>
                    <a:pt x="5890641" y="793750"/>
                  </a:lnTo>
                  <a:lnTo>
                    <a:pt x="6093841" y="793750"/>
                  </a:lnTo>
                  <a:lnTo>
                    <a:pt x="6093841" y="679450"/>
                  </a:lnTo>
                  <a:lnTo>
                    <a:pt x="6195441" y="679450"/>
                  </a:lnTo>
                  <a:lnTo>
                    <a:pt x="6195441" y="374650"/>
                  </a:lnTo>
                  <a:lnTo>
                    <a:pt x="6316091" y="374650"/>
                  </a:lnTo>
                  <a:lnTo>
                    <a:pt x="6316091" y="292100"/>
                  </a:lnTo>
                  <a:lnTo>
                    <a:pt x="6843141" y="292100"/>
                  </a:lnTo>
                  <a:lnTo>
                    <a:pt x="6843141" y="374650"/>
                  </a:lnTo>
                  <a:lnTo>
                    <a:pt x="6957441" y="374650"/>
                  </a:lnTo>
                  <a:lnTo>
                    <a:pt x="6957441" y="717550"/>
                  </a:lnTo>
                  <a:lnTo>
                    <a:pt x="7059041" y="717550"/>
                  </a:lnTo>
                  <a:lnTo>
                    <a:pt x="7059041" y="819150"/>
                  </a:lnTo>
                  <a:lnTo>
                    <a:pt x="7186041" y="819150"/>
                  </a:lnTo>
                  <a:lnTo>
                    <a:pt x="7186041" y="577850"/>
                  </a:lnTo>
                  <a:lnTo>
                    <a:pt x="7763891" y="577850"/>
                  </a:lnTo>
                  <a:lnTo>
                    <a:pt x="7763891" y="711200"/>
                  </a:lnTo>
                  <a:lnTo>
                    <a:pt x="8265541" y="711200"/>
                  </a:lnTo>
                  <a:lnTo>
                    <a:pt x="8265541" y="882650"/>
                  </a:lnTo>
                  <a:lnTo>
                    <a:pt x="8544941" y="882650"/>
                  </a:lnTo>
                  <a:lnTo>
                    <a:pt x="8544941" y="787400"/>
                  </a:lnTo>
                  <a:lnTo>
                    <a:pt x="8710041" y="787400"/>
                  </a:lnTo>
                  <a:lnTo>
                    <a:pt x="8710041" y="882650"/>
                  </a:lnTo>
                  <a:lnTo>
                    <a:pt x="8919591" y="882650"/>
                  </a:lnTo>
                  <a:lnTo>
                    <a:pt x="8919591" y="996950"/>
                  </a:lnTo>
                  <a:lnTo>
                    <a:pt x="9148191" y="996950"/>
                  </a:lnTo>
                  <a:lnTo>
                    <a:pt x="9148191" y="1077341"/>
                  </a:lnTo>
                  <a:close/>
                </a:path>
              </a:pathLst>
            </a:custGeom>
            <a:blipFill dpi="0" rotWithShape="0">
              <a:blip r:embed="rId3"/>
              <a:srcRect/>
              <a:stretch>
                <a:fillRect l="-7000" t="-433000" r="-30000" b="-197000"/>
              </a:stretch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dirty="0"/>
            </a:p>
          </p:txBody>
        </p:sp>
      </p:grpSp>
      <p:sp>
        <p:nvSpPr>
          <p:cNvPr id="190" name="文本框 189"/>
          <p:cNvSpPr txBox="1"/>
          <p:nvPr/>
        </p:nvSpPr>
        <p:spPr>
          <a:xfrm>
            <a:off x="2863850" y="2027555"/>
            <a:ext cx="365506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 panose="02010600030101010101" pitchFamily="2" charset="-122"/>
              </a:rPr>
              <a:t>学习任务</a:t>
            </a:r>
            <a:r>
              <a:rPr lang="en-US" altLang="zh-CN" sz="14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 panose="02010600030101010101" pitchFamily="2" charset="-122"/>
              </a:rPr>
              <a:t>4</a:t>
            </a:r>
            <a:r>
              <a:rPr lang="en-US" altLang="zh-CN" sz="14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altLang="zh-CN" sz="1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</a:t>
            </a:r>
            <a:r>
              <a:rPr lang="zh-CN" altLang="en-US" sz="1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宋体" panose="02010600030101010101" pitchFamily="2" charset="-122"/>
              </a:rPr>
              <a:t>西餐自助餐服务</a:t>
            </a:r>
            <a:r>
              <a:rPr lang="en-US" altLang="zh-CN" sz="1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  </a:t>
            </a:r>
            <a:endParaRPr lang="en-US" altLang="zh-CN" sz="14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object 2"/>
          <p:cNvSpPr txBox="1"/>
          <p:nvPr/>
        </p:nvSpPr>
        <p:spPr>
          <a:xfrm>
            <a:off x="425450" y="298450"/>
            <a:ext cx="3510280" cy="3956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主题三  西餐服务</a:t>
            </a:r>
            <a:endParaRPr lang="zh-CN" altLang="en-US" sz="1200" b="0" spc="-50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33095" y="514985"/>
            <a:ext cx="1576705" cy="257810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任务4  西餐自助餐服务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82650" y="1702435"/>
            <a:ext cx="2588260" cy="1706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indent="0" eaLnBrk="1" fontAlgn="auto" latinLnBrk="0" hangingPunct="1">
              <a:lnSpc>
                <a:spcPct val="150000"/>
              </a:lnSpc>
            </a:pPr>
            <a:r>
              <a:rPr lang="zh-CN" altLang="en-US" sz="1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正文文本建议字体</a:t>
            </a:r>
            <a:r>
              <a:rPr lang="en-US" altLang="zh-CN" sz="1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——</a:t>
            </a:r>
            <a:r>
              <a:rPr lang="zh-CN" altLang="en-US" sz="1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宋体，字号建议</a:t>
            </a:r>
            <a:r>
              <a:rPr lang="en-US" altLang="zh-CN" sz="1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8-10</a:t>
            </a:r>
            <a:r>
              <a:rPr lang="zh-CN" altLang="en-US" sz="1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号，行距建议</a:t>
            </a:r>
            <a:r>
              <a:rPr lang="en-US" altLang="zh-CN" sz="1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1-1.5</a:t>
            </a:r>
            <a:r>
              <a:rPr lang="zh-CN" altLang="en-US" sz="1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倍行距，</a:t>
            </a:r>
            <a:r>
              <a:rPr lang="zh-CN" altLang="en-US" sz="1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根据文本内容自行调整，重点部分刷红或者加粗。</a:t>
            </a:r>
            <a:endParaRPr lang="zh-CN" altLang="en-US" sz="10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marL="0" indent="0" eaLnBrk="1" fontAlgn="auto" latinLnBrk="0" hangingPunct="1">
              <a:lnSpc>
                <a:spcPct val="150000"/>
              </a:lnSpc>
            </a:pPr>
            <a:r>
              <a:rPr lang="zh-CN" altLang="en-US" sz="1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布局合理、美观，尽量避免全是文字的页面，配图时要清晰，不要出现图片模糊或变形的情况，尽量使用课本中的原图或者不带水印的网图。</a:t>
            </a:r>
            <a:endParaRPr lang="zh-CN" altLang="en-US" sz="10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4006850" y="1657985"/>
            <a:ext cx="2428240" cy="762635"/>
          </a:xfrm>
          <a:prstGeom prst="round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圆角矩形 5"/>
          <p:cNvSpPr/>
          <p:nvPr/>
        </p:nvSpPr>
        <p:spPr>
          <a:xfrm>
            <a:off x="791210" y="1702435"/>
            <a:ext cx="2679700" cy="1795145"/>
          </a:xfrm>
          <a:prstGeom prst="roundRect">
            <a:avLst/>
          </a:prstGeom>
          <a:noFill/>
          <a:ln w="12700" cmpd="sng">
            <a:solidFill>
              <a:srgbClr val="B5865E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p>
            <a:pPr algn="ctr"/>
            <a:endParaRPr lang="zh-CN" altLang="en-US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006850" y="1870710"/>
            <a:ext cx="251904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indent="0" eaLnBrk="1" fontAlgn="auto" latinLnBrk="0" hangingPunct="1">
              <a:lnSpc>
                <a:spcPct val="100000"/>
              </a:lnSpc>
            </a:pPr>
            <a:r>
              <a:rPr lang="zh-CN" altLang="en-US" sz="800">
                <a:latin typeface="宋体" panose="02010600030101010101" pitchFamily="2" charset="-122"/>
                <a:ea typeface="宋体" panose="02010600030101010101" pitchFamily="2" charset="-122"/>
              </a:rPr>
              <a:t>客人为何皱眉?西餐服务员的做法有哪些不妥?接下来服务员如何弥补？</a:t>
            </a:r>
            <a:endParaRPr lang="zh-CN" altLang="en-US" sz="8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083050" y="2813050"/>
            <a:ext cx="2406650" cy="213995"/>
          </a:xfrm>
          <a:prstGeom prst="rect">
            <a:avLst/>
          </a:prstGeom>
          <a:solidFill>
            <a:srgbClr val="D2AD8D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p>
            <a:r>
              <a:rPr kumimoji="0" lang="zh-CN" altLang="en-US" sz="800" b="0" i="0" u="none" strike="noStrike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有底色文本框演示色</a:t>
            </a:r>
            <a:endParaRPr kumimoji="0" lang="zh-CN" altLang="en-US" sz="800" b="0" i="0" u="none" strike="noStrike" kern="0" cap="none" spc="0" normalizeH="0" baseline="0" noProof="1">
              <a:latin typeface="宋体" panose="02010600030101010101" pitchFamily="2" charset="-122"/>
              <a:ea typeface="宋体" panose="02010600030101010101" pitchFamily="2" charset="-122"/>
              <a:cs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083050" y="3194050"/>
            <a:ext cx="2437765" cy="21399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p>
            <a:r>
              <a:rPr lang="zh-CN" altLang="en-US" sz="800">
                <a:ea typeface="宋体" panose="02010600030101010101" pitchFamily="2" charset="-122"/>
              </a:rPr>
              <a:t>有底色文本框演示色</a:t>
            </a:r>
            <a:endParaRPr lang="zh-CN" altLang="en-US" sz="800"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object 2"/>
          <p:cNvSpPr txBox="1"/>
          <p:nvPr/>
        </p:nvSpPr>
        <p:spPr>
          <a:xfrm>
            <a:off x="425450" y="298450"/>
            <a:ext cx="3510280" cy="3956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主题三  西餐服务</a:t>
            </a:r>
            <a:endParaRPr lang="zh-CN" altLang="en-US" sz="1200" b="0" spc="-50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33095" y="514985"/>
            <a:ext cx="1576705" cy="257810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任务4  西餐自助餐服务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82650" y="1854835"/>
            <a:ext cx="2588260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indent="0" eaLnBrk="1" fontAlgn="auto" latinLnBrk="0" hangingPunct="1">
              <a:lnSpc>
                <a:spcPct val="150000"/>
              </a:lnSpc>
            </a:pPr>
            <a:r>
              <a:rPr sz="1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自助餐(Buffet)即是由厨师将预先准备好的菜肴分类摆放在餐台上,由客人拿着餐碟自行在自助餐台上拿取食物的服务形式。客人可以随意选择自己想要的菜式,而餐厅通常规定统一的自助餐价格,随后任由客人享用。</a:t>
            </a:r>
            <a:endParaRPr sz="10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791210" y="1702435"/>
            <a:ext cx="2679700" cy="1795145"/>
          </a:xfrm>
          <a:prstGeom prst="roundRect">
            <a:avLst/>
          </a:prstGeom>
          <a:noFill/>
          <a:ln w="12700" cmpd="sng">
            <a:solidFill>
              <a:srgbClr val="B5865E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p>
            <a:pPr algn="ctr"/>
            <a:endParaRPr lang="zh-CN" altLang="en-US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778250" y="1702435"/>
            <a:ext cx="3003550" cy="170942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object 2"/>
          <p:cNvSpPr txBox="1"/>
          <p:nvPr/>
        </p:nvSpPr>
        <p:spPr>
          <a:xfrm>
            <a:off x="429450" y="300632"/>
            <a:ext cx="3506093" cy="196850"/>
          </a:xfrm>
          <a:prstGeom prst="rect">
            <a:avLst/>
          </a:prstGeom>
        </p:spPr>
        <p:txBody>
          <a:bodyPr vert="horz" wrap="square" lIns="0" tIns="13318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kumimoji="0" lang="zh-CN" altLang="en-US" sz="1200" b="0" i="0" u="none" strike="noStrike" kern="0" cap="none" spc="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主题三  西餐</a:t>
            </a:r>
            <a:r>
              <a:rPr kumimoji="0" lang="zh-CN" altLang="en-US" sz="1200" b="0" i="0" u="none" strike="noStrike" kern="0" cap="none" spc="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服务       </a:t>
            </a:r>
            <a:endParaRPr lang="zh-CN" altLang="en-US" sz="620" b="0" spc="-50" dirty="0">
              <a:solidFill>
                <a:schemeClr val="bg1"/>
              </a:solidFill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81668" y="512469"/>
            <a:ext cx="1630003" cy="261942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000" b="0" spc="-50" dirty="0">
                <a:solidFill>
                  <a:srgbClr val="3E3E3E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任务4  西餐自助餐服务</a:t>
            </a:r>
            <a:endParaRPr lang="zh-CN" altLang="en-US" sz="1000" b="0" spc="-50" dirty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3" name="椭圆 32"/>
          <p:cNvSpPr/>
          <p:nvPr>
            <p:custDataLst>
              <p:tags r:id="rId1"/>
            </p:custDataLst>
          </p:nvPr>
        </p:nvSpPr>
        <p:spPr>
          <a:xfrm>
            <a:off x="842243" y="1593674"/>
            <a:ext cx="675456" cy="617823"/>
          </a:xfrm>
          <a:prstGeom prst="ellipse">
            <a:avLst/>
          </a:prstGeom>
          <a:solidFill>
            <a:srgbClr val="D2AD8D"/>
          </a:solidFill>
          <a:ln w="3175" cap="flat" cmpd="sng" algn="ctr">
            <a:solidFill>
              <a:srgbClr val="D7D7D7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anchor="ctr"/>
          <a:lstStyle/>
          <a:p>
            <a:pPr marL="0" marR="0" algn="ctr" rtl="0" eaLnBrk="1" fontAlgn="auto" latinLnBrk="0" hangingPunct="1">
              <a:lnSpc>
                <a:spcPct val="150000"/>
              </a:lnSpc>
              <a:buClrTx/>
              <a:buSzTx/>
              <a:buNone/>
            </a:pPr>
            <a:r>
              <a:rPr kumimoji="0" lang="zh-CN" altLang="en-US" sz="1000" b="1" i="0" u="none" strike="noStrike" kern="0" cap="none" spc="0" normalizeH="0" baseline="0" noProof="1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（一）</a:t>
            </a:r>
            <a:endParaRPr kumimoji="0" lang="zh-CN" altLang="en-US" sz="1000" b="1" i="0" u="none" strike="noStrike" kern="0" cap="none" spc="0" normalizeH="0" baseline="0" noProof="1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marR="0" algn="ctr" rtl="0" eaLnBrk="1" fontAlgn="auto" latinLnBrk="0" hangingPunct="1">
              <a:lnSpc>
                <a:spcPct val="150000"/>
              </a:lnSpc>
              <a:buClrTx/>
              <a:buSzTx/>
              <a:buNone/>
            </a:pPr>
            <a:r>
              <a:rPr kumimoji="0" lang="zh-CN" altLang="en-US" sz="1000" b="1" i="0" u="none" strike="noStrike" kern="0" cap="none" spc="0" normalizeH="0" baseline="0" noProof="1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自助餐台设计</a:t>
            </a:r>
            <a:endParaRPr kumimoji="0" lang="zh-CN" altLang="en-US" sz="1000" b="1" i="0" u="none" strike="noStrike" kern="0" cap="none" spc="0" normalizeH="0" baseline="0" noProof="1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4100" name="AutoShape 4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879632" y="1591945"/>
            <a:ext cx="2689143" cy="623586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 w="12700">
            <a:solidFill>
              <a:srgbClr val="4BACC6"/>
            </a:solidFill>
            <a:prstDash val="dash"/>
            <a:round/>
          </a:ln>
          <a:effectLst/>
        </p:spPr>
        <p:txBody>
          <a:bodyPr vert="horz" wrap="square" lIns="56658" tIns="28329" rIns="56658" bIns="28329" numCol="1" anchor="t" anchorCtr="0" compatLnSpc="1"/>
          <a:lstStyle/>
          <a:p>
            <a:pPr marL="0" lvl="0" indent="0" eaLnBrk="1" fontAlgn="auto" latinLnBrk="0" hangingPunct="1">
              <a:lnSpc>
                <a:spcPct val="150000"/>
              </a:lnSpc>
            </a:pPr>
            <a:r>
              <a:rPr sz="800" ker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1.亮眼美观</a:t>
            </a:r>
            <a:endParaRPr sz="800" kern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lvl="0" indent="0" eaLnBrk="1" fontAlgn="auto" latinLnBrk="0" hangingPunct="1">
              <a:lnSpc>
                <a:spcPct val="150000"/>
              </a:lnSpc>
            </a:pPr>
            <a:r>
              <a:rPr sz="800" ker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2.便利客人</a:t>
            </a:r>
            <a:endParaRPr sz="800" kern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lvl="0" indent="0" eaLnBrk="1" fontAlgn="auto" latinLnBrk="0" hangingPunct="1">
              <a:lnSpc>
                <a:spcPct val="150000"/>
              </a:lnSpc>
            </a:pPr>
            <a:r>
              <a:rPr sz="800" ker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3.注重装饰</a:t>
            </a:r>
            <a:endParaRPr sz="800" kern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3092450" y="374650"/>
            <a:ext cx="2151380" cy="545465"/>
          </a:xfrm>
          <a:prstGeom prst="roundRect">
            <a:avLst/>
          </a:prstGeom>
          <a:noFill/>
          <a:ln w="12700" cmpd="sng">
            <a:solidFill>
              <a:srgbClr val="D1B7A1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3473450" y="497205"/>
            <a:ext cx="1518920" cy="2965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kumimoji="0" lang="zh-CN" altLang="en-US" sz="1200" b="1" i="0" u="none" strike="noStrike" kern="0" cap="none" spc="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一、西餐自助概述</a:t>
            </a:r>
            <a:endParaRPr kumimoji="0" lang="en-US" altLang="zh-CN" sz="1200" b="1" i="0" u="none" strike="noStrike" kern="0" cap="none" spc="0" normalizeH="0" baseline="0" noProof="1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8" name="椭圆 7"/>
          <p:cNvSpPr/>
          <p:nvPr>
            <p:custDataLst>
              <p:tags r:id="rId3"/>
            </p:custDataLst>
          </p:nvPr>
        </p:nvSpPr>
        <p:spPr>
          <a:xfrm>
            <a:off x="819189" y="2400532"/>
            <a:ext cx="675456" cy="617823"/>
          </a:xfrm>
          <a:prstGeom prst="ellipse">
            <a:avLst/>
          </a:prstGeom>
          <a:solidFill>
            <a:srgbClr val="D2AD8D"/>
          </a:solidFill>
          <a:ln w="3175" cap="flat" cmpd="sng" algn="ctr">
            <a:solidFill>
              <a:srgbClr val="D7D7D7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anchor="ctr"/>
          <a:p>
            <a:pPr marL="0" marR="0" algn="ctr" rtl="0" eaLnBrk="1" fontAlgn="auto" latinLnBrk="0" hangingPunct="1">
              <a:lnSpc>
                <a:spcPct val="150000"/>
              </a:lnSpc>
              <a:buClrTx/>
              <a:buSzTx/>
              <a:buNone/>
            </a:pPr>
            <a:r>
              <a:rPr kumimoji="0" lang="zh-CN" altLang="en-US" sz="1000" b="1" i="0" u="none" strike="noStrike" kern="0" cap="none" spc="0" normalizeH="0" baseline="0" noProof="1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（二）</a:t>
            </a:r>
            <a:endParaRPr kumimoji="0" lang="zh-CN" altLang="en-US" sz="1000" b="1" i="0" u="none" strike="noStrike" kern="0" cap="none" spc="0" normalizeH="0" baseline="0" noProof="1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marR="0" algn="ctr" rtl="0" eaLnBrk="1" fontAlgn="auto" latinLnBrk="0" hangingPunct="1">
              <a:lnSpc>
                <a:spcPct val="150000"/>
              </a:lnSpc>
              <a:buClrTx/>
              <a:buSzTx/>
              <a:buNone/>
            </a:pPr>
            <a:r>
              <a:rPr kumimoji="0" lang="zh-CN" altLang="en-US" sz="1000" b="1" i="0" u="none" strike="noStrike" kern="0" cap="none" spc="0" normalizeH="0" baseline="0" noProof="1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食品台布置</a:t>
            </a:r>
            <a:endParaRPr kumimoji="0" lang="zh-CN" altLang="en-US" sz="1000" b="1" i="0" u="none" strike="noStrike" kern="0" cap="none" spc="0" normalizeH="0" baseline="0" noProof="1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9" name="AutoShape 4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856579" y="2398803"/>
            <a:ext cx="2689143" cy="623586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 w="12700">
            <a:solidFill>
              <a:srgbClr val="4BACC6"/>
            </a:solidFill>
            <a:prstDash val="dash"/>
            <a:round/>
          </a:ln>
          <a:effectLst/>
        </p:spPr>
        <p:txBody>
          <a:bodyPr vert="horz" wrap="square" lIns="56658" tIns="28329" rIns="56658" bIns="28329" numCol="1" anchor="t" anchorCtr="0" compatLnSpc="1"/>
          <a:p>
            <a:pPr marL="0" lvl="0" indent="0" eaLnBrk="1" fontAlgn="auto" latinLnBrk="0" hangingPunct="1">
              <a:lnSpc>
                <a:spcPct val="150000"/>
              </a:lnSpc>
            </a:pPr>
            <a:r>
              <a:rPr sz="800" ker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食品台面布置要求立体感强、方便取菜和主题鲜明。</a:t>
            </a:r>
            <a:endParaRPr sz="800" kern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0" name="椭圆 9"/>
          <p:cNvSpPr/>
          <p:nvPr>
            <p:custDataLst>
              <p:tags r:id="rId5"/>
            </p:custDataLst>
          </p:nvPr>
        </p:nvSpPr>
        <p:spPr>
          <a:xfrm>
            <a:off x="819189" y="3161284"/>
            <a:ext cx="675456" cy="617823"/>
          </a:xfrm>
          <a:prstGeom prst="ellipse">
            <a:avLst/>
          </a:prstGeom>
          <a:solidFill>
            <a:srgbClr val="D2AD8D"/>
          </a:solidFill>
          <a:ln w="3175" cap="flat" cmpd="sng" algn="ctr">
            <a:solidFill>
              <a:srgbClr val="D7D7D7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anchor="ctr"/>
          <a:lstStyle/>
          <a:p>
            <a:pPr marL="0" marR="0" algn="ctr" rtl="0" eaLnBrk="1" fontAlgn="auto" latinLnBrk="0" hangingPunct="1">
              <a:lnSpc>
                <a:spcPct val="150000"/>
              </a:lnSpc>
              <a:buClrTx/>
              <a:buSzTx/>
              <a:buNone/>
            </a:pPr>
            <a:r>
              <a:rPr kumimoji="0" lang="zh-CN" altLang="en-US" sz="1000" b="1" i="0" u="none" strike="noStrike" kern="0" cap="none" spc="0" normalizeH="0" baseline="0" noProof="1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（一）</a:t>
            </a:r>
            <a:endParaRPr kumimoji="0" lang="zh-CN" altLang="en-US" sz="1000" b="1" i="0" u="none" strike="noStrike" kern="0" cap="none" spc="0" normalizeH="0" baseline="0" noProof="1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marR="0" algn="ctr" rtl="0" eaLnBrk="1" fontAlgn="auto" latinLnBrk="0" hangingPunct="1">
              <a:lnSpc>
                <a:spcPct val="150000"/>
              </a:lnSpc>
              <a:buClrTx/>
              <a:buSzTx/>
              <a:buNone/>
            </a:pPr>
            <a:r>
              <a:rPr kumimoji="0" lang="zh-CN" altLang="en-US" sz="1000" b="1" i="0" u="none" strike="noStrike" kern="0" cap="none" spc="0" normalizeH="0" baseline="0" noProof="1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餐桌摆台</a:t>
            </a:r>
            <a:endParaRPr kumimoji="0" lang="zh-CN" altLang="en-US" sz="1000" b="1" i="0" u="none" strike="noStrike" kern="0" cap="none" spc="0" normalizeH="0" baseline="0" noProof="1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1" name="AutoShape 4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856579" y="3159555"/>
            <a:ext cx="2689143" cy="623586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 w="12700">
            <a:solidFill>
              <a:srgbClr val="4BACC6"/>
            </a:solidFill>
            <a:prstDash val="dash"/>
            <a:round/>
          </a:ln>
          <a:effectLst/>
        </p:spPr>
        <p:txBody>
          <a:bodyPr vert="horz" wrap="square" lIns="56658" tIns="28329" rIns="56658" bIns="28329" numCol="1" anchor="t" anchorCtr="0" compatLnSpc="1"/>
          <a:lstStyle/>
          <a:p>
            <a:pPr marL="0" lvl="0" indent="0" eaLnBrk="1" fontAlgn="auto" latinLnBrk="0" hangingPunct="1">
              <a:lnSpc>
                <a:spcPct val="150000"/>
              </a:lnSpc>
            </a:pPr>
            <a:r>
              <a:rPr sz="800" ker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自助餐厅通常设座位，其台面可以按零点餐厅摆放。</a:t>
            </a:r>
            <a:endParaRPr sz="800" kern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92650" y="1670050"/>
            <a:ext cx="2661920" cy="198945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object 2"/>
          <p:cNvSpPr txBox="1"/>
          <p:nvPr/>
        </p:nvSpPr>
        <p:spPr>
          <a:xfrm>
            <a:off x="425450" y="298450"/>
            <a:ext cx="3510280" cy="1974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主题三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</a:t>
            </a: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西餐</a:t>
            </a:r>
            <a:r>
              <a: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服务</a:t>
            </a:r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77850" y="510540"/>
            <a:ext cx="1631950" cy="262255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任务4  西餐自助餐服务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grpSp>
        <p:nvGrpSpPr>
          <p:cNvPr id="245" name="组合 244"/>
          <p:cNvGrpSpPr/>
          <p:nvPr/>
        </p:nvGrpSpPr>
        <p:grpSpPr>
          <a:xfrm>
            <a:off x="2868930" y="1593850"/>
            <a:ext cx="2681605" cy="2377440"/>
            <a:chOff x="3480" y="1910"/>
            <a:chExt cx="3966" cy="3708"/>
          </a:xfrm>
        </p:grpSpPr>
        <p:grpSp>
          <p:nvGrpSpPr>
            <p:cNvPr id="239" name="组合 238"/>
            <p:cNvGrpSpPr/>
            <p:nvPr/>
          </p:nvGrpSpPr>
          <p:grpSpPr>
            <a:xfrm>
              <a:off x="4150" y="2211"/>
              <a:ext cx="2488" cy="2891"/>
              <a:chOff x="4390" y="1910"/>
              <a:chExt cx="2488" cy="2891"/>
            </a:xfrm>
          </p:grpSpPr>
          <p:sp>
            <p:nvSpPr>
              <p:cNvPr id="232" name="矩形 231"/>
              <p:cNvSpPr/>
              <p:nvPr/>
            </p:nvSpPr>
            <p:spPr>
              <a:xfrm>
                <a:off x="4390" y="1910"/>
                <a:ext cx="2282" cy="3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p>
                <a:r>
                  <a:rPr lang="zh-CN" altLang="en-US" sz="1000" dirty="0" smtClean="0">
                    <a:latin typeface="宋体" panose="02010600030101010101" pitchFamily="2" charset="-122"/>
                    <a:ea typeface="宋体" panose="02010600030101010101" pitchFamily="2" charset="-122"/>
                  </a:rPr>
                  <a:t>（一）餐前准备</a:t>
                </a:r>
                <a:endParaRPr lang="zh-CN" altLang="en-US" sz="1000" dirty="0" smtClean="0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233" name="矩形 232"/>
              <p:cNvSpPr/>
              <p:nvPr/>
            </p:nvSpPr>
            <p:spPr>
              <a:xfrm>
                <a:off x="4390" y="2607"/>
                <a:ext cx="1688" cy="3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p>
                <a:r>
                  <a:rPr lang="zh-CN" altLang="en-US" sz="1000" dirty="0" smtClean="0">
                    <a:latin typeface="宋体" panose="02010600030101010101" pitchFamily="2" charset="-122"/>
                    <a:ea typeface="宋体" panose="02010600030101010101" pitchFamily="2" charset="-122"/>
                  </a:rPr>
                  <a:t>（二）开餐服务</a:t>
                </a:r>
                <a:endParaRPr lang="zh-CN" altLang="en-US" sz="1000" dirty="0" smtClean="0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234" name="矩形 233"/>
              <p:cNvSpPr/>
              <p:nvPr/>
            </p:nvSpPr>
            <p:spPr>
              <a:xfrm>
                <a:off x="4390" y="3862"/>
                <a:ext cx="2088" cy="3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p>
                <a:r>
                  <a:rPr lang="zh-CN" altLang="en-US" sz="1000" dirty="0" smtClean="0">
                    <a:latin typeface="宋体" panose="02010600030101010101" pitchFamily="2" charset="-122"/>
                    <a:ea typeface="宋体" panose="02010600030101010101" pitchFamily="2" charset="-122"/>
                  </a:rPr>
                  <a:t>（四）结账服务</a:t>
                </a:r>
                <a:endParaRPr lang="zh-CN" altLang="en-US" sz="1000" dirty="0" smtClean="0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235" name="矩形 234"/>
              <p:cNvSpPr/>
              <p:nvPr/>
            </p:nvSpPr>
            <p:spPr>
              <a:xfrm>
                <a:off x="4390" y="3304"/>
                <a:ext cx="2488" cy="3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p>
                <a:r>
                  <a:rPr lang="zh-CN" altLang="en-US" sz="1000" dirty="0" smtClean="0">
                    <a:latin typeface="宋体" panose="02010600030101010101" pitchFamily="2" charset="-122"/>
                    <a:ea typeface="宋体" panose="02010600030101010101" pitchFamily="2" charset="-122"/>
                  </a:rPr>
                  <a:t>（三）值台服务</a:t>
                </a:r>
                <a:endParaRPr lang="zh-CN" altLang="en-US" sz="1000" dirty="0" smtClean="0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237" name="矩形 236"/>
              <p:cNvSpPr/>
              <p:nvPr/>
            </p:nvSpPr>
            <p:spPr>
              <a:xfrm>
                <a:off x="4390" y="4419"/>
                <a:ext cx="1603" cy="3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p>
                <a:r>
                  <a:rPr lang="zh-CN" altLang="en-US" sz="1000" dirty="0" smtClean="0">
                    <a:latin typeface="宋体" panose="02010600030101010101" pitchFamily="2" charset="-122"/>
                    <a:ea typeface="宋体" panose="02010600030101010101" pitchFamily="2" charset="-122"/>
                  </a:rPr>
                  <a:t>（五）</a:t>
                </a:r>
                <a:r>
                  <a:rPr lang="zh-CN" altLang="en-US" sz="1000" dirty="0" smtClean="0">
                    <a:latin typeface="宋体" panose="02010600030101010101" pitchFamily="2" charset="-122"/>
                    <a:ea typeface="宋体" panose="02010600030101010101" pitchFamily="2" charset="-122"/>
                    <a:sym typeface="+mn-ea"/>
                  </a:rPr>
                  <a:t>热情送客</a:t>
                </a:r>
                <a:endParaRPr lang="en-US" altLang="zh-CN" sz="1000" dirty="0" smtClean="0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244" name="AutoShape 4"/>
            <p:cNvSpPr>
              <a:spLocks noChangeArrowheads="1"/>
            </p:cNvSpPr>
            <p:nvPr/>
          </p:nvSpPr>
          <p:spPr bwMode="auto">
            <a:xfrm>
              <a:off x="3480" y="1910"/>
              <a:ext cx="3966" cy="3708"/>
            </a:xfrm>
            <a:prstGeom prst="roundRect">
              <a:avLst>
                <a:gd name="adj" fmla="val 16667"/>
              </a:avLst>
            </a:prstGeom>
            <a:noFill/>
            <a:ln w="12700">
              <a:solidFill>
                <a:srgbClr val="4BACC6"/>
              </a:solidFill>
              <a:prstDash val="dash"/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2F2F2"/>
                  </a:solidFill>
                </a14:hiddenFill>
              </a:ext>
            </a:extLst>
          </p:spPr>
          <p:txBody>
            <a:bodyPr vert="horz" wrap="square" lIns="56658" tIns="28329" rIns="56658" bIns="28329" numCol="1" anchor="t" anchorCtr="0" compatLnSpc="1"/>
            <a:p>
              <a:pPr marL="0" lvl="0" indent="0" eaLnBrk="1" fontAlgn="auto" latinLnBrk="0" hangingPunct="1">
                <a:lnSpc>
                  <a:spcPct val="150000"/>
                </a:lnSpc>
              </a:pPr>
              <a:r>
                <a:rPr lang="en-US" altLang="zh-CN" sz="800" kern="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   </a:t>
              </a:r>
              <a:endParaRPr lang="zh-CN" altLang="en-US" sz="1000" kern="0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endParaRPr>
            </a:p>
          </p:txBody>
        </p:sp>
      </p:grpSp>
      <p:sp>
        <p:nvSpPr>
          <p:cNvPr id="3" name="圆角矩形 2"/>
          <p:cNvSpPr/>
          <p:nvPr/>
        </p:nvSpPr>
        <p:spPr>
          <a:xfrm>
            <a:off x="3092450" y="374650"/>
            <a:ext cx="2151380" cy="545465"/>
          </a:xfrm>
          <a:prstGeom prst="roundRect">
            <a:avLst/>
          </a:prstGeom>
          <a:noFill/>
          <a:ln w="12700" cmpd="sng">
            <a:solidFill>
              <a:srgbClr val="D1B7A1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3270250" y="497205"/>
            <a:ext cx="1878330" cy="2819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kumimoji="0" lang="zh-CN" altLang="en-US" sz="1200" b="1" i="0" u="none" strike="noStrike" kern="0" cap="none" spc="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二、西餐餐厅服务流程</a:t>
            </a:r>
            <a:endParaRPr kumimoji="0" lang="en-US" altLang="zh-CN" sz="1200" b="1" i="0" u="none" strike="noStrike" kern="0" cap="none" spc="0" normalizeH="0" baseline="0" noProof="1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4" name="object 2"/>
          <p:cNvSpPr txBox="1"/>
          <p:nvPr/>
        </p:nvSpPr>
        <p:spPr>
          <a:xfrm>
            <a:off x="425450" y="298450"/>
            <a:ext cx="3510280" cy="1974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主题三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</a:t>
            </a: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西餐</a:t>
            </a:r>
            <a:r>
              <a: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服务</a:t>
            </a:r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77850" y="510540"/>
            <a:ext cx="1631950" cy="262255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任务4  西餐自助餐服务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238" name="椭圆 237"/>
          <p:cNvSpPr/>
          <p:nvPr/>
        </p:nvSpPr>
        <p:spPr>
          <a:xfrm>
            <a:off x="654050" y="2051050"/>
            <a:ext cx="764540" cy="706755"/>
          </a:xfrm>
          <a:prstGeom prst="ellipse">
            <a:avLst/>
          </a:prstGeom>
          <a:solidFill>
            <a:srgbClr val="D2AD8D"/>
          </a:solidFill>
          <a:ln w="3175" cap="flat" cmpd="sng" algn="ctr">
            <a:solidFill>
              <a:srgbClr val="D7D7D7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anchor="ctr"/>
          <a:p>
            <a:pPr marL="0" marR="0" algn="ctr" rtl="0" eaLnBrk="1" fontAlgn="auto" latinLnBrk="0" hangingPunct="1">
              <a:lnSpc>
                <a:spcPct val="150000"/>
              </a:lnSpc>
              <a:buClrTx/>
              <a:buSzTx/>
              <a:buNone/>
            </a:pPr>
            <a:r>
              <a:rPr kumimoji="0" lang="zh-CN" altLang="en-US" sz="1000" b="1" i="0" u="none" strike="noStrike" kern="0" cap="none" spc="0" normalizeH="0" baseline="0" noProof="1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（一）</a:t>
            </a:r>
            <a:endParaRPr kumimoji="0" lang="zh-CN" altLang="en-US" sz="1000" b="1" i="0" u="none" strike="noStrike" kern="0" cap="none" spc="0" normalizeH="0" baseline="0" noProof="1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marR="0" algn="ctr" rtl="0" eaLnBrk="1" fontAlgn="auto" latinLnBrk="0" hangingPunct="1">
              <a:lnSpc>
                <a:spcPct val="150000"/>
              </a:lnSpc>
              <a:buClrTx/>
              <a:buSzTx/>
              <a:buNone/>
            </a:pPr>
            <a:r>
              <a:rPr kumimoji="0" lang="zh-CN" altLang="en-US" sz="1000" b="1" i="0" u="none" strike="noStrike" kern="0" cap="none" spc="0" normalizeH="0" baseline="0" noProof="1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开餐服务</a:t>
            </a:r>
            <a:endParaRPr kumimoji="0" lang="zh-CN" altLang="en-US" sz="1000" b="1" i="0" u="none" strike="noStrike" kern="0" cap="none" spc="0" normalizeH="0" baseline="0" noProof="1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44" name="AutoShape 4"/>
          <p:cNvSpPr>
            <a:spLocks noChangeArrowheads="1"/>
          </p:cNvSpPr>
          <p:nvPr/>
        </p:nvSpPr>
        <p:spPr bwMode="auto">
          <a:xfrm>
            <a:off x="1644650" y="1538605"/>
            <a:ext cx="4264660" cy="2277110"/>
          </a:xfrm>
          <a:prstGeom prst="roundRect">
            <a:avLst>
              <a:gd name="adj" fmla="val 16667"/>
            </a:avLst>
          </a:prstGeom>
          <a:noFill/>
          <a:ln w="12700">
            <a:solidFill>
              <a:srgbClr val="4BACC6"/>
            </a:solidFill>
            <a:prstDash val="dash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2F2F2"/>
                </a:solidFill>
              </a14:hiddenFill>
            </a:ext>
          </a:extLst>
        </p:spPr>
        <p:txBody>
          <a:bodyPr vert="horz" wrap="square" lIns="56658" tIns="28329" rIns="56658" bIns="28329" numCol="1" anchor="t" anchorCtr="0" compatLnSpc="1"/>
          <a:p>
            <a:pPr marL="0" lvl="0" indent="0" eaLnBrk="1" fontAlgn="auto" latinLnBrk="0" hangingPunct="1">
              <a:lnSpc>
                <a:spcPct val="150000"/>
              </a:lnSpc>
            </a:pPr>
            <a:r>
              <a:rPr lang="en-US" altLang="zh-CN" sz="800" ker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</a:t>
            </a:r>
            <a:endParaRPr lang="zh-CN" altLang="en-US" sz="1000" kern="0" dirty="0" smtClean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 flipH="1">
            <a:off x="1647190" y="1670050"/>
            <a:ext cx="4184015" cy="2132330"/>
          </a:xfrm>
          <a:prstGeom prst="rect">
            <a:avLst/>
          </a:prstGeom>
          <a:noFill/>
          <a:ln>
            <a:noFill/>
          </a:ln>
        </p:spPr>
        <p:txBody>
          <a:bodyPr wrap="square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indent="0" eaLnBrk="1" fontAlgn="auto" latinLnBrk="0" hangingPunct="1">
              <a:lnSpc>
                <a:spcPct val="150000"/>
              </a:lnSpc>
              <a:defRPr/>
            </a:pPr>
            <a:r>
              <a:rPr lang="zh-CN" altLang="en-US" sz="1000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（1）主动问候、引领客人，拉椅让座。</a:t>
            </a:r>
            <a:endParaRPr lang="zh-CN" altLang="en-US" sz="1000" kern="0" dirty="0" smtClean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 eaLnBrk="1" fontAlgn="auto" latinLnBrk="0" hangingPunct="1">
              <a:lnSpc>
                <a:spcPct val="150000"/>
              </a:lnSpc>
              <a:defRPr/>
            </a:pPr>
            <a:r>
              <a:rPr lang="zh-CN" altLang="en-US" sz="1000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（2）询问客人喝何种酒水。有些自助餐厅餐费含规定的软饮料，如果想喝规定以外的酒水则另付费；有些自助餐厅餐费不含任何饮料。</a:t>
            </a:r>
            <a:endParaRPr lang="zh-CN" altLang="en-US" sz="1000" kern="0" dirty="0" smtClean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 eaLnBrk="1" fontAlgn="auto" latinLnBrk="0" hangingPunct="1">
              <a:lnSpc>
                <a:spcPct val="150000"/>
              </a:lnSpc>
              <a:defRPr/>
            </a:pPr>
            <a:r>
              <a:rPr lang="zh-CN" altLang="en-US" sz="1000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（3）开单取饮料，提供酒水服务。</a:t>
            </a:r>
            <a:endParaRPr lang="zh-CN" altLang="en-US" sz="1000" kern="0" dirty="0" smtClean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 eaLnBrk="1" fontAlgn="auto" latinLnBrk="0" hangingPunct="1">
              <a:lnSpc>
                <a:spcPct val="150000"/>
              </a:lnSpc>
              <a:defRPr/>
            </a:pPr>
            <a:r>
              <a:rPr lang="zh-CN" altLang="en-US" sz="1000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（4）指示客人取菜，遇行动不便的客人征求意见后为其取食物。</a:t>
            </a:r>
            <a:endParaRPr lang="zh-CN" altLang="en-US" sz="1000" kern="0" dirty="0" smtClean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 eaLnBrk="1" fontAlgn="auto" latinLnBrk="0" hangingPunct="1">
              <a:lnSpc>
                <a:spcPct val="150000"/>
              </a:lnSpc>
              <a:defRPr/>
            </a:pPr>
            <a:r>
              <a:rPr lang="zh-CN" altLang="en-US" sz="1000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（5）巡视服务区域，随时为客人提供服务。（如添加酒水，撤换空盘、空瓶、送餐巾纸等。）</a:t>
            </a:r>
            <a:endParaRPr lang="zh-CN" altLang="en-US" sz="1000" kern="0" dirty="0" smtClean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 eaLnBrk="1" fontAlgn="auto" latinLnBrk="0" hangingPunct="1">
              <a:lnSpc>
                <a:spcPct val="150000"/>
              </a:lnSpc>
              <a:defRPr/>
            </a:pPr>
            <a:r>
              <a:rPr lang="zh-CN" altLang="en-US" sz="1000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（6）客人用完甜点后，询问客人是否需要咖啡或茶，并及时服务。</a:t>
            </a:r>
            <a:endParaRPr lang="zh-CN" altLang="en-US" sz="1000" kern="0" dirty="0" smtClean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object 2"/>
          <p:cNvSpPr txBox="1"/>
          <p:nvPr/>
        </p:nvSpPr>
        <p:spPr>
          <a:xfrm>
            <a:off x="425450" y="298450"/>
            <a:ext cx="3510280" cy="1974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主题三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</a:t>
            </a: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西餐</a:t>
            </a:r>
            <a:r>
              <a: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服务</a:t>
            </a:r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77850" y="510540"/>
            <a:ext cx="1631950" cy="262255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任务4  西餐自助餐服务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238" name="椭圆 237"/>
          <p:cNvSpPr/>
          <p:nvPr>
            <p:custDataLst>
              <p:tags r:id="rId1"/>
            </p:custDataLst>
          </p:nvPr>
        </p:nvSpPr>
        <p:spPr>
          <a:xfrm>
            <a:off x="654050" y="1670050"/>
            <a:ext cx="764540" cy="706755"/>
          </a:xfrm>
          <a:prstGeom prst="ellipse">
            <a:avLst/>
          </a:prstGeom>
          <a:solidFill>
            <a:srgbClr val="D2AD8D"/>
          </a:solidFill>
          <a:ln w="3175" cap="flat" cmpd="sng" algn="ctr">
            <a:solidFill>
              <a:srgbClr val="D7D7D7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anchor="ctr"/>
          <a:p>
            <a:pPr marL="0" marR="0" algn="ctr" rtl="0" eaLnBrk="1" fontAlgn="auto" latinLnBrk="0" hangingPunct="1">
              <a:lnSpc>
                <a:spcPct val="150000"/>
              </a:lnSpc>
              <a:buClrTx/>
              <a:buSzTx/>
              <a:buNone/>
            </a:pPr>
            <a:r>
              <a:rPr kumimoji="0" lang="zh-CN" altLang="en-US" sz="1000" b="1" i="0" u="none" strike="noStrike" kern="0" cap="none" spc="0" normalizeH="0" baseline="0" noProof="1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（二）</a:t>
            </a:r>
            <a:endParaRPr kumimoji="0" lang="zh-CN" altLang="en-US" sz="1000" b="1" i="0" u="none" strike="noStrike" kern="0" cap="none" spc="0" normalizeH="0" baseline="0" noProof="1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marR="0" algn="ctr" rtl="0" eaLnBrk="1" fontAlgn="auto" latinLnBrk="0" hangingPunct="1">
              <a:lnSpc>
                <a:spcPct val="150000"/>
              </a:lnSpc>
              <a:buClrTx/>
              <a:buSzTx/>
              <a:buNone/>
            </a:pPr>
            <a:r>
              <a:rPr kumimoji="0" lang="zh-CN" altLang="en-US" sz="1000" b="1" i="0" u="none" strike="noStrike" kern="0" cap="none" spc="0" normalizeH="0" baseline="0" noProof="1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值台服务</a:t>
            </a:r>
            <a:endParaRPr kumimoji="0" lang="zh-CN" altLang="en-US" sz="1000" b="1" i="0" u="none" strike="noStrike" kern="0" cap="none" spc="0" normalizeH="0" baseline="0" noProof="1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1729740" y="1394460"/>
            <a:ext cx="2748280" cy="1745615"/>
            <a:chOff x="2724" y="1236"/>
            <a:chExt cx="7783" cy="1667"/>
          </a:xfrm>
        </p:grpSpPr>
        <p:sp>
          <p:nvSpPr>
            <p:cNvPr id="244" name="AutoShape 4"/>
            <p:cNvSpPr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2724" y="1236"/>
              <a:ext cx="7783" cy="1667"/>
            </a:xfrm>
            <a:prstGeom prst="roundRect">
              <a:avLst>
                <a:gd name="adj" fmla="val 16667"/>
              </a:avLst>
            </a:prstGeom>
            <a:noFill/>
            <a:ln w="12700">
              <a:solidFill>
                <a:srgbClr val="4BACC6"/>
              </a:solidFill>
              <a:prstDash val="dash"/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2F2F2"/>
                  </a:solidFill>
                </a14:hiddenFill>
              </a:ext>
            </a:extLst>
          </p:spPr>
          <p:txBody>
            <a:bodyPr vert="horz" wrap="square" lIns="56658" tIns="28329" rIns="56658" bIns="28329" numCol="1" anchor="t" anchorCtr="0" compatLnSpc="1"/>
            <a:p>
              <a:pPr marL="0" lvl="0" indent="0" eaLnBrk="1" fontAlgn="auto" latinLnBrk="0" hangingPunct="1">
                <a:lnSpc>
                  <a:spcPct val="150000"/>
                </a:lnSpc>
              </a:pPr>
              <a:r>
                <a:rPr lang="en-US" altLang="zh-CN" sz="800" kern="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   </a:t>
              </a:r>
              <a:endParaRPr lang="zh-CN" altLang="en-US" sz="1000" kern="0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endParaRPr>
            </a:p>
          </p:txBody>
        </p:sp>
        <p:sp>
          <p:nvSpPr>
            <p:cNvPr id="30" name="TextBox 29"/>
            <p:cNvSpPr txBox="1"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 flipH="1">
              <a:off x="2821" y="1310"/>
              <a:ext cx="7647" cy="159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no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indent="0" eaLnBrk="1" fontAlgn="auto" latinLnBrk="0" hangingPunct="1">
                <a:lnSpc>
                  <a:spcPct val="150000"/>
                </a:lnSpc>
                <a:defRPr/>
              </a:pPr>
              <a:r>
                <a:rPr lang="en-US" altLang="zh-CN" sz="1000" kern="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宋体" panose="02010600030101010101" pitchFamily="2" charset="-122"/>
                  <a:cs typeface="宋体" panose="02010600030101010101" pitchFamily="2" charset="-122"/>
                </a:rPr>
                <a:t>1.</a:t>
              </a:r>
              <a:r>
                <a:rPr lang="zh-CN" altLang="en-US" sz="1000" kern="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宋体" panose="02010600030101010101" pitchFamily="2" charset="-122"/>
                  <a:cs typeface="宋体" panose="02010600030101010101" pitchFamily="2" charset="-122"/>
                </a:rPr>
                <a:t>一般由固定的服务员或厨师负责食品台。</a:t>
              </a:r>
              <a:br>
                <a:rPr lang="zh-CN" altLang="en-US" sz="1000" kern="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宋体" panose="02010600030101010101" pitchFamily="2" charset="-122"/>
                  <a:cs typeface="宋体" panose="02010600030101010101" pitchFamily="2" charset="-122"/>
                </a:rPr>
              </a:br>
              <a:r>
                <a:rPr lang="en-US" altLang="zh-CN" sz="1000" kern="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宋体" panose="02010600030101010101" pitchFamily="2" charset="-122"/>
                  <a:cs typeface="宋体" panose="02010600030101010101" pitchFamily="2" charset="-122"/>
                </a:rPr>
                <a:t>2.</a:t>
              </a:r>
              <a:r>
                <a:rPr lang="zh-CN" altLang="en-US" sz="1000" kern="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宋体" panose="02010600030101010101" pitchFamily="2" charset="-122"/>
                  <a:cs typeface="宋体" panose="02010600030101010101" pitchFamily="2" charset="-122"/>
                </a:rPr>
                <a:t>不断补充食品，保证用餐过程中食品不短缺。一般少于1/2时就要补充，以免后面的客人觉得菜肴不丰富。</a:t>
              </a:r>
              <a:br>
                <a:rPr lang="zh-CN" altLang="en-US" sz="1000" kern="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宋体" panose="02010600030101010101" pitchFamily="2" charset="-122"/>
                  <a:cs typeface="宋体" panose="02010600030101010101" pitchFamily="2" charset="-122"/>
                </a:rPr>
              </a:br>
              <a:r>
                <a:rPr lang="en-US" altLang="zh-CN" sz="1000" kern="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宋体" panose="02010600030101010101" pitchFamily="2" charset="-122"/>
                  <a:cs typeface="宋体" panose="02010600030101010101" pitchFamily="2" charset="-122"/>
                </a:rPr>
                <a:t>3.</a:t>
              </a:r>
              <a:r>
                <a:rPr lang="zh-CN" altLang="en-US" sz="1000" kern="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宋体" panose="02010600030101010101" pitchFamily="2" charset="-122"/>
                  <a:cs typeface="宋体" panose="02010600030101010101" pitchFamily="2" charset="-122"/>
                </a:rPr>
                <a:t>为烘托气氛，</a:t>
              </a:r>
              <a:r>
                <a:rPr lang="en-US" altLang="zh-CN" sz="1000" kern="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宋体" panose="02010600030101010101" pitchFamily="2" charset="-122"/>
                  <a:cs typeface="宋体" panose="02010600030101010101" pitchFamily="2" charset="-122"/>
                </a:rPr>
                <a:t>现场烹制等。</a:t>
              </a:r>
              <a:endParaRPr lang="en-US" altLang="zh-CN" sz="1000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cs typeface="宋体" panose="02010600030101010101" pitchFamily="2" charset="-122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rcRect r="254" b="9884"/>
          <a:stretch>
            <a:fillRect/>
          </a:stretch>
        </p:blipFill>
        <p:spPr>
          <a:xfrm>
            <a:off x="4692650" y="1441450"/>
            <a:ext cx="2661285" cy="176149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object 2"/>
          <p:cNvSpPr txBox="1"/>
          <p:nvPr/>
        </p:nvSpPr>
        <p:spPr>
          <a:xfrm>
            <a:off x="425450" y="298450"/>
            <a:ext cx="3510280" cy="1974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主题三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</a:t>
            </a: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西餐</a:t>
            </a:r>
            <a:r>
              <a: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服务</a:t>
            </a:r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77850" y="510540"/>
            <a:ext cx="1631950" cy="262255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任务4  西餐自助餐服务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238" name="椭圆 237"/>
          <p:cNvSpPr/>
          <p:nvPr>
            <p:custDataLst>
              <p:tags r:id="rId1"/>
            </p:custDataLst>
          </p:nvPr>
        </p:nvSpPr>
        <p:spPr>
          <a:xfrm>
            <a:off x="654050" y="1670050"/>
            <a:ext cx="764540" cy="706755"/>
          </a:xfrm>
          <a:prstGeom prst="ellipse">
            <a:avLst/>
          </a:prstGeom>
          <a:solidFill>
            <a:srgbClr val="D2AD8D"/>
          </a:solidFill>
          <a:ln w="3175" cap="flat" cmpd="sng" algn="ctr">
            <a:solidFill>
              <a:srgbClr val="D7D7D7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anchor="ctr"/>
          <a:p>
            <a:pPr marL="0" marR="0" algn="ctr" rtl="0" eaLnBrk="1" fontAlgn="auto" latinLnBrk="0" hangingPunct="1">
              <a:lnSpc>
                <a:spcPct val="150000"/>
              </a:lnSpc>
              <a:buClrTx/>
              <a:buSzTx/>
              <a:buNone/>
            </a:pPr>
            <a:r>
              <a:rPr kumimoji="0" lang="zh-CN" altLang="en-US" sz="1000" b="1" i="0" u="none" strike="noStrike" kern="0" cap="none" spc="0" normalizeH="0" baseline="0" noProof="1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（一）</a:t>
            </a:r>
            <a:endParaRPr kumimoji="0" lang="zh-CN" altLang="en-US" sz="1000" b="1" i="0" u="none" strike="noStrike" kern="0" cap="none" spc="0" normalizeH="0" baseline="0" noProof="1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marR="0" algn="ctr" rtl="0" eaLnBrk="1" fontAlgn="auto" latinLnBrk="0" hangingPunct="1">
              <a:lnSpc>
                <a:spcPct val="150000"/>
              </a:lnSpc>
              <a:buClrTx/>
              <a:buSzTx/>
              <a:buNone/>
            </a:pPr>
            <a:r>
              <a:rPr kumimoji="0" lang="zh-CN" altLang="en-US" sz="1000" b="1" i="0" u="none" strike="noStrike" kern="0" cap="none" spc="0" normalizeH="0" baseline="0" noProof="1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结账服务</a:t>
            </a:r>
            <a:endParaRPr kumimoji="0" lang="zh-CN" altLang="en-US" sz="1000" b="1" i="0" u="none" strike="noStrike" kern="0" cap="none" spc="0" normalizeH="0" baseline="0" noProof="1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44" name="AutoShape 4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644650" y="1593850"/>
            <a:ext cx="5005705" cy="782320"/>
          </a:xfrm>
          <a:prstGeom prst="roundRect">
            <a:avLst>
              <a:gd name="adj" fmla="val 16667"/>
            </a:avLst>
          </a:prstGeom>
          <a:noFill/>
          <a:ln w="12700">
            <a:solidFill>
              <a:srgbClr val="4BACC6"/>
            </a:solidFill>
            <a:prstDash val="dash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2F2F2"/>
                </a:solidFill>
              </a14:hiddenFill>
            </a:ext>
          </a:extLst>
        </p:spPr>
        <p:txBody>
          <a:bodyPr vert="horz" wrap="square" lIns="56658" tIns="28329" rIns="56658" bIns="28329" numCol="1" anchor="t" anchorCtr="0" compatLnSpc="1"/>
          <a:p>
            <a:pPr marL="0" lvl="0" indent="0" eaLnBrk="1" fontAlgn="auto" latinLnBrk="0" hangingPunct="1">
              <a:lnSpc>
                <a:spcPct val="150000"/>
              </a:lnSpc>
            </a:pPr>
            <a:r>
              <a:rPr lang="en-US" altLang="zh-CN" sz="800" ker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</a:t>
            </a:r>
            <a:endParaRPr lang="zh-CN" altLang="en-US" sz="1000" kern="0" dirty="0" smtClean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30" name="TextBox 29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 flipH="1">
            <a:off x="1729740" y="1599565"/>
            <a:ext cx="4780280" cy="777240"/>
          </a:xfrm>
          <a:prstGeom prst="rect">
            <a:avLst/>
          </a:prstGeom>
          <a:noFill/>
          <a:ln>
            <a:noFill/>
          </a:ln>
        </p:spPr>
        <p:txBody>
          <a:bodyPr wrap="square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indent="0" eaLnBrk="1" fontAlgn="auto" latinLnBrk="0" hangingPunct="1">
              <a:lnSpc>
                <a:spcPct val="150000"/>
              </a:lnSpc>
              <a:defRPr/>
            </a:pPr>
            <a:r>
              <a:rPr lang="zh-CN" altLang="en-US" sz="1000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一般社会自助餐厅实行客人进餐厅先付费的制度。饮料含在餐费里，如用规定以外的酒水现付或最后付费。旅游饭店通常是等客人用完餐后再付费，等客人示意结账后，迅速准备账单，并按规范替客人办理结账手续。 </a:t>
            </a:r>
            <a:endParaRPr lang="zh-CN" altLang="en-US" sz="1000" kern="0" dirty="0" smtClean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" name="椭圆 1"/>
          <p:cNvSpPr/>
          <p:nvPr>
            <p:custDataLst>
              <p:tags r:id="rId4"/>
            </p:custDataLst>
          </p:nvPr>
        </p:nvSpPr>
        <p:spPr>
          <a:xfrm>
            <a:off x="628650" y="2787650"/>
            <a:ext cx="764540" cy="706755"/>
          </a:xfrm>
          <a:prstGeom prst="ellipse">
            <a:avLst/>
          </a:prstGeom>
          <a:solidFill>
            <a:srgbClr val="D2AD8D"/>
          </a:solidFill>
          <a:ln w="3175" cap="flat" cmpd="sng" algn="ctr">
            <a:solidFill>
              <a:srgbClr val="D7D7D7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anchor="ctr"/>
          <a:p>
            <a:pPr marL="0" marR="0" algn="ctr" rtl="0" eaLnBrk="1" fontAlgn="auto" latinLnBrk="0" hangingPunct="1">
              <a:lnSpc>
                <a:spcPct val="150000"/>
              </a:lnSpc>
              <a:buClrTx/>
              <a:buSzTx/>
              <a:buNone/>
            </a:pPr>
            <a:r>
              <a:rPr kumimoji="0" lang="zh-CN" altLang="en-US" sz="1000" b="1" i="0" u="none" strike="noStrike" kern="0" cap="none" spc="0" normalizeH="0" baseline="0" noProof="1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（二）</a:t>
            </a:r>
            <a:endParaRPr kumimoji="0" lang="zh-CN" altLang="en-US" sz="1000" b="1" i="0" u="none" strike="noStrike" kern="0" cap="none" spc="0" normalizeH="0" baseline="0" noProof="1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marR="0" algn="ctr" rtl="0" eaLnBrk="1" fontAlgn="auto" latinLnBrk="0" hangingPunct="1">
              <a:lnSpc>
                <a:spcPct val="150000"/>
              </a:lnSpc>
              <a:buClrTx/>
              <a:buSzTx/>
              <a:buNone/>
            </a:pPr>
            <a:r>
              <a:rPr kumimoji="0" lang="zh-CN" altLang="en-US" sz="1000" b="1" i="0" u="none" strike="noStrike" kern="0" cap="none" spc="0" normalizeH="0" baseline="0" noProof="1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热情送客</a:t>
            </a:r>
            <a:endParaRPr kumimoji="0" lang="zh-CN" altLang="en-US" sz="1000" b="1" i="0" u="none" strike="noStrike" kern="0" cap="none" spc="0" normalizeH="0" baseline="0" noProof="1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6" name="AutoShape 4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619250" y="2787650"/>
            <a:ext cx="5031740" cy="707390"/>
          </a:xfrm>
          <a:prstGeom prst="roundRect">
            <a:avLst>
              <a:gd name="adj" fmla="val 16667"/>
            </a:avLst>
          </a:prstGeom>
          <a:noFill/>
          <a:ln w="12700">
            <a:solidFill>
              <a:srgbClr val="4BACC6"/>
            </a:solidFill>
            <a:prstDash val="dash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2F2F2"/>
                </a:solidFill>
              </a14:hiddenFill>
            </a:ext>
          </a:extLst>
        </p:spPr>
        <p:txBody>
          <a:bodyPr vert="horz" wrap="square" lIns="56658" tIns="28329" rIns="56658" bIns="28329" numCol="1" anchor="t" anchorCtr="0" compatLnSpc="1"/>
          <a:p>
            <a:pPr marL="0" lvl="0" indent="0" eaLnBrk="1" fontAlgn="auto" latinLnBrk="0" hangingPunct="1">
              <a:lnSpc>
                <a:spcPct val="150000"/>
              </a:lnSpc>
            </a:pPr>
            <a:r>
              <a:rPr lang="en-US" altLang="zh-CN" sz="800" ker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</a:t>
            </a:r>
            <a:endParaRPr lang="zh-CN" altLang="en-US" sz="1000" kern="0" dirty="0" smtClean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7" name="TextBox 29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 flipH="1">
            <a:off x="1704340" y="2931795"/>
            <a:ext cx="4805045" cy="624205"/>
          </a:xfrm>
          <a:prstGeom prst="rect">
            <a:avLst/>
          </a:prstGeom>
          <a:noFill/>
          <a:ln>
            <a:noFill/>
          </a:ln>
        </p:spPr>
        <p:txBody>
          <a:bodyPr wrap="square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indent="0" eaLnBrk="1" fontAlgn="auto" latinLnBrk="0" hangingPunct="1">
              <a:lnSpc>
                <a:spcPct val="150000"/>
              </a:lnSpc>
              <a:defRPr/>
            </a:pPr>
            <a:r>
              <a:rPr lang="zh-CN" altLang="en-US" sz="1000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客人离座，迅速帮助拉椅，提醒带好随身物品，并礼貌致谢，欢迎下次光临。</a:t>
            </a:r>
            <a:endParaRPr lang="zh-CN" altLang="en-US" sz="1000" kern="0" dirty="0" smtClean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ID" val="crop20195007_1*i*1"/>
  <p:tag name="KSO_WM_TEMPLATE_CATEGORY" val="crop"/>
  <p:tag name="KSO_WM_TEMPLATE_INDEX" val="20195007"/>
  <p:tag name="KSO_WM_UNIT_LAYERLEVEL" val="1"/>
  <p:tag name="KSO_WM_TAG_VERSION" val="1.0"/>
  <p:tag name="KSO_WM_BEAUTIFY_FLAG" val="#wm#"/>
  <p:tag name="KSO_WM_UNIT_TYPE" val="i"/>
  <p:tag name="KSO_WM_UNIT_INDEX" val="1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20.xml><?xml version="1.0" encoding="utf-8"?>
<p:tagLst xmlns:p="http://schemas.openxmlformats.org/presentationml/2006/main">
  <p:tag name="PA" val="v5.2.2"/>
  <p:tag name="PICTUREFILLRANGE" val="3a80b5bd-4aab-4e59-bf7b-17648c325c0b"/>
  <p:tag name="KSO_WM_UNIT_VALUE" val="979*2127"/>
  <p:tag name="KSO_WM_UNIT_HIGHLIGHT" val="0"/>
  <p:tag name="KSO_WM_UNIT_COMPATIBLE" val="0"/>
  <p:tag name="KSO_WM_UNIT_DIAGRAM_ISNUMVISUAL" val="0"/>
  <p:tag name="KSO_WM_UNIT_DIAGRAM_ISREFERUNIT" val="0"/>
  <p:tag name="KSO_WM_DIAGRAM_GROUP_CODE" val="1673946455"/>
  <p:tag name="KSO_WM_UNIT_TYPE" val="ζ_h_d"/>
  <p:tag name="KSO_WM_UNIT_INDEX" val="1_1_1"/>
  <p:tag name="KSO_WM_UNIT_ID" val="crop20195007_1*ζ_h_d*1_1_1"/>
  <p:tag name="KSO_WM_TEMPLATE_CATEGORY" val="crop"/>
  <p:tag name="KSO_WM_TEMPLATE_INDEX" val="20195007"/>
  <p:tag name="KSO_WM_UNIT_LAYERLEVEL" val="1_1_1"/>
  <p:tag name="KSO_WM_TAG_VERSION" val="1.0"/>
  <p:tag name="KSO_WM_BEAUTIFY_FLAG" val="#wm#"/>
  <p:tag name="KSO_WM_UNIT_DIAGRAM_MODELTYPE" val="creativeCrop"/>
  <p:tag name="KSO_WM_BLIP_RECT_LEFT" val="-14"/>
  <p:tag name="KSO_WM_BLIP_RECT_RIGHT" val="-46"/>
  <p:tag name="KSO_WM_BLIP_RECT_TOP" val="-58"/>
  <p:tag name="KSO_WM_BLIP_RECT_BOTTOM" val="-59"/>
  <p:tag name="KSO_WM_CREATIVE_CROP_ORG_WIDTH" val="128.15"/>
  <p:tag name="KSO_WM_CREATIVE_CROP_ORG_HEIGHT" val="110.15"/>
  <p:tag name="KSO_WM_CREATIVE_CROP_HEIGHT" val="50.85"/>
  <p:tag name="KSO_WM_CREATIVE_CROP_WIDTH" val="128.15"/>
  <p:tag name="KSO_WM_CREATIVE_CROP_VERSION" val="1"/>
  <p:tag name="KSO_WM_CREATIVE_CROP_TEMPLATE_ID" val="3107027"/>
  <p:tag name="KSO_WM_DIAGRAM_VIRTUALLY_FRAME" val="{&quot;height&quot;:50.95,&quot;left&quot;:30.45,&quot;top&quot;:141.3,&quot;width&quot;:135.55}"/>
</p:tagLst>
</file>

<file path=ppt/tags/tag21.xml><?xml version="1.0" encoding="utf-8"?>
<p:tagLst xmlns:p="http://schemas.openxmlformats.org/presentationml/2006/main">
  <p:tag name="PA" val="v5.2.2"/>
  <p:tag name="PICTUREFILLRANGE" val="3a80b5bd-4aab-4e59-bf7b-17648c325c0b"/>
  <p:tag name="KSO_WM_UNIT_VALUE" val="2*1"/>
  <p:tag name="KSO_WM_UNIT_HIGHLIGHT" val="0"/>
  <p:tag name="KSO_WM_UNIT_COMPATIBLE" val="0"/>
  <p:tag name="KSO_WM_UNIT_DIAGRAM_ISNUMVISUAL" val="0"/>
  <p:tag name="KSO_WM_UNIT_DIAGRAM_ISREFERUNIT" val="0"/>
  <p:tag name="KSO_WM_DIAGRAM_GROUP_CODE" val="1673946455"/>
  <p:tag name="KSO_WM_UNIT_TYPE" val="ζ_h_d"/>
  <p:tag name="KSO_WM_UNIT_INDEX" val="1_1_2"/>
  <p:tag name="KSO_WM_UNIT_ID" val="crop20195007_1*ζ_h_d*1_1_2"/>
  <p:tag name="KSO_WM_TEMPLATE_CATEGORY" val="crop"/>
  <p:tag name="KSO_WM_TEMPLATE_INDEX" val="20195007"/>
  <p:tag name="KSO_WM_UNIT_LAYERLEVEL" val="1_1_1"/>
  <p:tag name="KSO_WM_TAG_VERSION" val="1.0"/>
  <p:tag name="KSO_WM_BEAUTIFY_FLAG" val="#wm#"/>
  <p:tag name="KSO_WM_UNIT_DIAGRAM_MODELTYPE" val="creativeCrop"/>
  <p:tag name="KSO_WM_BLIP_RECT_LEFT" val="-129660"/>
  <p:tag name="KSO_WM_BLIP_RECT_RIGHT" val="-256177"/>
  <p:tag name="KSO_WM_BLIP_RECT_TOP" val="-78943"/>
  <p:tag name="KSO_WM_BLIP_RECT_BOTTOM" val="-41473"/>
  <p:tag name="KSO_WM_CREATIVE_CROP_ORG_WIDTH" val="128.15"/>
  <p:tag name="KSO_WM_CREATIVE_CROP_ORG_HEIGHT" val="110.15"/>
  <p:tag name="KSO_WM_CREATIVE_CROP_HEIGHT" val="50.85"/>
  <p:tag name="KSO_WM_CREATIVE_CROP_WIDTH" val="128.15"/>
  <p:tag name="KSO_WM_CREATIVE_CROP_VERSION" val="1"/>
  <p:tag name="KSO_WM_CREATIVE_CROP_TEMPLATE_ID" val="3107027"/>
  <p:tag name="KSO_WM_DIAGRAM_VIRTUALLY_FRAME" val="{&quot;height&quot;:50.95,&quot;left&quot;:30.45,&quot;top&quot;:141.3,&quot;width&quot;:135.55}"/>
</p:tagLst>
</file>

<file path=ppt/tags/tag22.xml><?xml version="1.0" encoding="utf-8"?>
<p:tagLst xmlns:p="http://schemas.openxmlformats.org/presentationml/2006/main">
  <p:tag name="PA" val="v5.2.2"/>
  <p:tag name="PICTUREFILLRANGE" val="3a80b5bd-4aab-4e59-bf7b-17648c325c0b"/>
  <p:tag name="KSO_WM_UNIT_VALUE" val="752*2404"/>
  <p:tag name="KSO_WM_UNIT_HIGHLIGHT" val="0"/>
  <p:tag name="KSO_WM_UNIT_COMPATIBLE" val="0"/>
  <p:tag name="KSO_WM_UNIT_DIAGRAM_ISNUMVISUAL" val="0"/>
  <p:tag name="KSO_WM_UNIT_DIAGRAM_ISREFERUNIT" val="0"/>
  <p:tag name="KSO_WM_DIAGRAM_GROUP_CODE" val="1673946455"/>
  <p:tag name="KSO_WM_UNIT_TYPE" val="ζ_h_d"/>
  <p:tag name="KSO_WM_UNIT_INDEX" val="1_1_3"/>
  <p:tag name="KSO_WM_UNIT_ID" val="crop20195007_1*ζ_h_d*1_1_3"/>
  <p:tag name="KSO_WM_TEMPLATE_CATEGORY" val="crop"/>
  <p:tag name="KSO_WM_TEMPLATE_INDEX" val="20195007"/>
  <p:tag name="KSO_WM_UNIT_LAYERLEVEL" val="1_1_1"/>
  <p:tag name="KSO_WM_TAG_VERSION" val="1.0"/>
  <p:tag name="KSO_WM_BEAUTIFY_FLAG" val="#wm#"/>
  <p:tag name="KSO_WM_UNIT_DIAGRAM_MODELTYPE" val="creativeCrop"/>
  <p:tag name="KSO_WM_BLIP_RECT_LEFT" val="-9"/>
  <p:tag name="KSO_WM_BLIP_RECT_RIGHT" val="-33"/>
  <p:tag name="KSO_WM_BLIP_RECT_TOP" val="-106"/>
  <p:tag name="KSO_WM_BLIP_RECT_BOTTOM" val="-76"/>
  <p:tag name="KSO_WM_CREATIVE_CROP_ORG_WIDTH" val="128.15"/>
  <p:tag name="KSO_WM_CREATIVE_CROP_ORG_HEIGHT" val="110.15"/>
  <p:tag name="KSO_WM_CREATIVE_CROP_HEIGHT" val="50.85"/>
  <p:tag name="KSO_WM_CREATIVE_CROP_WIDTH" val="128.15"/>
  <p:tag name="KSO_WM_CREATIVE_CROP_VERSION" val="1"/>
  <p:tag name="KSO_WM_CREATIVE_CROP_TEMPLATE_ID" val="3107027"/>
  <p:tag name="KSO_WM_DIAGRAM_VIRTUALLY_FRAME" val="{&quot;height&quot;:50.95,&quot;left&quot;:30.45,&quot;top&quot;:141.3,&quot;width&quot;:135.55}"/>
</p:tagLst>
</file>

<file path=ppt/tags/tag23.xml><?xml version="1.0" encoding="utf-8"?>
<p:tagLst xmlns:p="http://schemas.openxmlformats.org/presentationml/2006/main">
  <p:tag name="PA" val="v5.2.2"/>
  <p:tag name="PICTUREFILLRANGE" val="3a80b5bd-4aab-4e59-bf7b-17648c325c0b"/>
  <p:tag name="KSO_WM_UNIT_VALUE" val="336*2405"/>
  <p:tag name="KSO_WM_UNIT_HIGHLIGHT" val="0"/>
  <p:tag name="KSO_WM_UNIT_COMPATIBLE" val="0"/>
  <p:tag name="KSO_WM_UNIT_DIAGRAM_ISNUMVISUAL" val="0"/>
  <p:tag name="KSO_WM_UNIT_DIAGRAM_ISREFERUNIT" val="0"/>
  <p:tag name="KSO_WM_DIAGRAM_GROUP_CODE" val="1673946455"/>
  <p:tag name="KSO_WM_UNIT_TYPE" val="ζ_h_d"/>
  <p:tag name="KSO_WM_UNIT_INDEX" val="1_1_4"/>
  <p:tag name="KSO_WM_UNIT_ID" val="crop20195007_1*ζ_h_d*1_1_4"/>
  <p:tag name="KSO_WM_TEMPLATE_CATEGORY" val="crop"/>
  <p:tag name="KSO_WM_TEMPLATE_INDEX" val="20195007"/>
  <p:tag name="KSO_WM_UNIT_LAYERLEVEL" val="1_1_1"/>
  <p:tag name="KSO_WM_TAG_VERSION" val="1.0"/>
  <p:tag name="KSO_WM_BEAUTIFY_FLAG" val="#wm#"/>
  <p:tag name="KSO_WM_UNIT_DIAGRAM_MODELTYPE" val="creativeCrop"/>
  <p:tag name="KSO_WM_BLIP_RECT_LEFT" val="-9"/>
  <p:tag name="KSO_WM_BLIP_RECT_RIGHT" val="-32"/>
  <p:tag name="KSO_WM_BLIP_RECT_TOP" val="-361"/>
  <p:tag name="KSO_WM_BLIP_RECT_BOTTOM" val="-170"/>
  <p:tag name="KSO_WM_CREATIVE_CROP_ORG_WIDTH" val="128.15"/>
  <p:tag name="KSO_WM_CREATIVE_CROP_ORG_HEIGHT" val="110.15"/>
  <p:tag name="KSO_WM_CREATIVE_CROP_HEIGHT" val="50.85"/>
  <p:tag name="KSO_WM_CREATIVE_CROP_WIDTH" val="128.15"/>
  <p:tag name="KSO_WM_CREATIVE_CROP_VERSION" val="1"/>
  <p:tag name="KSO_WM_CREATIVE_CROP_TEMPLATE_ID" val="3107027"/>
  <p:tag name="KSO_WM_DIAGRAM_VIRTUALLY_FRAME" val="{&quot;height&quot;:50.95,&quot;left&quot;:30.45,&quot;top&quot;:141.3,&quot;width&quot;:135.55}"/>
</p:tagLst>
</file>

<file path=ppt/tags/tag24.xml><?xml version="1.0" encoding="utf-8"?>
<p:tagLst xmlns:p="http://schemas.openxmlformats.org/presentationml/2006/main">
  <p:tag name="PA" val="v5.2.2"/>
  <p:tag name="PICTUREFILLRANGE" val="3a80b5bd-4aab-4e59-bf7b-17648c325c0b"/>
  <p:tag name="KSO_WM_UNIT_VALUE" val="291*2471"/>
  <p:tag name="KSO_WM_UNIT_HIGHLIGHT" val="0"/>
  <p:tag name="KSO_WM_UNIT_COMPATIBLE" val="0"/>
  <p:tag name="KSO_WM_UNIT_DIAGRAM_ISNUMVISUAL" val="0"/>
  <p:tag name="KSO_WM_UNIT_DIAGRAM_ISREFERUNIT" val="0"/>
  <p:tag name="KSO_WM_DIAGRAM_GROUP_CODE" val="1673946455"/>
  <p:tag name="KSO_WM_UNIT_TYPE" val="ζ_h_d"/>
  <p:tag name="KSO_WM_UNIT_INDEX" val="1_1_5"/>
  <p:tag name="KSO_WM_UNIT_ID" val="crop20195007_1*ζ_h_d*1_1_5"/>
  <p:tag name="KSO_WM_TEMPLATE_CATEGORY" val="crop"/>
  <p:tag name="KSO_WM_TEMPLATE_INDEX" val="20195007"/>
  <p:tag name="KSO_WM_UNIT_LAYERLEVEL" val="1_1_1"/>
  <p:tag name="KSO_WM_TAG_VERSION" val="1.0"/>
  <p:tag name="KSO_WM_BEAUTIFY_FLAG" val="#wm#"/>
  <p:tag name="KSO_WM_UNIT_DIAGRAM_MODELTYPE" val="creativeCrop"/>
  <p:tag name="KSO_WM_BLIP_RECT_LEFT" val="-7"/>
  <p:tag name="KSO_WM_BLIP_RECT_RIGHT" val="-30"/>
  <p:tag name="KSO_WM_BLIP_RECT_TOP" val="-433"/>
  <p:tag name="KSO_WM_BLIP_RECT_BOTTOM" val="-197"/>
  <p:tag name="KSO_WM_CREATIVE_CROP_ORG_WIDTH" val="128.15"/>
  <p:tag name="KSO_WM_CREATIVE_CROP_ORG_HEIGHT" val="110.15"/>
  <p:tag name="KSO_WM_CREATIVE_CROP_HEIGHT" val="50.85"/>
  <p:tag name="KSO_WM_CREATIVE_CROP_WIDTH" val="128.15"/>
  <p:tag name="KSO_WM_CREATIVE_CROP_VERSION" val="1"/>
  <p:tag name="KSO_WM_CREATIVE_CROP_TEMPLATE_ID" val="3107027"/>
  <p:tag name="KSO_WM_DIAGRAM_VIRTUALLY_FRAME" val="{&quot;height&quot;:50.95,&quot;left&quot;:30.45,&quot;top&quot;:141.3,&quot;width&quot;:135.55}"/>
</p:tagLst>
</file>

<file path=ppt/tags/tag25.xml><?xml version="1.0" encoding="utf-8"?>
<p:tagLst xmlns:p="http://schemas.openxmlformats.org/presentationml/2006/main">
  <p:tag name="KSO_WM_DIAGRAM_VIRTUALLY_FRAME" val="{&quot;height&quot;:176.85,&quot;left&quot;:43.5,&quot;top&quot;:125.35,&quot;width&quot;:347.95}"/>
</p:tagLst>
</file>

<file path=ppt/tags/tag26.xml><?xml version="1.0" encoding="utf-8"?>
<p:tagLst xmlns:p="http://schemas.openxmlformats.org/presentationml/2006/main">
  <p:tag name="KSO_WM_DIAGRAM_VIRTUALLY_FRAME" val="{&quot;height&quot;:176.85,&quot;left&quot;:43.5,&quot;top&quot;:125.35,&quot;width&quot;:347.95}"/>
</p:tagLst>
</file>

<file path=ppt/tags/tag27.xml><?xml version="1.0" encoding="utf-8"?>
<p:tagLst xmlns:p="http://schemas.openxmlformats.org/presentationml/2006/main">
  <p:tag name="KSO_WM_DIAGRAM_VIRTUALLY_FRAME" val="{&quot;height&quot;:176.85,&quot;left&quot;:43.5,&quot;top&quot;:125.35,&quot;width&quot;:347.95}"/>
</p:tagLst>
</file>

<file path=ppt/tags/tag28.xml><?xml version="1.0" encoding="utf-8"?>
<p:tagLst xmlns:p="http://schemas.openxmlformats.org/presentationml/2006/main">
  <p:tag name="KSO_WM_DIAGRAM_VIRTUALLY_FRAME" val="{&quot;height&quot;:176.85,&quot;left&quot;:43.5,&quot;top&quot;:125.35,&quot;width&quot;:347.95}"/>
</p:tagLst>
</file>

<file path=ppt/tags/tag29.xml><?xml version="1.0" encoding="utf-8"?>
<p:tagLst xmlns:p="http://schemas.openxmlformats.org/presentationml/2006/main">
  <p:tag name="KSO_WM_DIAGRAM_VIRTUALLY_FRAME" val="{&quot;height&quot;:176.85,&quot;left&quot;:43.5,&quot;top&quot;:125.35,&quot;width&quot;:347.95}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30.xml><?xml version="1.0" encoding="utf-8"?>
<p:tagLst xmlns:p="http://schemas.openxmlformats.org/presentationml/2006/main">
  <p:tag name="KSO_WM_DIAGRAM_VIRTUALLY_FRAME" val="{&quot;height&quot;:176.85,&quot;left&quot;:43.5,&quot;top&quot;:125.35,&quot;width&quot;:347.95}"/>
</p:tagLst>
</file>

<file path=ppt/tags/tag31.xml><?xml version="1.0" encoding="utf-8"?>
<p:tagLst xmlns:p="http://schemas.openxmlformats.org/presentationml/2006/main">
  <p:tag name="KSO_WM_DIAGRAM_VIRTUALLY_FRAME" val="{&quot;height&quot;:143.1,&quot;left&quot;:51.5,&quot;top&quot;:125.5,&quot;width&quot;:467.2}"/>
</p:tagLst>
</file>

<file path=ppt/tags/tag32.xml><?xml version="1.0" encoding="utf-8"?>
<p:tagLst xmlns:p="http://schemas.openxmlformats.org/presentationml/2006/main">
  <p:tag name="KSO_WM_DIAGRAM_VIRTUALLY_FRAME" val="{&quot;height&quot;:143.1,&quot;left&quot;:51.5,&quot;top&quot;:125.5,&quot;width&quot;:467.2}"/>
</p:tagLst>
</file>

<file path=ppt/tags/tag33.xml><?xml version="1.0" encoding="utf-8"?>
<p:tagLst xmlns:p="http://schemas.openxmlformats.org/presentationml/2006/main">
  <p:tag name="KSO_WM_DIAGRAM_VIRTUALLY_FRAME" val="{&quot;height&quot;:143.1,&quot;left&quot;:51.5,&quot;top&quot;:125.5,&quot;width&quot;:467.2}"/>
</p:tagLst>
</file>

<file path=ppt/tags/tag34.xml><?xml version="1.0" encoding="utf-8"?>
<p:tagLst xmlns:p="http://schemas.openxmlformats.org/presentationml/2006/main">
  <p:tag name="KSO_WM_DIAGRAM_VIRTUALLY_FRAME" val="{&quot;height&quot;:190.35,&quot;left&quot;:49.5,&quot;top&quot;:125.5,&quot;width&quot;:474.2}"/>
</p:tagLst>
</file>

<file path=ppt/tags/tag35.xml><?xml version="1.0" encoding="utf-8"?>
<p:tagLst xmlns:p="http://schemas.openxmlformats.org/presentationml/2006/main">
  <p:tag name="KSO_WM_DIAGRAM_VIRTUALLY_FRAME" val="{&quot;height&quot;:190.35,&quot;left&quot;:49.5,&quot;top&quot;:125.5,&quot;width&quot;:474.2}"/>
</p:tagLst>
</file>

<file path=ppt/tags/tag36.xml><?xml version="1.0" encoding="utf-8"?>
<p:tagLst xmlns:p="http://schemas.openxmlformats.org/presentationml/2006/main">
  <p:tag name="KSO_WM_DIAGRAM_VIRTUALLY_FRAME" val="{&quot;height&quot;:190.35,&quot;left&quot;:49.5,&quot;top&quot;:125.5,&quot;width&quot;:474.2}"/>
</p:tagLst>
</file>

<file path=ppt/tags/tag37.xml><?xml version="1.0" encoding="utf-8"?>
<p:tagLst xmlns:p="http://schemas.openxmlformats.org/presentationml/2006/main">
  <p:tag name="KSO_WM_DIAGRAM_VIRTUALLY_FRAME" val="{&quot;height&quot;:190.35,&quot;left&quot;:49.5,&quot;top&quot;:125.5,&quot;width&quot;:474.2}"/>
</p:tagLst>
</file>

<file path=ppt/tags/tag38.xml><?xml version="1.0" encoding="utf-8"?>
<p:tagLst xmlns:p="http://schemas.openxmlformats.org/presentationml/2006/main">
  <p:tag name="KSO_WM_DIAGRAM_VIRTUALLY_FRAME" val="{&quot;height&quot;:190.35,&quot;left&quot;:49.5,&quot;top&quot;:125.5,&quot;width&quot;:474.2}"/>
</p:tagLst>
</file>

<file path=ppt/tags/tag39.xml><?xml version="1.0" encoding="utf-8"?>
<p:tagLst xmlns:p="http://schemas.openxmlformats.org/presentationml/2006/main">
  <p:tag name="KSO_WM_DIAGRAM_VIRTUALLY_FRAME" val="{&quot;height&quot;:190.35,&quot;left&quot;:49.5,&quot;top&quot;:125.5,&quot;width&quot;:474.2}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40.xml><?xml version="1.0" encoding="utf-8"?>
<p:tagLst xmlns:p="http://schemas.openxmlformats.org/presentationml/2006/main">
  <p:tag name="KSO_WM_DIAGRAM_VIRTUALLY_FRAME" val="{&quot;height&quot;:190.35,&quot;left&quot;:51.5,&quot;top&quot;:125.5,&quot;width&quot;:467.2}"/>
</p:tagLst>
</file>

<file path=ppt/tags/tag41.xml><?xml version="1.0" encoding="utf-8"?>
<p:tagLst xmlns:p="http://schemas.openxmlformats.org/presentationml/2006/main">
  <p:tag name="KSO_WM_DIAGRAM_VIRTUALLY_FRAME" val="{&quot;height&quot;:190.35,&quot;left&quot;:51.5,&quot;top&quot;:125.5,&quot;width&quot;:467.2}"/>
</p:tagLst>
</file>

<file path=ppt/tags/tag42.xml><?xml version="1.0" encoding="utf-8"?>
<p:tagLst xmlns:p="http://schemas.openxmlformats.org/presentationml/2006/main">
  <p:tag name="KSO_WM_DIAGRAM_VIRTUALLY_FRAME" val="{&quot;height&quot;:190.35,&quot;left&quot;:51.5,&quot;top&quot;:125.5,&quot;width&quot;:467.2}"/>
</p:tagLst>
</file>

<file path=ppt/tags/tag43.xml><?xml version="1.0" encoding="utf-8"?>
<p:tagLst xmlns:p="http://schemas.openxmlformats.org/presentationml/2006/main">
  <p:tag name="KSO_WM_DIAGRAM_VIRTUALLY_FRAME" val="{&quot;height&quot;:190.35,&quot;left&quot;:51.5,&quot;top&quot;:125.5,&quot;width&quot;:467.2}"/>
</p:tagLst>
</file>

<file path=ppt/tags/tag44.xml><?xml version="1.0" encoding="utf-8"?>
<p:tagLst xmlns:p="http://schemas.openxmlformats.org/presentationml/2006/main">
  <p:tag name="commondata" val="eyJoZGlkIjoiODk2ODhkNDc2NmQxOTMxYjJlZmZlOGI1MGY5NWU3Y2EifQ=="/>
  <p:tag name="resource_record_key" val="{&quot;13&quot;:[4670873,4663482]}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1556</Words>
  <Application>WPS 演示</Application>
  <PresentationFormat>On-screen Show (4:3)</PresentationFormat>
  <Paragraphs>153</Paragraphs>
  <Slides>12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12</vt:i4>
      </vt:variant>
    </vt:vector>
  </HeadingPairs>
  <TitlesOfParts>
    <vt:vector size="24" baseType="lpstr">
      <vt:lpstr>Arial</vt:lpstr>
      <vt:lpstr>宋体</vt:lpstr>
      <vt:lpstr>Wingdings</vt:lpstr>
      <vt:lpstr>微软雅黑</vt:lpstr>
      <vt:lpstr>微软雅黑 Light</vt:lpstr>
      <vt:lpstr>Microsoft YaHei UI</vt:lpstr>
      <vt:lpstr>黑体</vt:lpstr>
      <vt:lpstr>Calibri</vt:lpstr>
      <vt:lpstr>Arial Unicode MS</vt:lpstr>
      <vt:lpstr>Calibri Light</vt:lpstr>
      <vt:lpstr>Office Theme</vt:lpstr>
      <vt:lpstr>1_Office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【作业目标】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11122</cp:lastModifiedBy>
  <cp:revision>449</cp:revision>
  <dcterms:created xsi:type="dcterms:W3CDTF">2024-02-27T01:37:00Z</dcterms:created>
  <dcterms:modified xsi:type="dcterms:W3CDTF">2024-05-17T08:14:37Z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2024-03-06T16:00:00Z</vt:filetime>
  </property>
  <property fmtid="{D5CDD505-2E9C-101B-9397-08002B2CF9AE}" pid="3" name="Creator">
    <vt:lpwstr>Adobe Acrobat 22.0</vt:lpwstr>
  </property>
  <property fmtid="{D5CDD505-2E9C-101B-9397-08002B2CF9AE}" pid="4" name="LastSaved">
    <vt:filetime>2024-03-06T16:00:00Z</vt:filetime>
  </property>
  <property fmtid="{D5CDD505-2E9C-101B-9397-08002B2CF9AE}" pid="5" name="ICV">
    <vt:lpwstr>9A1E159F8A6D483A9E523C81083DDADA_13</vt:lpwstr>
  </property>
  <property fmtid="{D5CDD505-2E9C-101B-9397-08002B2CF9AE}" pid="6" name="KSOProductBuildVer">
    <vt:lpwstr>2052-12.1.0.16729</vt:lpwstr>
  </property>
</Properties>
</file>