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7"/>
  </p:notesMasterIdLst>
  <p:handoutMasterIdLst>
    <p:handoutMasterId r:id="rId18"/>
  </p:handoutMasterIdLst>
  <p:sldIdLst>
    <p:sldId id="894" r:id="rId3"/>
    <p:sldId id="480" r:id="rId4"/>
    <p:sldId id="3968" r:id="rId5"/>
    <p:sldId id="4003" r:id="rId6"/>
    <p:sldId id="4084" r:id="rId7"/>
    <p:sldId id="4127" r:id="rId8"/>
    <p:sldId id="4129" r:id="rId9"/>
    <p:sldId id="4130" r:id="rId10"/>
    <p:sldId id="4131" r:id="rId11"/>
    <p:sldId id="4132" r:id="rId12"/>
    <p:sldId id="4133" r:id="rId13"/>
    <p:sldId id="4134" r:id="rId14"/>
    <p:sldId id="4135" r:id="rId15"/>
    <p:sldId id="3913" r:id="rId16"/>
  </p:sldIdLst>
  <p:sldSz cx="7556500" cy="4254500"/>
  <p:notesSz cx="7556500" cy="4254500"/>
  <p:embeddedFontLst>
    <p:embeddedFont>
      <p:font typeface="微软雅黑" panose="020B0503020204020204" charset="-122"/>
      <p:regular r:id="rId23"/>
    </p:embeddedFont>
    <p:embeddedFont>
      <p:font typeface="微软雅黑 Light" panose="020B0502040204020203" charset="-122"/>
      <p:regular r:id="rId24"/>
    </p:embeddedFont>
    <p:embeddedFont>
      <p:font typeface="黑体" panose="02010609060101010101" charset="-122"/>
      <p:regular r:id="rId25"/>
    </p:embeddedFont>
    <p:embeddedFont>
      <p:font typeface="Microsoft YaHei UI" panose="020B0503020204020204" charset="-122"/>
      <p:regular r:id="rId26"/>
    </p:embeddedFont>
    <p:embeddedFont>
      <p:font typeface="Calibri Light" panose="020F0302020204030204"/>
      <p:regular r:id="rId27"/>
    </p:embeddedFont>
    <p:embeddedFont>
      <p:font typeface="Calibri" panose="020F0502020204030204" charset="0"/>
      <p:regular r:id="rId28"/>
      <p:bold r:id="rId29"/>
      <p:italic r:id="rId30"/>
      <p:boldItalic r:id="rId31"/>
    </p:embeddedFont>
  </p:embeddedFontLst>
  <p:custDataLst>
    <p:tags r:id="rId32"/>
  </p:custDataLst>
  <p:defaultTextStyle>
    <a:defPPr>
      <a:defRPr kern="0"/>
    </a:defPPr>
  </p:defaultTextStyle>
  <p:extLst>
    <p:ext uri="{EFAFB233-063F-42B5-8137-9DF3F51BA10A}">
      <p15:sldGuideLst xmlns:p15="http://schemas.microsoft.com/office/powerpoint/2012/main">
        <p15:guide id="1" orient="horz" pos="2880" userDrawn="1">
          <p15:clr>
            <a:srgbClr val="A4A3A4"/>
          </p15:clr>
        </p15:guide>
        <p15:guide id="2" pos="206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farid nurjamil" initials="fn"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8AB6A"/>
    <a:srgbClr val="F79C51"/>
    <a:srgbClr val="6ABAD0"/>
    <a:srgbClr val="876DA7"/>
    <a:srgbClr val="ADC676"/>
    <a:srgbClr val="5887C0"/>
    <a:srgbClr val="C35A57"/>
    <a:srgbClr val="C5834B"/>
    <a:srgbClr val="DF7F2F"/>
    <a:srgbClr val="EDCC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78" d="100"/>
          <a:sy n="78" d="100"/>
        </p:scale>
        <p:origin x="-1536" y="-84"/>
      </p:cViewPr>
      <p:guideLst>
        <p:guide orient="horz" pos="2880"/>
        <p:guide pos="2063"/>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2" Type="http://schemas.openxmlformats.org/officeDocument/2006/relationships/tags" Target="tags/tag113.xml"/><Relationship Id="rId31" Type="http://schemas.openxmlformats.org/officeDocument/2006/relationships/font" Target="fonts/font9.fntdata"/><Relationship Id="rId30" Type="http://schemas.openxmlformats.org/officeDocument/2006/relationships/font" Target="fonts/font8.fntdata"/><Relationship Id="rId3" Type="http://schemas.openxmlformats.org/officeDocument/2006/relationships/slide" Target="slides/slide1.xml"/><Relationship Id="rId29" Type="http://schemas.openxmlformats.org/officeDocument/2006/relationships/font" Target="fonts/font7.fntdata"/><Relationship Id="rId28" Type="http://schemas.openxmlformats.org/officeDocument/2006/relationships/font" Target="fonts/font6.fntdata"/><Relationship Id="rId27" Type="http://schemas.openxmlformats.org/officeDocument/2006/relationships/font" Target="fonts/font5.fntdata"/><Relationship Id="rId26" Type="http://schemas.openxmlformats.org/officeDocument/2006/relationships/font" Target="fonts/font4.fntdata"/><Relationship Id="rId25" Type="http://schemas.openxmlformats.org/officeDocument/2006/relationships/font" Target="fonts/font3.fntdata"/><Relationship Id="rId24" Type="http://schemas.openxmlformats.org/officeDocument/2006/relationships/font" Target="fonts/font2.fntdata"/><Relationship Id="rId23" Type="http://schemas.openxmlformats.org/officeDocument/2006/relationships/font" Target="fonts/font1.fntdata"/><Relationship Id="rId22" Type="http://schemas.openxmlformats.org/officeDocument/2006/relationships/commentAuthors" Target="commentAuthors.xml"/><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handoutMaster" Target="handoutMasters/handoutMaster1.xml"/><Relationship Id="rId17" Type="http://schemas.openxmlformats.org/officeDocument/2006/relationships/notesMaster" Target="notesMasters/notesMaster1.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607996" cy="99320"/>
          </a:xfrm>
          <a:prstGeom prst="rect">
            <a:avLst/>
          </a:prstGeom>
        </p:spPr>
        <p:txBody>
          <a:bodyPr vert="horz" lIns="91440" tIns="45720" rIns="91440" bIns="45720" rtlCol="0"/>
          <a:lstStyle>
            <a:lvl1pPr algn="l">
              <a:defRPr sz="260"/>
            </a:lvl1pPr>
          </a:lstStyle>
          <a:p>
            <a:endParaRPr lang="zh-CN" altLang="en-US"/>
          </a:p>
        </p:txBody>
      </p:sp>
      <p:sp>
        <p:nvSpPr>
          <p:cNvPr id="3" name="日期占位符 2"/>
          <p:cNvSpPr>
            <a:spLocks noGrp="1"/>
          </p:cNvSpPr>
          <p:nvPr>
            <p:ph type="dt" sz="quarter" idx="1"/>
          </p:nvPr>
        </p:nvSpPr>
        <p:spPr>
          <a:xfrm>
            <a:off x="4716221" y="0"/>
            <a:ext cx="3607996" cy="99320"/>
          </a:xfrm>
          <a:prstGeom prst="rect">
            <a:avLst/>
          </a:prstGeom>
        </p:spPr>
        <p:txBody>
          <a:bodyPr vert="horz" lIns="91440" tIns="45720" rIns="91440" bIns="45720" rtlCol="0"/>
          <a:lstStyle>
            <a:lvl1pPr algn="r">
              <a:defRPr sz="26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1880205"/>
            <a:ext cx="3607996" cy="99320"/>
          </a:xfrm>
          <a:prstGeom prst="rect">
            <a:avLst/>
          </a:prstGeom>
        </p:spPr>
        <p:txBody>
          <a:bodyPr vert="horz" lIns="91440" tIns="45720" rIns="91440" bIns="45720" rtlCol="0" anchor="b"/>
          <a:lstStyle>
            <a:lvl1pPr algn="l">
              <a:defRPr sz="260"/>
            </a:lvl1pPr>
          </a:lstStyle>
          <a:p>
            <a:endParaRPr lang="zh-CN" altLang="en-US"/>
          </a:p>
        </p:txBody>
      </p:sp>
      <p:sp>
        <p:nvSpPr>
          <p:cNvPr id="5" name="灯片编号占位符 4"/>
          <p:cNvSpPr>
            <a:spLocks noGrp="1"/>
          </p:cNvSpPr>
          <p:nvPr>
            <p:ph type="sldNum" sz="quarter" idx="3"/>
          </p:nvPr>
        </p:nvSpPr>
        <p:spPr>
          <a:xfrm>
            <a:off x="4716221" y="1880205"/>
            <a:ext cx="3607996" cy="99320"/>
          </a:xfrm>
          <a:prstGeom prst="rect">
            <a:avLst/>
          </a:prstGeom>
        </p:spPr>
        <p:txBody>
          <a:bodyPr vert="horz" lIns="91440" tIns="45720" rIns="91440" bIns="45720" rtlCol="0" anchor="b"/>
          <a:lstStyle>
            <a:lvl1pPr algn="r">
              <a:defRPr sz="26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607996" cy="9932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716221" y="0"/>
            <a:ext cx="3607996" cy="99320"/>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569214" y="247441"/>
            <a:ext cx="1187715" cy="668089"/>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832614" y="952646"/>
            <a:ext cx="6660915" cy="779438"/>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1880205"/>
            <a:ext cx="3607996" cy="9932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716221" y="1880205"/>
            <a:ext cx="3607996" cy="99320"/>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86626" y="915285"/>
            <a:ext cx="5983246" cy="509269"/>
          </a:xfrm>
          <a:prstGeom prst="rect">
            <a:avLst/>
          </a:prstGeom>
        </p:spPr>
        <p:txBody>
          <a:bodyPr wrap="square" lIns="0" tIns="0" rIns="0" bIns="0">
            <a:spAutoFit/>
          </a:bodyPr>
          <a:lstStyle>
            <a:lvl1pPr>
              <a:defRPr b="0" i="0">
                <a:solidFill>
                  <a:schemeClr val="tx1"/>
                </a:solidFill>
              </a:defRPr>
            </a:lvl1pPr>
          </a:lstStyle>
          <a:p/>
        </p:txBody>
      </p:sp>
      <p:sp>
        <p:nvSpPr>
          <p:cNvPr id="3" name="Holder 3"/>
          <p:cNvSpPr>
            <a:spLocks noGrp="1"/>
          </p:cNvSpPr>
          <p:nvPr>
            <p:ph type="subTitle" idx="4"/>
          </p:nvPr>
        </p:nvSpPr>
        <p:spPr>
          <a:xfrm>
            <a:off x="1133475" y="2382520"/>
            <a:ext cx="5289550" cy="1063625"/>
          </a:xfrm>
          <a:prstGeom prst="rect">
            <a:avLst/>
          </a:prstGeom>
        </p:spPr>
        <p:txBody>
          <a:bodyPr wrap="square" lIns="0" tIns="0" rIns="0" bIns="0">
            <a:spAutoFit/>
          </a:bodyPr>
          <a:lstStyle>
            <a:lvl1pPr>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5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968375"/>
            <a:ext cx="780415" cy="541020"/>
            <a:chOff x="799326" y="574794"/>
            <a:chExt cx="1239520" cy="855344"/>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667740"/>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1156335"/>
            <a:ext cx="545465" cy="100330"/>
          </a:xfrm>
          <a:prstGeom prst="rect">
            <a:avLst/>
          </a:prstGeom>
        </p:spPr>
        <p:txBody>
          <a:bodyPr vert="horz" wrap="square" lIns="0" tIns="11430"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巩固旧知</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6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968375"/>
            <a:ext cx="780415" cy="541020"/>
            <a:chOff x="799326" y="574794"/>
            <a:chExt cx="1239520" cy="855344"/>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667740"/>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1156335"/>
            <a:ext cx="545465" cy="100330"/>
          </a:xfrm>
          <a:prstGeom prst="rect">
            <a:avLst/>
          </a:prstGeom>
        </p:spPr>
        <p:txBody>
          <a:bodyPr vert="horz" wrap="square" lIns="0" tIns="11430"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实训实操</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showMasterSp="0" userDrawn="1">
  <p:cSld name="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721309E8-8651-4F13-93BF-F683D25BA3C7}"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showMasterSp="0" userDrawn="1">
  <p:cSld name="1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情境导入</a:t>
            </a:r>
            <a:endParaRPr lang="zh-CN" altLang="en-US" sz="900" b="1">
              <a:effectLst>
                <a:outerShdw blurRad="38100" dist="38100" dir="2700000" algn="tl">
                  <a:srgbClr val="000000">
                    <a:alpha val="43137"/>
                  </a:srgbClr>
                </a:outerShdw>
              </a:effectLst>
            </a:endParaRPr>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2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755"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新知讲解</a:t>
            </a:r>
            <a:endParaRPr lang="zh-CN" altLang="en-US" sz="900" b="1">
              <a:effectLst>
                <a:outerShdw blurRad="38100" dist="38100" dir="2700000" algn="tl">
                  <a:srgbClr val="000000">
                    <a:alpha val="43137"/>
                  </a:srgbClr>
                </a:outerShdw>
              </a:effectLst>
            </a:endParaRPr>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showMasterSp="0" userDrawn="1">
  <p:cSld name="3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拓展延伸</a:t>
            </a:r>
            <a:endParaRPr lang="zh-CN" altLang="en-US" sz="900" b="1">
              <a:effectLst>
                <a:outerShdw blurRad="38100" dist="38100" dir="2700000" algn="tl">
                  <a:srgbClr val="000000">
                    <a:alpha val="43137"/>
                  </a:srgbClr>
                </a:outerShdw>
              </a:effectLst>
            </a:endParaRPr>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showMasterSp="0" userDrawn="1">
  <p:cSld name="4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案例分析</a:t>
            </a:r>
            <a:endParaRPr lang="zh-CN" altLang="en-US" sz="900" b="1">
              <a:effectLst>
                <a:outerShdw blurRad="38100" dist="38100" dir="2700000" algn="tl">
                  <a:srgbClr val="000000">
                    <a:alpha val="43137"/>
                  </a:srgbClr>
                </a:outerShdw>
              </a:effectLst>
            </a:endParaRPr>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showMasterSp="0" userDrawn="1">
  <p:cSld name="5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巩固旧知</a:t>
            </a:r>
            <a:endParaRPr lang="zh-CN" altLang="en-US" sz="900" b="1">
              <a:effectLst>
                <a:outerShdw blurRad="38100" dist="38100" dir="2700000" algn="tl">
                  <a:srgbClr val="000000">
                    <a:alpha val="43137"/>
                  </a:srgbClr>
                </a:outerShdw>
              </a:effectLst>
            </a:endParaRPr>
          </a:p>
        </p:txBody>
      </p:sp>
      <p:sp>
        <p:nvSpPr>
          <p:cNvPr id="7" name="矩形 26"/>
          <p:cNvSpPr/>
          <p:nvPr userDrawn="1"/>
        </p:nvSpPr>
        <p:spPr>
          <a:xfrm>
            <a:off x="0" y="3887156"/>
            <a:ext cx="6321019"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showMasterSp="0" userDrawn="1">
  <p:cSld name="6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实训实操</a:t>
            </a:r>
            <a:endParaRPr lang="zh-CN" altLang="en-US" sz="900" b="1">
              <a:effectLst>
                <a:outerShdw blurRad="38100" dist="38100" dir="2700000" algn="tl">
                  <a:srgbClr val="000000">
                    <a:alpha val="43137"/>
                  </a:srgbClr>
                </a:outerShdw>
              </a:effectLst>
            </a:endParaRPr>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showMasterSp="0" userDrawn="1">
  <p:cSld name="标题和内容">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7" name="矩形 26"/>
          <p:cNvSpPr/>
          <p:nvPr userDrawn="1"/>
        </p:nvSpPr>
        <p:spPr>
          <a:xfrm>
            <a:off x="0" y="3887156"/>
            <a:ext cx="6321019"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124700" y="3888105"/>
            <a:ext cx="427355" cy="270510"/>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p:spPr>
        <p:txBody>
          <a:bodyPr wrap="none">
            <a:noAutofit/>
          </a:bodyPr>
          <a:lstStyle/>
          <a:p>
            <a:pPr>
              <a:spcBef>
                <a:spcPts val="0"/>
              </a:spcBef>
              <a:spcAft>
                <a:spcPts val="0"/>
              </a:spcAft>
              <a:defRPr/>
            </a:pPr>
            <a:fld id="{B892AB6C-70A6-49EF-A4F5-02149C865011}"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350" b="1" i="0">
                <a:solidFill>
                  <a:srgbClr val="FF9933"/>
                </a:solidFill>
                <a:latin typeface="微软雅黑" panose="020B0503020204020204" charset="-122"/>
                <a:cs typeface="微软雅黑" panose="020B0503020204020204" charset="-122"/>
              </a:defRPr>
            </a:lvl1pPr>
          </a:lstStyle>
          <a:p/>
        </p:txBody>
      </p:sp>
      <p:sp>
        <p:nvSpPr>
          <p:cNvPr id="3" name="Holder 3"/>
          <p:cNvSpPr>
            <a:spLocks noGrp="1"/>
          </p:cNvSpPr>
          <p:nvPr>
            <p:ph type="body" idx="1"/>
          </p:nvPr>
        </p:nvSpPr>
        <p:spPr/>
        <p:txBody>
          <a:bodyPr lIns="0" tIns="0" rIns="0" bIns="0"/>
          <a:lstStyle>
            <a:lvl1pPr>
              <a:defRPr sz="1200" b="1" i="0">
                <a:solidFill>
                  <a:srgbClr val="3E3E3E"/>
                </a:solidFill>
                <a:latin typeface="微软雅黑" panose="020B0503020204020204" charset="-122"/>
                <a:cs typeface="微软雅黑" panose="020B0503020204020204" charset="-122"/>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75A921A-0FB5-461F-8098-03FC0056C8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43558FD-E5B3-4440-9135-3B6EE543F929}"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showMasterSp="0" userDrawn="1">
  <p:cSld name="1_标题和内容">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cxnSp>
        <p:nvCxnSpPr>
          <p:cNvPr id="5" name="直接连接符 21"/>
          <p:cNvCxnSpPr/>
          <p:nvPr userDrawn="1"/>
        </p:nvCxnSpPr>
        <p:spPr>
          <a:xfrm>
            <a:off x="1403688" y="429389"/>
            <a:ext cx="0" cy="223559"/>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矩形 26"/>
          <p:cNvSpPr/>
          <p:nvPr userDrawn="1"/>
        </p:nvSpPr>
        <p:spPr>
          <a:xfrm>
            <a:off x="0" y="3887156"/>
            <a:ext cx="6321019" cy="267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8" name="矩形 27"/>
          <p:cNvSpPr/>
          <p:nvPr userDrawn="1"/>
        </p:nvSpPr>
        <p:spPr>
          <a:xfrm>
            <a:off x="7139427" y="3887156"/>
            <a:ext cx="417073" cy="267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309880" cy="243205"/>
          </a:xfrm>
          <a:prstGeom prst="rect">
            <a:avLst/>
          </a:prstGeom>
          <a:noFill/>
        </p:spPr>
        <p:txBody>
          <a:bodyPr wrap="none">
            <a:spAutoFit/>
          </a:bodyPr>
          <a:lstStyle/>
          <a:p>
            <a:pPr>
              <a:spcBef>
                <a:spcPts val="0"/>
              </a:spcBef>
              <a:spcAft>
                <a:spcPts val="0"/>
              </a:spcAft>
              <a:defRPr/>
            </a:pPr>
            <a:fld id="{3226AE28-ABE2-43C5-B855-5BEC63CEC049}"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仅标题">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3"/>
            </p:custDataLst>
          </p:nvPr>
        </p:nvSpPr>
        <p:spPr>
          <a:xfrm>
            <a:off x="380256" y="603331"/>
            <a:ext cx="6798619" cy="437325"/>
          </a:xfrm>
        </p:spPr>
        <p:txBody>
          <a:bodyPr wrap="square">
            <a:normAutofit/>
          </a:bodyPr>
          <a:lstStyle>
            <a:lvl1pPr algn="ctr">
              <a:defRPr sz="1985">
                <a:solidFill>
                  <a:schemeClr val="tx1">
                    <a:lumMod val="85000"/>
                    <a:lumOff val="15000"/>
                  </a:schemeClr>
                </a:solidFill>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4"/>
            </p:custDataLst>
          </p:nvPr>
        </p:nvSpPr>
        <p:spPr/>
        <p:txBody>
          <a:bodyPr wrap="square">
            <a:normAutofit/>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wrap="square">
            <a:normAutofit/>
          </a:bodyPr>
          <a:lstStyle/>
          <a:p>
            <a:fld id="{49AE70B2-8BF9-45C0-BB95-33D1B9D3A854}" type="slidenum">
              <a:rPr lang="zh-CN" altLang="en-US" smtClean="0"/>
            </a:fld>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showMasterSp="0" userDrawn="1">
  <p:cSld name="4_两栏内容">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cxnSp>
        <p:nvCxnSpPr>
          <p:cNvPr id="5" name="直接连接符 21"/>
          <p:cNvCxnSpPr/>
          <p:nvPr userDrawn="1"/>
        </p:nvCxnSpPr>
        <p:spPr>
          <a:xfrm>
            <a:off x="1403688" y="429389"/>
            <a:ext cx="0" cy="223559"/>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矩形 26"/>
          <p:cNvSpPr/>
          <p:nvPr userDrawn="1"/>
        </p:nvSpPr>
        <p:spPr>
          <a:xfrm>
            <a:off x="0" y="3887156"/>
            <a:ext cx="6321019" cy="267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8" name="矩形 27"/>
          <p:cNvSpPr/>
          <p:nvPr userDrawn="1"/>
        </p:nvSpPr>
        <p:spPr>
          <a:xfrm>
            <a:off x="7139427" y="3887156"/>
            <a:ext cx="417073" cy="267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373380" cy="243205"/>
          </a:xfrm>
          <a:prstGeom prst="rect">
            <a:avLst/>
          </a:prstGeom>
          <a:noFill/>
        </p:spPr>
        <p:txBody>
          <a:bodyPr wrap="none">
            <a:spAutoFit/>
          </a:bodyPr>
          <a:lstStyle/>
          <a:p>
            <a:pPr>
              <a:spcBef>
                <a:spcPts val="0"/>
              </a:spcBef>
              <a:spcAft>
                <a:spcPts val="0"/>
              </a:spcAft>
              <a:defRPr/>
            </a:pPr>
            <a:fld id="{1C8CFD0E-4695-4D61-AF4F-97BA427AFA08}"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标题和副标题">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3"/>
            </p:custDataLst>
          </p:nvPr>
        </p:nvSpPr>
        <p:spPr>
          <a:xfrm>
            <a:off x="377081" y="379066"/>
            <a:ext cx="6798619" cy="437325"/>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4"/>
            </p:custDataLst>
          </p:nvPr>
        </p:nvSpPr>
        <p:spPr>
          <a:xfrm>
            <a:off x="377038" y="887905"/>
            <a:ext cx="6798095" cy="236534"/>
          </a:xfrm>
        </p:spPr>
        <p:txBody>
          <a:bodyPr lIns="101600" tIns="38100" rIns="76200" bIns="38100" anchor="t" anchorCtr="0">
            <a:normAutofit/>
          </a:bodyPr>
          <a:lstStyle>
            <a:lvl1pPr marL="0" indent="0">
              <a:lnSpc>
                <a:spcPct val="100000"/>
              </a:lnSpc>
              <a:buNone/>
              <a:defRPr sz="1240" b="1" spc="200">
                <a:solidFill>
                  <a:schemeClr val="tx1">
                    <a:lumMod val="75000"/>
                    <a:lumOff val="25000"/>
                  </a:schemeClr>
                </a:solidFill>
              </a:defRPr>
            </a:lvl1pPr>
            <a:lvl2pPr marL="283845" indent="0">
              <a:buNone/>
              <a:defRPr sz="1240" b="1"/>
            </a:lvl2pPr>
            <a:lvl3pPr marL="567055" indent="0">
              <a:buNone/>
              <a:defRPr sz="1115" b="1"/>
            </a:lvl3pPr>
            <a:lvl4pPr marL="850900" indent="0">
              <a:buNone/>
              <a:defRPr sz="995" b="1"/>
            </a:lvl4pPr>
            <a:lvl5pPr marL="1134745" indent="0">
              <a:buNone/>
              <a:defRPr sz="995" b="1"/>
            </a:lvl5pPr>
            <a:lvl6pPr marL="1417955" indent="0">
              <a:buNone/>
              <a:defRPr sz="995" b="1"/>
            </a:lvl6pPr>
            <a:lvl7pPr marL="1701800" indent="0">
              <a:buNone/>
              <a:defRPr sz="995" b="1"/>
            </a:lvl7pPr>
            <a:lvl8pPr marL="1985645" indent="0">
              <a:buNone/>
              <a:defRPr sz="995" b="1"/>
            </a:lvl8pPr>
            <a:lvl9pPr marL="2268855" indent="0">
              <a:buNone/>
              <a:defRPr sz="995" b="1"/>
            </a:lvl9pPr>
          </a:lstStyle>
          <a:p>
            <a:pPr lvl="0"/>
            <a:r>
              <a:rPr lang="zh-CN" altLang="en-US" dirty="0"/>
              <a:t>单击此处编辑副标题</a:t>
            </a:r>
            <a:endParaRPr lang="en-US" altLang="zh-CN" dirty="0"/>
          </a:p>
        </p:txBody>
      </p:sp>
      <p:sp>
        <p:nvSpPr>
          <p:cNvPr id="7" name="日期占位符 6"/>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6"/>
            </p:custDataLst>
          </p:nvPr>
        </p:nvSpPr>
        <p:spPr/>
        <p:txBody>
          <a:bodyPr/>
          <a:lstStyle/>
          <a:p>
            <a:endParaRPr lang="zh-CN" altLang="en-US"/>
          </a:p>
        </p:txBody>
      </p:sp>
      <p:sp>
        <p:nvSpPr>
          <p:cNvPr id="9" name="灯片编号占位符 8"/>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350" b="1" i="0">
                <a:solidFill>
                  <a:srgbClr val="FF9933"/>
                </a:solidFill>
                <a:latin typeface="微软雅黑" panose="020B0503020204020204" charset="-122"/>
                <a:cs typeface="微软雅黑" panose="020B0503020204020204" charset="-122"/>
              </a:defRPr>
            </a:lvl1pPr>
          </a:lstStyle>
          <a:p/>
        </p:txBody>
      </p:sp>
      <p:sp>
        <p:nvSpPr>
          <p:cNvPr id="3" name="Holder 3"/>
          <p:cNvSpPr>
            <a:spLocks noGrp="1"/>
          </p:cNvSpPr>
          <p:nvPr>
            <p:ph sz="half" idx="2"/>
          </p:nvPr>
        </p:nvSpPr>
        <p:spPr>
          <a:xfrm>
            <a:off x="377825" y="978535"/>
            <a:ext cx="3287077" cy="2807970"/>
          </a:xfrm>
          <a:prstGeom prst="rect">
            <a:avLst/>
          </a:prstGeom>
        </p:spPr>
        <p:txBody>
          <a:bodyPr wrap="square" lIns="0" tIns="0" rIns="0" bIns="0">
            <a:spAutoFit/>
          </a:bodyPr>
          <a:lstStyle>
            <a:lvl1pPr>
              <a:defRPr/>
            </a:lvl1pPr>
          </a:lstStyle>
          <a:p/>
        </p:txBody>
      </p:sp>
      <p:sp>
        <p:nvSpPr>
          <p:cNvPr id="4" name="Holder 4"/>
          <p:cNvSpPr>
            <a:spLocks noGrp="1"/>
          </p:cNvSpPr>
          <p:nvPr>
            <p:ph sz="half" idx="3"/>
          </p:nvPr>
        </p:nvSpPr>
        <p:spPr>
          <a:xfrm>
            <a:off x="4529147" y="995838"/>
            <a:ext cx="1825625" cy="2842260"/>
          </a:xfrm>
          <a:prstGeom prst="rect">
            <a:avLst/>
          </a:prstGeom>
        </p:spPr>
        <p:txBody>
          <a:bodyPr wrap="square" lIns="0" tIns="0" rIns="0" bIns="0">
            <a:spAutoFit/>
          </a:bodyPr>
          <a:lstStyle>
            <a:lvl1pPr>
              <a:defRPr sz="1100" b="0" i="0">
                <a:solidFill>
                  <a:srgbClr val="393838"/>
                </a:solidFill>
                <a:latin typeface="微软雅黑 Light" panose="020B0502040204020203" charset="-122"/>
                <a:cs typeface="微软雅黑 Light" panose="020B0502040204020203" charset="-122"/>
              </a:defRPr>
            </a:lvl1pPr>
          </a:lstStyle>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showMasterSp="0">
  <p:cSld name="Title Only">
    <p:bg>
      <p:bgPr>
        <a:solidFill>
          <a:schemeClr val="bg1"/>
        </a:solidFill>
        <a:effectLst/>
      </p:bgPr>
    </p:bg>
    <p:spTree>
      <p:nvGrpSpPr>
        <p:cNvPr id="1" name=""/>
        <p:cNvGrpSpPr/>
        <p:nvPr/>
      </p:nvGrpSpPr>
      <p:grpSpPr>
        <a:xfrm>
          <a:off x="0" y="0"/>
          <a:ext cx="0" cy="0"/>
          <a:chOff x="0" y="0"/>
          <a:chExt cx="0" cy="0"/>
        </a:xfrm>
      </p:grpSpPr>
      <p:pic>
        <p:nvPicPr>
          <p:cNvPr id="16" name="https://photo-static-api.fotomore.com/creative/vcg/400/new/VCG41491380135.jpg" descr="团结"/>
          <p:cNvPicPr/>
          <p:nvPr/>
        </p:nvPicPr>
        <p:blipFill>
          <a:blip r:embed="rId2"/>
          <a:srcRect t="7915" b="7915"/>
          <a:stretch>
            <a:fillRect/>
          </a:stretch>
        </p:blipFill>
        <p:spPr>
          <a:xfrm>
            <a:off x="0" y="4737"/>
            <a:ext cx="7553325" cy="4244663"/>
          </a:xfrm>
          <a:prstGeom prst="rect">
            <a:avLst/>
          </a:prstGeom>
        </p:spPr>
      </p:pic>
      <p:pic>
        <p:nvPicPr>
          <p:cNvPr id="17" name="bg object 17"/>
          <p:cNvPicPr/>
          <p:nvPr/>
        </p:nvPicPr>
        <p:blipFill>
          <a:blip r:embed="rId3" cstate="print"/>
          <a:stretch>
            <a:fillRect/>
          </a:stretch>
        </p:blipFill>
        <p:spPr>
          <a:xfrm>
            <a:off x="3730193" y="655347"/>
            <a:ext cx="86740" cy="1518092"/>
          </a:xfrm>
          <a:prstGeom prst="rect">
            <a:avLst/>
          </a:prstGeom>
        </p:spPr>
      </p:pic>
      <p:pic>
        <p:nvPicPr>
          <p:cNvPr id="18" name="bg object 18"/>
          <p:cNvPicPr/>
          <p:nvPr/>
        </p:nvPicPr>
        <p:blipFill>
          <a:blip r:embed="rId4" cstate="print"/>
          <a:stretch>
            <a:fillRect/>
          </a:stretch>
        </p:blipFill>
        <p:spPr>
          <a:xfrm>
            <a:off x="2298839" y="655347"/>
            <a:ext cx="2955645" cy="2955643"/>
          </a:xfrm>
          <a:prstGeom prst="rect">
            <a:avLst/>
          </a:prstGeom>
        </p:spPr>
      </p:pic>
      <p:pic>
        <p:nvPicPr>
          <p:cNvPr id="19" name="bg object 19"/>
          <p:cNvPicPr/>
          <p:nvPr/>
        </p:nvPicPr>
        <p:blipFill>
          <a:blip r:embed="rId5" cstate="print"/>
          <a:stretch>
            <a:fillRect/>
          </a:stretch>
        </p:blipFill>
        <p:spPr>
          <a:xfrm>
            <a:off x="3717797" y="2068110"/>
            <a:ext cx="123926" cy="123926"/>
          </a:xfrm>
          <a:prstGeom prst="rect">
            <a:avLst/>
          </a:prstGeom>
        </p:spPr>
      </p:pic>
      <p:pic>
        <p:nvPicPr>
          <p:cNvPr id="20" name="bg object 20"/>
          <p:cNvPicPr/>
          <p:nvPr/>
        </p:nvPicPr>
        <p:blipFill>
          <a:blip r:embed="rId5" cstate="print"/>
          <a:stretch>
            <a:fillRect/>
          </a:stretch>
        </p:blipFill>
        <p:spPr>
          <a:xfrm>
            <a:off x="3711600" y="593383"/>
            <a:ext cx="123926" cy="123924"/>
          </a:xfrm>
          <a:prstGeom prst="rect">
            <a:avLst/>
          </a:prstGeom>
        </p:spPr>
      </p:pic>
      <p:sp>
        <p:nvSpPr>
          <p:cNvPr id="2" name="Holder 2"/>
          <p:cNvSpPr>
            <a:spLocks noGrp="1"/>
          </p:cNvSpPr>
          <p:nvPr>
            <p:ph type="title"/>
          </p:nvPr>
        </p:nvSpPr>
        <p:spPr/>
        <p:txBody>
          <a:bodyPr lIns="0" tIns="0" rIns="0" bIns="0"/>
          <a:lstStyle>
            <a:lvl1pPr>
              <a:defRPr sz="1350" b="1" i="0">
                <a:solidFill>
                  <a:srgbClr val="FF9933"/>
                </a:solidFill>
                <a:latin typeface="微软雅黑" panose="020B0503020204020204" charset="-122"/>
                <a:cs typeface="微软雅黑" panose="020B0503020204020204" charset="-122"/>
              </a:defRPr>
            </a:lvl1pPr>
          </a:lstStyle>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968375"/>
            <a:ext cx="780415" cy="541020"/>
            <a:chOff x="799326" y="574794"/>
            <a:chExt cx="1239520" cy="855344"/>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667740"/>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1156335"/>
            <a:ext cx="545465" cy="100330"/>
          </a:xfrm>
          <a:prstGeom prst="rect">
            <a:avLst/>
          </a:prstGeom>
        </p:spPr>
        <p:txBody>
          <a:bodyPr vert="horz" wrap="square" lIns="0" tIns="11430"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情境导入</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968375"/>
            <a:ext cx="780415" cy="541020"/>
            <a:chOff x="799326" y="574794"/>
            <a:chExt cx="1239520" cy="855344"/>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667740"/>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1156335"/>
            <a:ext cx="545465" cy="100330"/>
          </a:xfrm>
          <a:prstGeom prst="rect">
            <a:avLst/>
          </a:prstGeom>
        </p:spPr>
        <p:txBody>
          <a:bodyPr vert="horz" wrap="square" lIns="0" tIns="11430"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新知讲解</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968375"/>
            <a:ext cx="780415" cy="541020"/>
            <a:chOff x="799326" y="574794"/>
            <a:chExt cx="1239520" cy="855344"/>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667740"/>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1156335"/>
            <a:ext cx="545465" cy="100330"/>
          </a:xfrm>
          <a:prstGeom prst="rect">
            <a:avLst/>
          </a:prstGeom>
        </p:spPr>
        <p:txBody>
          <a:bodyPr vert="horz" wrap="square" lIns="0" tIns="11430"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拓展延伸</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968375"/>
            <a:ext cx="780415" cy="541020"/>
            <a:chOff x="799326" y="574794"/>
            <a:chExt cx="1239520" cy="855344"/>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667740"/>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1156335"/>
            <a:ext cx="545465" cy="100330"/>
          </a:xfrm>
          <a:prstGeom prst="rect">
            <a:avLst/>
          </a:prstGeom>
        </p:spPr>
        <p:txBody>
          <a:bodyPr vert="horz" wrap="square" lIns="0" tIns="11430"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案例分析</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7" Type="http://schemas.openxmlformats.org/officeDocument/2006/relationships/theme" Target="../theme/theme1.xml"/><Relationship Id="rId26" Type="http://schemas.openxmlformats.org/officeDocument/2006/relationships/image" Target="../media/image12.png"/><Relationship Id="rId25" Type="http://schemas.openxmlformats.org/officeDocument/2006/relationships/image" Target="../media/image11.png"/><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userDrawn="1"/>
        </p:nvPicPr>
        <p:blipFill>
          <a:blip r:embed="rId25" cstate="print"/>
          <a:stretch>
            <a:fillRect/>
          </a:stretch>
        </p:blipFill>
        <p:spPr>
          <a:xfrm>
            <a:off x="86753" y="209211"/>
            <a:ext cx="247848" cy="235453"/>
          </a:xfrm>
          <a:prstGeom prst="rect">
            <a:avLst/>
          </a:prstGeom>
        </p:spPr>
      </p:pic>
      <p:pic>
        <p:nvPicPr>
          <p:cNvPr id="17" name="bg object 17"/>
          <p:cNvPicPr/>
          <p:nvPr userDrawn="1"/>
        </p:nvPicPr>
        <p:blipFill>
          <a:blip r:embed="rId26" cstate="print"/>
          <a:stretch>
            <a:fillRect/>
          </a:stretch>
        </p:blipFill>
        <p:spPr>
          <a:xfrm>
            <a:off x="204482" y="333138"/>
            <a:ext cx="179689" cy="173497"/>
          </a:xfrm>
          <a:prstGeom prst="rect">
            <a:avLst/>
          </a:prstGeom>
        </p:spPr>
      </p:pic>
      <p:sp>
        <p:nvSpPr>
          <p:cNvPr id="2" name="Holder 2"/>
          <p:cNvSpPr>
            <a:spLocks noGrp="1"/>
          </p:cNvSpPr>
          <p:nvPr>
            <p:ph type="title"/>
          </p:nvPr>
        </p:nvSpPr>
        <p:spPr>
          <a:xfrm>
            <a:off x="3736078" y="370008"/>
            <a:ext cx="893445" cy="233679"/>
          </a:xfrm>
          <a:prstGeom prst="rect">
            <a:avLst/>
          </a:prstGeom>
        </p:spPr>
        <p:txBody>
          <a:bodyPr wrap="square" lIns="0" tIns="0" rIns="0" bIns="0">
            <a:spAutoFit/>
          </a:bodyPr>
          <a:lstStyle>
            <a:lvl1pPr>
              <a:defRPr sz="1350" b="1" i="0">
                <a:solidFill>
                  <a:srgbClr val="FF9933"/>
                </a:solidFill>
                <a:latin typeface="微软雅黑" panose="020B0503020204020204" charset="-122"/>
                <a:cs typeface="微软雅黑" panose="020B0503020204020204" charset="-122"/>
              </a:defRPr>
            </a:lvl1pPr>
          </a:lstStyle>
          <a:p/>
        </p:txBody>
      </p:sp>
      <p:sp>
        <p:nvSpPr>
          <p:cNvPr id="3" name="Holder 3"/>
          <p:cNvSpPr>
            <a:spLocks noGrp="1"/>
          </p:cNvSpPr>
          <p:nvPr>
            <p:ph type="body" idx="1"/>
          </p:nvPr>
        </p:nvSpPr>
        <p:spPr>
          <a:xfrm>
            <a:off x="527217" y="723198"/>
            <a:ext cx="6502064" cy="1958975"/>
          </a:xfrm>
          <a:prstGeom prst="rect">
            <a:avLst/>
          </a:prstGeom>
        </p:spPr>
        <p:txBody>
          <a:bodyPr wrap="square" lIns="0" tIns="0" rIns="0" bIns="0">
            <a:spAutoFit/>
          </a:bodyPr>
          <a:lstStyle>
            <a:lvl1pPr>
              <a:defRPr sz="1200" b="1" i="0">
                <a:solidFill>
                  <a:srgbClr val="3E3E3E"/>
                </a:solidFill>
                <a:latin typeface="微软雅黑" panose="020B0503020204020204" charset="-122"/>
                <a:cs typeface="微软雅黑" panose="020B0503020204020204" charset="-122"/>
              </a:defRPr>
            </a:lvl1pPr>
          </a:lstStyle>
          <a:p/>
        </p:txBody>
      </p:sp>
      <p:sp>
        <p:nvSpPr>
          <p:cNvPr id="4" name="Holder 4"/>
          <p:cNvSpPr>
            <a:spLocks noGrp="1"/>
          </p:cNvSpPr>
          <p:nvPr>
            <p:ph type="ftr" sz="quarter" idx="5"/>
          </p:nvPr>
        </p:nvSpPr>
        <p:spPr>
          <a:xfrm>
            <a:off x="2569210" y="3956685"/>
            <a:ext cx="2418080" cy="212725"/>
          </a:xfrm>
          <a:prstGeom prst="rect">
            <a:avLst/>
          </a:prstGeom>
        </p:spPr>
        <p:txBody>
          <a:bodyPr wrap="square" lIns="0" tIns="0" rIns="0" bIns="0">
            <a:spAutoFit/>
          </a:bodyPr>
          <a:lstStyle>
            <a:lvl1pPr algn="ctr">
              <a:defRPr>
                <a:solidFill>
                  <a:schemeClr val="tx1">
                    <a:tint val="75000"/>
                  </a:schemeClr>
                </a:solidFill>
              </a:defRPr>
            </a:lvl1pPr>
          </a:lstStyle>
          <a:p/>
        </p:txBody>
      </p:sp>
      <p:sp>
        <p:nvSpPr>
          <p:cNvPr id="5" name="Holder 5"/>
          <p:cNvSpPr>
            <a:spLocks noGrp="1"/>
          </p:cNvSpPr>
          <p:nvPr>
            <p:ph type="dt" sz="half" idx="6"/>
          </p:nvPr>
        </p:nvSpPr>
        <p:spPr>
          <a:xfrm>
            <a:off x="377825" y="3956685"/>
            <a:ext cx="1737995" cy="21272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a:xfrm>
            <a:off x="5440680" y="3956685"/>
            <a:ext cx="1737995" cy="21272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fld>
            <a:endParaRPr/>
          </a:p>
        </p:txBody>
      </p:sp>
      <p:sp>
        <p:nvSpPr>
          <p:cNvPr id="10"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spcBef>
                <a:spcPts val="0"/>
              </a:spcBef>
              <a:spcAft>
                <a:spcPts val="0"/>
              </a:spcAft>
              <a:defRPr/>
            </a:pPr>
            <a:endParaRPr lang="zh-CN" altLang="en-US" sz="100"/>
          </a:p>
        </p:txBody>
      </p:sp>
      <p:sp>
        <p:nvSpPr>
          <p:cNvPr id="11" name="TextBox 15"/>
          <p:cNvSpPr txBox="1"/>
          <p:nvPr userDrawn="1"/>
        </p:nvSpPr>
        <p:spPr>
          <a:xfrm>
            <a:off x="7218120" y="3915716"/>
            <a:ext cx="246380" cy="243205"/>
          </a:xfrm>
          <a:prstGeom prst="rect">
            <a:avLst/>
          </a:prstGeom>
          <a:noFill/>
        </p:spPr>
        <p:txBody>
          <a:bodyPr wrap="none">
            <a:spAutoFit/>
          </a:bodyPr>
          <a:p>
            <a:pPr>
              <a:spcBef>
                <a:spcPts val="0"/>
              </a:spcBef>
              <a:spcAft>
                <a:spcPts val="0"/>
              </a:spcAft>
              <a:defRPr/>
            </a:pPr>
            <a:fld id="{721309E8-8651-4F13-93BF-F683D25BA3C7}"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8.png"/><Relationship Id="rId8" Type="http://schemas.openxmlformats.org/officeDocument/2006/relationships/image" Target="../media/image17.png"/><Relationship Id="rId7" Type="http://schemas.openxmlformats.org/officeDocument/2006/relationships/image" Target="../media/image16.png"/><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4.jpeg"/><Relationship Id="rId12" Type="http://schemas.openxmlformats.org/officeDocument/2006/relationships/slideLayout" Target="../slideLayouts/slideLayout5.xml"/><Relationship Id="rId11" Type="http://schemas.openxmlformats.org/officeDocument/2006/relationships/image" Target="../media/image20.png"/><Relationship Id="rId10" Type="http://schemas.openxmlformats.org/officeDocument/2006/relationships/image" Target="../media/image19.png"/><Relationship Id="rId1" Type="http://schemas.openxmlformats.org/officeDocument/2006/relationships/image" Target="../media/image13.jpeg"/></Relationships>
</file>

<file path=ppt/slides/_rels/slide10.xml.rels><?xml version="1.0" encoding="UTF-8" standalone="yes"?>
<Relationships xmlns="http://schemas.openxmlformats.org/package/2006/relationships"><Relationship Id="rId9" Type="http://schemas.openxmlformats.org/officeDocument/2006/relationships/tags" Target="../tags/tag71.xml"/><Relationship Id="rId8" Type="http://schemas.openxmlformats.org/officeDocument/2006/relationships/tags" Target="../tags/tag70.xml"/><Relationship Id="rId7" Type="http://schemas.openxmlformats.org/officeDocument/2006/relationships/tags" Target="../tags/tag69.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4" Type="http://schemas.openxmlformats.org/officeDocument/2006/relationships/slideLayout" Target="../slideLayouts/slideLayout7.xml"/><Relationship Id="rId13" Type="http://schemas.openxmlformats.org/officeDocument/2006/relationships/tags" Target="../tags/tag75.xml"/><Relationship Id="rId12" Type="http://schemas.openxmlformats.org/officeDocument/2006/relationships/tags" Target="../tags/tag74.xml"/><Relationship Id="rId11" Type="http://schemas.openxmlformats.org/officeDocument/2006/relationships/tags" Target="../tags/tag73.xml"/><Relationship Id="rId10" Type="http://schemas.openxmlformats.org/officeDocument/2006/relationships/tags" Target="../tags/tag72.xml"/><Relationship Id="rId1" Type="http://schemas.openxmlformats.org/officeDocument/2006/relationships/tags" Target="../tags/tag63.xml"/></Relationships>
</file>

<file path=ppt/slides/_rels/slide11.xml.rels><?xml version="1.0" encoding="UTF-8" standalone="yes"?>
<Relationships xmlns="http://schemas.openxmlformats.org/package/2006/relationships"><Relationship Id="rId9" Type="http://schemas.openxmlformats.org/officeDocument/2006/relationships/tags" Target="../tags/tag84.xml"/><Relationship Id="rId8" Type="http://schemas.openxmlformats.org/officeDocument/2006/relationships/tags" Target="../tags/tag83.xml"/><Relationship Id="rId7" Type="http://schemas.openxmlformats.org/officeDocument/2006/relationships/tags" Target="../tags/tag82.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3" Type="http://schemas.openxmlformats.org/officeDocument/2006/relationships/tags" Target="../tags/tag78.xml"/><Relationship Id="rId2" Type="http://schemas.openxmlformats.org/officeDocument/2006/relationships/tags" Target="../tags/tag77.xml"/><Relationship Id="rId14" Type="http://schemas.openxmlformats.org/officeDocument/2006/relationships/slideLayout" Target="../slideLayouts/slideLayout7.xml"/><Relationship Id="rId13" Type="http://schemas.openxmlformats.org/officeDocument/2006/relationships/tags" Target="../tags/tag88.xml"/><Relationship Id="rId12" Type="http://schemas.openxmlformats.org/officeDocument/2006/relationships/tags" Target="../tags/tag87.xml"/><Relationship Id="rId11" Type="http://schemas.openxmlformats.org/officeDocument/2006/relationships/tags" Target="../tags/tag86.xml"/><Relationship Id="rId10" Type="http://schemas.openxmlformats.org/officeDocument/2006/relationships/tags" Target="../tags/tag85.xml"/><Relationship Id="rId1" Type="http://schemas.openxmlformats.org/officeDocument/2006/relationships/tags" Target="../tags/tag76.xml"/></Relationships>
</file>

<file path=ppt/slides/_rels/slide12.xml.rels><?xml version="1.0" encoding="UTF-8" standalone="yes"?>
<Relationships xmlns="http://schemas.openxmlformats.org/package/2006/relationships"><Relationship Id="rId9" Type="http://schemas.openxmlformats.org/officeDocument/2006/relationships/tags" Target="../tags/tag97.xml"/><Relationship Id="rId8" Type="http://schemas.openxmlformats.org/officeDocument/2006/relationships/tags" Target="../tags/tag96.xml"/><Relationship Id="rId7" Type="http://schemas.openxmlformats.org/officeDocument/2006/relationships/tags" Target="../tags/tag95.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3" Type="http://schemas.openxmlformats.org/officeDocument/2006/relationships/tags" Target="../tags/tag91.xml"/><Relationship Id="rId2" Type="http://schemas.openxmlformats.org/officeDocument/2006/relationships/tags" Target="../tags/tag90.xml"/><Relationship Id="rId14" Type="http://schemas.openxmlformats.org/officeDocument/2006/relationships/slideLayout" Target="../slideLayouts/slideLayout7.xml"/><Relationship Id="rId13" Type="http://schemas.openxmlformats.org/officeDocument/2006/relationships/tags" Target="../tags/tag101.xml"/><Relationship Id="rId12" Type="http://schemas.openxmlformats.org/officeDocument/2006/relationships/tags" Target="../tags/tag100.xml"/><Relationship Id="rId11" Type="http://schemas.openxmlformats.org/officeDocument/2006/relationships/tags" Target="../tags/tag99.xml"/><Relationship Id="rId10" Type="http://schemas.openxmlformats.org/officeDocument/2006/relationships/tags" Target="../tags/tag98.xml"/><Relationship Id="rId1" Type="http://schemas.openxmlformats.org/officeDocument/2006/relationships/tags" Target="../tags/tag89.xml"/></Relationships>
</file>

<file path=ppt/slides/_rels/slide13.xml.rels><?xml version="1.0" encoding="UTF-8" standalone="yes"?>
<Relationships xmlns="http://schemas.openxmlformats.org/package/2006/relationships"><Relationship Id="rId9" Type="http://schemas.openxmlformats.org/officeDocument/2006/relationships/tags" Target="../tags/tag109.xml"/><Relationship Id="rId8" Type="http://schemas.openxmlformats.org/officeDocument/2006/relationships/tags" Target="../tags/tag108.xml"/><Relationship Id="rId7" Type="http://schemas.openxmlformats.org/officeDocument/2006/relationships/tags" Target="../tags/tag107.xml"/><Relationship Id="rId6" Type="http://schemas.openxmlformats.org/officeDocument/2006/relationships/tags" Target="../tags/tag106.xml"/><Relationship Id="rId5" Type="http://schemas.openxmlformats.org/officeDocument/2006/relationships/tags" Target="../tags/tag105.xml"/><Relationship Id="rId4" Type="http://schemas.openxmlformats.org/officeDocument/2006/relationships/image" Target="../media/image33.jpeg"/><Relationship Id="rId3" Type="http://schemas.openxmlformats.org/officeDocument/2006/relationships/tags" Target="../tags/tag104.xml"/><Relationship Id="rId2" Type="http://schemas.openxmlformats.org/officeDocument/2006/relationships/tags" Target="../tags/tag103.xml"/><Relationship Id="rId13" Type="http://schemas.openxmlformats.org/officeDocument/2006/relationships/slideLayout" Target="../slideLayouts/slideLayout11.xml"/><Relationship Id="rId12" Type="http://schemas.openxmlformats.org/officeDocument/2006/relationships/tags" Target="../tags/tag112.xml"/><Relationship Id="rId11" Type="http://schemas.openxmlformats.org/officeDocument/2006/relationships/tags" Target="../tags/tag111.xml"/><Relationship Id="rId10" Type="http://schemas.openxmlformats.org/officeDocument/2006/relationships/tags" Target="../tags/tag110.xml"/><Relationship Id="rId1" Type="http://schemas.openxmlformats.org/officeDocument/2006/relationships/tags" Target="../tags/tag10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2.xml.rels><?xml version="1.0" encoding="UTF-8" standalone="yes"?>
<Relationships xmlns="http://schemas.openxmlformats.org/package/2006/relationships"><Relationship Id="rId9" Type="http://schemas.openxmlformats.org/officeDocument/2006/relationships/image" Target="../media/image28.png"/><Relationship Id="rId8" Type="http://schemas.openxmlformats.org/officeDocument/2006/relationships/image" Target="../media/image27.png"/><Relationship Id="rId7" Type="http://schemas.openxmlformats.org/officeDocument/2006/relationships/image" Target="../media/image26.png"/><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1" Type="http://schemas.openxmlformats.org/officeDocument/2006/relationships/slideLayout" Target="../slideLayouts/slideLayout5.xml"/><Relationship Id="rId10" Type="http://schemas.openxmlformats.org/officeDocument/2006/relationships/image" Target="../media/image29.png"/><Relationship Id="rId1" Type="http://schemas.openxmlformats.org/officeDocument/2006/relationships/image" Target="../media/image14.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30.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1.jpeg"/><Relationship Id="rId1" Type="http://schemas.openxmlformats.org/officeDocument/2006/relationships/tags" Target="../tags/tag1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2.jpeg"/><Relationship Id="rId1" Type="http://schemas.openxmlformats.org/officeDocument/2006/relationships/tags" Target="../tags/tag11.xml"/></Relationships>
</file>

<file path=ppt/slides/_rels/slide6.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tags" Target="../tags/tag19.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3" Type="http://schemas.openxmlformats.org/officeDocument/2006/relationships/slideLayout" Target="../slideLayouts/slideLayout7.xml"/><Relationship Id="rId12" Type="http://schemas.openxmlformats.org/officeDocument/2006/relationships/tags" Target="../tags/tag23.xml"/><Relationship Id="rId11" Type="http://schemas.openxmlformats.org/officeDocument/2006/relationships/tags" Target="../tags/tag22.xml"/><Relationship Id="rId10" Type="http://schemas.openxmlformats.org/officeDocument/2006/relationships/tags" Target="../tags/tag21.xml"/><Relationship Id="rId1" Type="http://schemas.openxmlformats.org/officeDocument/2006/relationships/tags" Target="../tags/tag12.xml"/></Relationships>
</file>

<file path=ppt/slides/_rels/slide7.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tags" Target="../tags/tag31.xml"/><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4" Type="http://schemas.openxmlformats.org/officeDocument/2006/relationships/slideLayout" Target="../slideLayouts/slideLayout7.xml"/><Relationship Id="rId13" Type="http://schemas.openxmlformats.org/officeDocument/2006/relationships/tags" Target="../tags/tag36.xml"/><Relationship Id="rId12" Type="http://schemas.openxmlformats.org/officeDocument/2006/relationships/tags" Target="../tags/tag35.xml"/><Relationship Id="rId11" Type="http://schemas.openxmlformats.org/officeDocument/2006/relationships/tags" Target="../tags/tag34.xml"/><Relationship Id="rId10" Type="http://schemas.openxmlformats.org/officeDocument/2006/relationships/tags" Target="../tags/tag33.xml"/><Relationship Id="rId1" Type="http://schemas.openxmlformats.org/officeDocument/2006/relationships/tags" Target="../tags/tag24.xml"/></Relationships>
</file>

<file path=ppt/slides/_rels/slide8.xml.rels><?xml version="1.0" encoding="UTF-8" standalone="yes"?>
<Relationships xmlns="http://schemas.openxmlformats.org/package/2006/relationships"><Relationship Id="rId9" Type="http://schemas.openxmlformats.org/officeDocument/2006/relationships/tags" Target="../tags/tag45.xml"/><Relationship Id="rId8" Type="http://schemas.openxmlformats.org/officeDocument/2006/relationships/tags" Target="../tags/tag44.xml"/><Relationship Id="rId7" Type="http://schemas.openxmlformats.org/officeDocument/2006/relationships/tags" Target="../tags/tag43.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4" Type="http://schemas.openxmlformats.org/officeDocument/2006/relationships/slideLayout" Target="../slideLayouts/slideLayout7.xml"/><Relationship Id="rId13" Type="http://schemas.openxmlformats.org/officeDocument/2006/relationships/tags" Target="../tags/tag49.xml"/><Relationship Id="rId12" Type="http://schemas.openxmlformats.org/officeDocument/2006/relationships/tags" Target="../tags/tag48.xml"/><Relationship Id="rId11" Type="http://schemas.openxmlformats.org/officeDocument/2006/relationships/tags" Target="../tags/tag47.xml"/><Relationship Id="rId10" Type="http://schemas.openxmlformats.org/officeDocument/2006/relationships/tags" Target="../tags/tag46.xml"/><Relationship Id="rId1" Type="http://schemas.openxmlformats.org/officeDocument/2006/relationships/tags" Target="../tags/tag37.xml"/></Relationships>
</file>

<file path=ppt/slides/_rels/slide9.xml.rels><?xml version="1.0" encoding="UTF-8" standalone="yes"?>
<Relationships xmlns="http://schemas.openxmlformats.org/package/2006/relationships"><Relationship Id="rId9" Type="http://schemas.openxmlformats.org/officeDocument/2006/relationships/tags" Target="../tags/tag58.xml"/><Relationship Id="rId8" Type="http://schemas.openxmlformats.org/officeDocument/2006/relationships/tags" Target="../tags/tag57.xml"/><Relationship Id="rId7" Type="http://schemas.openxmlformats.org/officeDocument/2006/relationships/tags" Target="../tags/tag56.xml"/><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4" Type="http://schemas.openxmlformats.org/officeDocument/2006/relationships/slideLayout" Target="../slideLayouts/slideLayout7.xml"/><Relationship Id="rId13" Type="http://schemas.openxmlformats.org/officeDocument/2006/relationships/tags" Target="../tags/tag62.xml"/><Relationship Id="rId12" Type="http://schemas.openxmlformats.org/officeDocument/2006/relationships/tags" Target="../tags/tag61.xml"/><Relationship Id="rId11" Type="http://schemas.openxmlformats.org/officeDocument/2006/relationships/tags" Target="../tags/tag60.xml"/><Relationship Id="rId10" Type="http://schemas.openxmlformats.org/officeDocument/2006/relationships/tags" Target="../tags/tag59.xml"/><Relationship Id="rId1" Type="http://schemas.openxmlformats.org/officeDocument/2006/relationships/tags" Target="../tags/tag5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2" name="object 2"/>
          <p:cNvGrpSpPr/>
          <p:nvPr/>
        </p:nvGrpSpPr>
        <p:grpSpPr>
          <a:xfrm>
            <a:off x="0" y="4749"/>
            <a:ext cx="7553325" cy="4244468"/>
            <a:chOff x="0" y="4749"/>
            <a:chExt cx="7553325" cy="4244468"/>
          </a:xfrm>
        </p:grpSpPr>
        <p:pic>
          <p:nvPicPr>
            <p:cNvPr id="3" name="object 3" descr="C:/Users/ysn92/Desktop/新建文件夹/微信图片_20240422093542.jpg微信图片_20240422093542"/>
            <p:cNvPicPr/>
            <p:nvPr/>
          </p:nvPicPr>
          <p:blipFill>
            <a:blip r:embed="rId2"/>
            <a:srcRect t="7839" b="7839"/>
            <a:stretch>
              <a:fillRect/>
            </a:stretch>
          </p:blipFill>
          <p:spPr>
            <a:xfrm>
              <a:off x="0" y="4749"/>
              <a:ext cx="7553325" cy="4244468"/>
            </a:xfrm>
            <a:prstGeom prst="rect">
              <a:avLst/>
            </a:prstGeom>
          </p:spPr>
        </p:pic>
        <p:pic>
          <p:nvPicPr>
            <p:cNvPr id="4" name="object 4"/>
            <p:cNvPicPr/>
            <p:nvPr/>
          </p:nvPicPr>
          <p:blipFill>
            <a:blip r:embed="rId3" cstate="print"/>
            <a:stretch>
              <a:fillRect/>
            </a:stretch>
          </p:blipFill>
          <p:spPr>
            <a:xfrm>
              <a:off x="3730193" y="655347"/>
              <a:ext cx="86740" cy="1518092"/>
            </a:xfrm>
            <a:prstGeom prst="rect">
              <a:avLst/>
            </a:prstGeom>
          </p:spPr>
        </p:pic>
        <p:pic>
          <p:nvPicPr>
            <p:cNvPr id="5" name="object 5"/>
            <p:cNvPicPr/>
            <p:nvPr/>
          </p:nvPicPr>
          <p:blipFill>
            <a:blip r:embed="rId4" cstate="print"/>
            <a:stretch>
              <a:fillRect/>
            </a:stretch>
          </p:blipFill>
          <p:spPr>
            <a:xfrm>
              <a:off x="2298839" y="655347"/>
              <a:ext cx="2955645" cy="2955643"/>
            </a:xfrm>
            <a:prstGeom prst="rect">
              <a:avLst/>
            </a:prstGeom>
          </p:spPr>
        </p:pic>
        <p:pic>
          <p:nvPicPr>
            <p:cNvPr id="6" name="object 6"/>
            <p:cNvPicPr/>
            <p:nvPr/>
          </p:nvPicPr>
          <p:blipFill>
            <a:blip r:embed="rId5" cstate="print"/>
            <a:stretch>
              <a:fillRect/>
            </a:stretch>
          </p:blipFill>
          <p:spPr>
            <a:xfrm>
              <a:off x="3717797" y="2068110"/>
              <a:ext cx="123926" cy="123926"/>
            </a:xfrm>
            <a:prstGeom prst="rect">
              <a:avLst/>
            </a:prstGeom>
          </p:spPr>
        </p:pic>
        <p:pic>
          <p:nvPicPr>
            <p:cNvPr id="7" name="object 7"/>
            <p:cNvPicPr/>
            <p:nvPr/>
          </p:nvPicPr>
          <p:blipFill>
            <a:blip r:embed="rId5" cstate="print"/>
            <a:stretch>
              <a:fillRect/>
            </a:stretch>
          </p:blipFill>
          <p:spPr>
            <a:xfrm>
              <a:off x="3711600" y="593383"/>
              <a:ext cx="123926" cy="123924"/>
            </a:xfrm>
            <a:prstGeom prst="rect">
              <a:avLst/>
            </a:prstGeom>
          </p:spPr>
        </p:pic>
        <p:pic>
          <p:nvPicPr>
            <p:cNvPr id="8" name="object 8"/>
            <p:cNvPicPr/>
            <p:nvPr/>
          </p:nvPicPr>
          <p:blipFill>
            <a:blip r:embed="rId6" cstate="print"/>
            <a:stretch>
              <a:fillRect/>
            </a:stretch>
          </p:blipFill>
          <p:spPr>
            <a:xfrm>
              <a:off x="3730193" y="897013"/>
              <a:ext cx="86740" cy="1276426"/>
            </a:xfrm>
            <a:prstGeom prst="rect">
              <a:avLst/>
            </a:prstGeom>
          </p:spPr>
        </p:pic>
        <p:pic>
          <p:nvPicPr>
            <p:cNvPr id="9" name="object 9"/>
            <p:cNvPicPr/>
            <p:nvPr/>
          </p:nvPicPr>
          <p:blipFill>
            <a:blip r:embed="rId7" cstate="print"/>
            <a:stretch>
              <a:fillRect/>
            </a:stretch>
          </p:blipFill>
          <p:spPr>
            <a:xfrm>
              <a:off x="3723995" y="872223"/>
              <a:ext cx="111531" cy="111529"/>
            </a:xfrm>
            <a:prstGeom prst="rect">
              <a:avLst/>
            </a:prstGeom>
          </p:spPr>
        </p:pic>
        <p:pic>
          <p:nvPicPr>
            <p:cNvPr id="10" name="object 10"/>
            <p:cNvPicPr/>
            <p:nvPr/>
          </p:nvPicPr>
          <p:blipFill>
            <a:blip r:embed="rId8" cstate="print"/>
            <a:stretch>
              <a:fillRect/>
            </a:stretch>
          </p:blipFill>
          <p:spPr>
            <a:xfrm>
              <a:off x="2571476" y="921791"/>
              <a:ext cx="2410365" cy="2410369"/>
            </a:xfrm>
            <a:prstGeom prst="rect">
              <a:avLst/>
            </a:prstGeom>
          </p:spPr>
        </p:pic>
        <p:pic>
          <p:nvPicPr>
            <p:cNvPr id="11" name="object 11"/>
            <p:cNvPicPr/>
            <p:nvPr/>
          </p:nvPicPr>
          <p:blipFill>
            <a:blip r:embed="rId9" cstate="print"/>
            <a:stretch>
              <a:fillRect/>
            </a:stretch>
          </p:blipFill>
          <p:spPr>
            <a:xfrm>
              <a:off x="2081966" y="457073"/>
              <a:ext cx="3370803" cy="3370794"/>
            </a:xfrm>
            <a:prstGeom prst="rect">
              <a:avLst/>
            </a:prstGeom>
          </p:spPr>
        </p:pic>
      </p:grpSp>
      <p:sp>
        <p:nvSpPr>
          <p:cNvPr id="12" name="object 12"/>
          <p:cNvSpPr txBox="1"/>
          <p:nvPr/>
        </p:nvSpPr>
        <p:spPr>
          <a:xfrm>
            <a:off x="2634940" y="1822408"/>
            <a:ext cx="2293620" cy="528955"/>
          </a:xfrm>
          <a:prstGeom prst="rect">
            <a:avLst/>
          </a:prstGeom>
        </p:spPr>
        <p:txBody>
          <a:bodyPr vert="horz" wrap="square" lIns="0" tIns="14604" rIns="0" bIns="0" rtlCol="0">
            <a:spAutoFit/>
            <a:scene3d>
              <a:camera prst="orthographicFront"/>
              <a:lightRig rig="threePt" dir="t"/>
            </a:scene3d>
          </a:bodyPr>
          <a:lstStyle/>
          <a:p>
            <a:pPr algn="ctr">
              <a:lnSpc>
                <a:spcPct val="100000"/>
              </a:lnSpc>
              <a:spcBef>
                <a:spcPts val="115"/>
              </a:spcBef>
              <a:tabLst>
                <a:tab pos="848360" algn="l"/>
              </a:tabLst>
            </a:pPr>
            <a:r>
              <a:rPr lang="zh-CN" altLang="en-US" sz="3350" b="1" spc="-50" dirty="0">
                <a:solidFill>
                  <a:schemeClr val="bg1"/>
                </a:solidFill>
                <a:effectLst>
                  <a:outerShdw blurRad="38100" dist="19050" dir="2700000" algn="tl" rotWithShape="0">
                    <a:schemeClr val="dk1">
                      <a:alpha val="40000"/>
                    </a:schemeClr>
                  </a:outerShdw>
                </a:effectLst>
                <a:latin typeface="黑体" panose="02010609060101010101" charset="-122"/>
                <a:ea typeface="宋体" panose="02010600030101010101" pitchFamily="2" charset="-122"/>
                <a:cs typeface="黑体" panose="02010609060101010101" charset="-122"/>
              </a:rPr>
              <a:t>餐饮服务</a:t>
            </a:r>
            <a:endParaRPr lang="zh-CN" altLang="en-US" sz="3350" b="1" spc="-50" dirty="0">
              <a:solidFill>
                <a:schemeClr val="bg1"/>
              </a:solidFill>
              <a:effectLst>
                <a:outerShdw blurRad="38100" dist="19050" dir="2700000" algn="tl" rotWithShape="0">
                  <a:schemeClr val="dk1">
                    <a:alpha val="40000"/>
                  </a:schemeClr>
                </a:outerShdw>
              </a:effectLst>
              <a:latin typeface="黑体" panose="02010609060101010101" charset="-122"/>
              <a:ea typeface="宋体" panose="02010600030101010101" pitchFamily="2" charset="-122"/>
              <a:cs typeface="黑体" panose="02010609060101010101" charset="-122"/>
            </a:endParaRPr>
          </a:p>
        </p:txBody>
      </p:sp>
      <p:grpSp>
        <p:nvGrpSpPr>
          <p:cNvPr id="13" name="object 13"/>
          <p:cNvGrpSpPr/>
          <p:nvPr/>
        </p:nvGrpSpPr>
        <p:grpSpPr>
          <a:xfrm>
            <a:off x="3742582" y="469457"/>
            <a:ext cx="74351" cy="2887488"/>
            <a:chOff x="3742582" y="469457"/>
            <a:chExt cx="74351" cy="2887488"/>
          </a:xfrm>
        </p:grpSpPr>
        <p:pic>
          <p:nvPicPr>
            <p:cNvPr id="14" name="object 14"/>
            <p:cNvPicPr/>
            <p:nvPr/>
          </p:nvPicPr>
          <p:blipFill>
            <a:blip r:embed="rId10" cstate="print"/>
            <a:stretch>
              <a:fillRect/>
            </a:stretch>
          </p:blipFill>
          <p:spPr>
            <a:xfrm>
              <a:off x="3742582" y="469457"/>
              <a:ext cx="61956" cy="1691597"/>
            </a:xfrm>
            <a:prstGeom prst="rect">
              <a:avLst/>
            </a:prstGeom>
          </p:spPr>
        </p:pic>
        <p:pic>
          <p:nvPicPr>
            <p:cNvPr id="15" name="object 15"/>
            <p:cNvPicPr/>
            <p:nvPr/>
          </p:nvPicPr>
          <p:blipFill>
            <a:blip r:embed="rId11" cstate="print"/>
            <a:stretch>
              <a:fillRect/>
            </a:stretch>
          </p:blipFill>
          <p:spPr>
            <a:xfrm>
              <a:off x="3742582" y="3288786"/>
              <a:ext cx="74351" cy="68159"/>
            </a:xfrm>
            <a:prstGeom prst="rect">
              <a:avLst/>
            </a:prstGeom>
          </p:spPr>
        </p:pic>
      </p:grpSp>
      <p:sp>
        <p:nvSpPr>
          <p:cNvPr id="19" name="圆角矩形 18"/>
          <p:cNvSpPr/>
          <p:nvPr/>
        </p:nvSpPr>
        <p:spPr>
          <a:xfrm>
            <a:off x="2880995" y="2578735"/>
            <a:ext cx="1864360" cy="304800"/>
          </a:xfrm>
          <a:prstGeom prst="roundRect">
            <a:avLst/>
          </a:prstGeom>
          <a:gradFill>
            <a:gsLst>
              <a:gs pos="31000">
                <a:srgbClr val="BC825C"/>
              </a:gs>
              <a:gs pos="0">
                <a:schemeClr val="accent6">
                  <a:lumMod val="25000"/>
                  <a:lumOff val="75000"/>
                </a:schemeClr>
              </a:gs>
              <a:gs pos="100000">
                <a:schemeClr val="accent6">
                  <a:lumMod val="85000"/>
                </a:schemeClr>
              </a:gs>
            </a:gsLst>
            <a:lin ang="540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sz="1200"/>
              <a:t>学期、班级、授课教师</a:t>
            </a:r>
            <a:endParaRPr lang="zh-CN" sz="12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圆角矩形 5"/>
          <p:cNvSpPr/>
          <p:nvPr>
            <p:custDataLst>
              <p:tags r:id="rId1"/>
            </p:custDataLst>
          </p:nvPr>
        </p:nvSpPr>
        <p:spPr>
          <a:xfrm>
            <a:off x="3397250" y="990600"/>
            <a:ext cx="1015365" cy="383540"/>
          </a:xfrm>
          <a:prstGeom prst="roundRect">
            <a:avLst/>
          </a:prstGeom>
          <a:solidFill>
            <a:srgbClr val="EDCCB1"/>
          </a:solidFill>
        </p:spPr>
        <p:txBody>
          <a:bodyPr wrap="square" lIns="0" tIns="0" rIns="0" bIns="0" rtlCol="0" anchor="ctr" anchorCtr="0">
            <a:noAutofit/>
          </a:bodyPr>
          <a:p>
            <a:pPr>
              <a:lnSpc>
                <a:spcPct val="150000"/>
              </a:lnSpc>
              <a:spcBef>
                <a:spcPct val="0"/>
              </a:spcBef>
              <a:spcAft>
                <a:spcPct val="0"/>
              </a:spcAft>
            </a:pPr>
            <a:r>
              <a:rPr lang="en-US" altLang="zh-CN" sz="1000">
                <a:solidFill>
                  <a:schemeClr val="tx1">
                    <a:lumMod val="85000"/>
                    <a:lumOff val="15000"/>
                  </a:schemeClr>
                </a:solidFill>
                <a:latin typeface="+mn-ea"/>
                <a:cs typeface="+mn-ea"/>
                <a:sym typeface="+mn-ea"/>
              </a:rPr>
              <a:t>  </a:t>
            </a:r>
            <a:r>
              <a:rPr lang="zh-CN" altLang="en-US" sz="1000">
                <a:solidFill>
                  <a:schemeClr val="tx1">
                    <a:lumMod val="85000"/>
                    <a:lumOff val="15000"/>
                  </a:schemeClr>
                </a:solidFill>
                <a:latin typeface="+mn-ea"/>
                <a:cs typeface="+mn-ea"/>
                <a:sym typeface="+mn-ea"/>
              </a:rPr>
              <a:t>送餐服务流程</a:t>
            </a:r>
            <a:endParaRPr lang="zh-CN" altLang="en-US" sz="1000">
              <a:solidFill>
                <a:schemeClr val="tx1">
                  <a:lumMod val="85000"/>
                  <a:lumOff val="15000"/>
                </a:schemeClr>
              </a:solidFill>
              <a:latin typeface="+mn-ea"/>
              <a:cs typeface="+mn-ea"/>
              <a:sym typeface="+mn-ea"/>
            </a:endParaRPr>
          </a:p>
        </p:txBody>
      </p:sp>
      <p:grpSp>
        <p:nvGrpSpPr>
          <p:cNvPr id="7" name="组合 6"/>
          <p:cNvGrpSpPr/>
          <p:nvPr/>
        </p:nvGrpSpPr>
        <p:grpSpPr>
          <a:xfrm>
            <a:off x="425450" y="298450"/>
            <a:ext cx="3510280" cy="474345"/>
            <a:chOff x="670" y="470"/>
            <a:chExt cx="5528" cy="747"/>
          </a:xfrm>
        </p:grpSpPr>
        <p:sp>
          <p:nvSpPr>
            <p:cNvPr id="8" name="object 2"/>
            <p:cNvSpPr txBox="1"/>
            <p:nvPr/>
          </p:nvSpPr>
          <p:spPr>
            <a:xfrm>
              <a:off x="670" y="470"/>
              <a:ext cx="5528" cy="623"/>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主题三</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西餐服务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10" name="文本框 9"/>
            <p:cNvSpPr txBox="1"/>
            <p:nvPr/>
          </p:nvSpPr>
          <p:spPr>
            <a:xfrm>
              <a:off x="997" y="811"/>
              <a:ext cx="2483" cy="406"/>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5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客房送餐服务</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grpSp>
      <p:sp>
        <p:nvSpPr>
          <p:cNvPr id="33" name="矩形 32"/>
          <p:cNvSpPr/>
          <p:nvPr>
            <p:custDataLst>
              <p:tags r:id="rId2"/>
            </p:custDataLst>
          </p:nvPr>
        </p:nvSpPr>
        <p:spPr>
          <a:xfrm>
            <a:off x="3136948" y="2295104"/>
            <a:ext cx="1108074" cy="407086"/>
          </a:xfrm>
          <a:prstGeom prst="rect">
            <a:avLst/>
          </a:prstGeom>
          <a:gradFill>
            <a:gsLst>
              <a:gs pos="0">
                <a:schemeClr val="accent3"/>
              </a:gs>
              <a:gs pos="100000">
                <a:schemeClr val="accent3">
                  <a:lumMod val="60000"/>
                  <a:lumOff val="40000"/>
                </a:schemeClr>
              </a:gs>
            </a:gsLst>
            <a:lin ang="0" scaled="0"/>
          </a:gradFill>
          <a:ln>
            <a:noFill/>
          </a:ln>
          <a:effectLst>
            <a:outerShdw blurRad="50800" dist="38100" dir="8100000" algn="tr" rotWithShape="0">
              <a:schemeClr val="accent3">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437914" rIns="437914" numCol="1" spcCol="0" rtlCol="0" fromWordArt="0" anchor="ctr" anchorCtr="0" forceAA="0" compatLnSpc="1">
            <a:noAutofit/>
          </a:bodyPr>
          <a:p>
            <a:pPr lvl="0" algn="ctr">
              <a:spcBef>
                <a:spcPct val="0"/>
              </a:spcBef>
              <a:spcAft>
                <a:spcPct val="0"/>
              </a:spcAft>
              <a:buClrTx/>
              <a:buSzTx/>
              <a:buFontTx/>
            </a:pPr>
            <a:r>
              <a:rPr lang="en-US" altLang="zh-CN" sz="1000" b="1">
                <a:solidFill>
                  <a:schemeClr val="lt1">
                    <a:lumMod val="100000"/>
                  </a:schemeClr>
                </a:solidFill>
                <a:latin typeface="+mn-ea"/>
                <a:cs typeface="+mn-ea"/>
                <a:sym typeface="+mn-ea"/>
              </a:rPr>
              <a:t>送餐服务</a:t>
            </a:r>
            <a:endParaRPr lang="en-US" altLang="zh-CN" sz="1000" b="1">
              <a:solidFill>
                <a:schemeClr val="lt1">
                  <a:lumMod val="100000"/>
                </a:schemeClr>
              </a:solidFill>
              <a:latin typeface="+mn-ea"/>
              <a:cs typeface="+mn-ea"/>
              <a:sym typeface="+mn-ea"/>
            </a:endParaRPr>
          </a:p>
        </p:txBody>
      </p:sp>
      <p:sp>
        <p:nvSpPr>
          <p:cNvPr id="34" name="矩形 33"/>
          <p:cNvSpPr/>
          <p:nvPr>
            <p:custDataLst>
              <p:tags r:id="rId3"/>
            </p:custDataLst>
          </p:nvPr>
        </p:nvSpPr>
        <p:spPr>
          <a:xfrm>
            <a:off x="4799443" y="2295104"/>
            <a:ext cx="1108074" cy="407086"/>
          </a:xfrm>
          <a:prstGeom prst="rect">
            <a:avLst/>
          </a:prstGeom>
          <a:gradFill>
            <a:gsLst>
              <a:gs pos="0">
                <a:schemeClr val="accent5"/>
              </a:gs>
              <a:gs pos="100000">
                <a:schemeClr val="accent5">
                  <a:lumMod val="60000"/>
                  <a:lumOff val="40000"/>
                </a:schemeClr>
              </a:gs>
            </a:gsLst>
            <a:lin ang="0" scaled="0"/>
          </a:gradFill>
          <a:ln>
            <a:noFill/>
          </a:ln>
          <a:effectLst>
            <a:outerShdw blurRad="50800" dist="38100" dir="8100000" algn="tr" rotWithShape="0">
              <a:schemeClr val="accent5">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437914" rIns="437914" numCol="1" spcCol="0" rtlCol="0" fromWordArt="0" anchor="ctr" anchorCtr="0" forceAA="0" compatLnSpc="1">
            <a:noAutofit/>
          </a:bodyPr>
          <a:p>
            <a:pPr lvl="0" algn="ctr">
              <a:spcBef>
                <a:spcPct val="0"/>
              </a:spcBef>
              <a:spcAft>
                <a:spcPct val="0"/>
              </a:spcAft>
              <a:buClrTx/>
              <a:buSzTx/>
              <a:buFontTx/>
            </a:pPr>
            <a:r>
              <a:rPr lang="en-US" altLang="zh-CN" sz="1000" b="1">
                <a:solidFill>
                  <a:schemeClr val="lt1">
                    <a:lumMod val="100000"/>
                  </a:schemeClr>
                </a:solidFill>
                <a:latin typeface="+mn-ea"/>
                <a:cs typeface="+mn-ea"/>
                <a:sym typeface="+mn-ea"/>
              </a:rPr>
              <a:t>结账</a:t>
            </a:r>
            <a:endParaRPr lang="en-US" altLang="zh-CN" sz="1000" b="1">
              <a:solidFill>
                <a:schemeClr val="lt1">
                  <a:lumMod val="100000"/>
                </a:schemeClr>
              </a:solidFill>
              <a:latin typeface="+mn-ea"/>
              <a:cs typeface="+mn-ea"/>
              <a:sym typeface="+mn-ea"/>
            </a:endParaRPr>
          </a:p>
        </p:txBody>
      </p:sp>
      <p:sp>
        <p:nvSpPr>
          <p:cNvPr id="35" name="任意多边形 34"/>
          <p:cNvSpPr/>
          <p:nvPr>
            <p:custDataLst>
              <p:tags r:id="rId4"/>
            </p:custDataLst>
          </p:nvPr>
        </p:nvSpPr>
        <p:spPr>
          <a:xfrm>
            <a:off x="1482512" y="2295104"/>
            <a:ext cx="1098796" cy="407086"/>
          </a:xfrm>
          <a:custGeom>
            <a:avLst/>
            <a:gdLst/>
            <a:ahLst/>
            <a:cxnLst>
              <a:cxn ang="3">
                <a:pos x="hc" y="t"/>
              </a:cxn>
              <a:cxn ang="cd2">
                <a:pos x="l" y="vc"/>
              </a:cxn>
              <a:cxn ang="cd4">
                <a:pos x="hc" y="b"/>
              </a:cxn>
              <a:cxn ang="0">
                <a:pos x="r" y="vc"/>
              </a:cxn>
            </a:cxnLst>
            <a:rect l="l" t="t" r="r" b="b"/>
            <a:pathLst>
              <a:path w="2864" h="1061">
                <a:moveTo>
                  <a:pt x="0" y="0"/>
                </a:moveTo>
                <a:lnTo>
                  <a:pt x="2864" y="0"/>
                </a:lnTo>
                <a:lnTo>
                  <a:pt x="2864" y="1061"/>
                </a:lnTo>
                <a:lnTo>
                  <a:pt x="4" y="1061"/>
                </a:lnTo>
                <a:lnTo>
                  <a:pt x="532" y="533"/>
                </a:lnTo>
                <a:lnTo>
                  <a:pt x="0" y="0"/>
                </a:lnTo>
                <a:close/>
              </a:path>
            </a:pathLst>
          </a:custGeom>
          <a:gradFill>
            <a:gsLst>
              <a:gs pos="15000">
                <a:schemeClr val="accent1"/>
              </a:gs>
              <a:gs pos="100000">
                <a:schemeClr val="accent1">
                  <a:lumMod val="60000"/>
                  <a:lumOff val="40000"/>
                </a:schemeClr>
              </a:gs>
            </a:gsLst>
            <a:lin ang="0" scaled="0"/>
          </a:gradFill>
          <a:ln>
            <a:noFill/>
          </a:ln>
          <a:effectLst>
            <a:outerShdw blurRad="50800" dist="38100" dir="8100000" algn="tr" rotWithShape="0">
              <a:schemeClr val="accent1">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wrap="none" lIns="375039" rIns="437914" rtlCol="0" anchor="ctr">
            <a:noAutofit/>
          </a:bodyPr>
          <a:p>
            <a:pPr algn="ctr">
              <a:spcBef>
                <a:spcPct val="0"/>
              </a:spcBef>
              <a:spcAft>
                <a:spcPct val="0"/>
              </a:spcAft>
            </a:pPr>
            <a:r>
              <a:rPr lang="en-US" altLang="zh-CN" sz="1000" b="1">
                <a:solidFill>
                  <a:schemeClr val="lt1">
                    <a:lumMod val="100000"/>
                  </a:schemeClr>
                </a:solidFill>
                <a:latin typeface="+mn-ea"/>
                <a:cs typeface="+mn-ea"/>
                <a:sym typeface="+mn-ea"/>
              </a:rPr>
              <a:t>餐前准备</a:t>
            </a:r>
            <a:endParaRPr lang="en-US" altLang="zh-CN" sz="1000" b="1">
              <a:solidFill>
                <a:schemeClr val="lt1">
                  <a:lumMod val="100000"/>
                </a:schemeClr>
              </a:solidFill>
              <a:latin typeface="+mn-ea"/>
              <a:cs typeface="+mn-ea"/>
              <a:sym typeface="+mn-ea"/>
            </a:endParaRPr>
          </a:p>
        </p:txBody>
      </p:sp>
      <p:sp>
        <p:nvSpPr>
          <p:cNvPr id="36" name="平行四边形 35"/>
          <p:cNvSpPr/>
          <p:nvPr>
            <p:custDataLst>
              <p:tags r:id="rId5"/>
            </p:custDataLst>
          </p:nvPr>
        </p:nvSpPr>
        <p:spPr>
          <a:xfrm rot="5400000">
            <a:off x="2252561" y="2372608"/>
            <a:ext cx="380996" cy="277018"/>
          </a:xfrm>
          <a:prstGeom prst="parallelogram">
            <a:avLst>
              <a:gd name="adj" fmla="val 62950"/>
            </a:avLst>
          </a:prstGeom>
          <a:gradFill>
            <a:gsLst>
              <a:gs pos="25000">
                <a:schemeClr val="accent2">
                  <a:lumMod val="85000"/>
                </a:schemeClr>
              </a:gs>
              <a:gs pos="88000">
                <a:schemeClr val="accent2">
                  <a:lumMod val="95000"/>
                  <a:lumOff val="5000"/>
                </a:schemeClr>
              </a:gs>
            </a:gsLst>
            <a:lin ang="0" scaled="0"/>
          </a:gradFill>
          <a:ln>
            <a:noFill/>
          </a:ln>
          <a:effectLst>
            <a:outerShdw blurRad="50800" dist="38100" dir="8100000" algn="tr" rotWithShape="0">
              <a:schemeClr val="accent2">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565">
              <a:sym typeface="+mn-ea"/>
            </a:endParaRPr>
          </a:p>
        </p:txBody>
      </p:sp>
      <p:sp>
        <p:nvSpPr>
          <p:cNvPr id="37" name="平行四边形 36"/>
          <p:cNvSpPr/>
          <p:nvPr>
            <p:custDataLst>
              <p:tags r:id="rId6"/>
            </p:custDataLst>
          </p:nvPr>
        </p:nvSpPr>
        <p:spPr>
          <a:xfrm rot="16200000" flipH="1">
            <a:off x="3084000" y="2372608"/>
            <a:ext cx="380996" cy="277018"/>
          </a:xfrm>
          <a:prstGeom prst="parallelogram">
            <a:avLst>
              <a:gd name="adj" fmla="val 62950"/>
            </a:avLst>
          </a:prstGeom>
          <a:gradFill>
            <a:gsLst>
              <a:gs pos="0">
                <a:schemeClr val="accent2">
                  <a:lumMod val="85000"/>
                </a:schemeClr>
              </a:gs>
              <a:gs pos="88000">
                <a:schemeClr val="accent2">
                  <a:lumMod val="90000"/>
                  <a:lumOff val="10000"/>
                </a:schemeClr>
              </a:gs>
            </a:gsLst>
            <a:lin ang="0" scaled="0"/>
          </a:gradFill>
          <a:ln>
            <a:noFill/>
          </a:ln>
          <a:effectLst>
            <a:outerShdw blurRad="50800" dist="38100" dir="8100000" algn="tr" rotWithShape="0">
              <a:schemeClr val="accent2">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565">
              <a:sym typeface="+mn-ea"/>
            </a:endParaRPr>
          </a:p>
        </p:txBody>
      </p:sp>
      <p:sp>
        <p:nvSpPr>
          <p:cNvPr id="38" name="平行四边形 37"/>
          <p:cNvSpPr/>
          <p:nvPr>
            <p:custDataLst>
              <p:tags r:id="rId7"/>
            </p:custDataLst>
          </p:nvPr>
        </p:nvSpPr>
        <p:spPr>
          <a:xfrm rot="16200000" flipH="1">
            <a:off x="4745727" y="2372608"/>
            <a:ext cx="380996" cy="277018"/>
          </a:xfrm>
          <a:prstGeom prst="parallelogram">
            <a:avLst>
              <a:gd name="adj" fmla="val 62950"/>
            </a:avLst>
          </a:prstGeom>
          <a:gradFill>
            <a:gsLst>
              <a:gs pos="0">
                <a:schemeClr val="accent4">
                  <a:lumMod val="85000"/>
                </a:schemeClr>
              </a:gs>
              <a:gs pos="88000">
                <a:schemeClr val="accent4">
                  <a:lumMod val="90000"/>
                  <a:lumOff val="10000"/>
                </a:schemeClr>
              </a:gs>
            </a:gsLst>
            <a:lin ang="0" scaled="0"/>
          </a:gradFill>
          <a:ln>
            <a:noFill/>
          </a:ln>
          <a:effectLst>
            <a:outerShdw blurRad="50800" dist="38100" dir="8100000" algn="tr" rotWithShape="0">
              <a:schemeClr val="accent4">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565">
              <a:sym typeface="+mn-ea"/>
            </a:endParaRPr>
          </a:p>
        </p:txBody>
      </p:sp>
      <p:sp>
        <p:nvSpPr>
          <p:cNvPr id="39" name="平行四边形 38"/>
          <p:cNvSpPr/>
          <p:nvPr>
            <p:custDataLst>
              <p:tags r:id="rId8"/>
            </p:custDataLst>
          </p:nvPr>
        </p:nvSpPr>
        <p:spPr>
          <a:xfrm rot="5400000">
            <a:off x="3916207" y="2372608"/>
            <a:ext cx="380996" cy="277018"/>
          </a:xfrm>
          <a:prstGeom prst="parallelogram">
            <a:avLst>
              <a:gd name="adj" fmla="val 62950"/>
            </a:avLst>
          </a:prstGeom>
          <a:gradFill>
            <a:gsLst>
              <a:gs pos="25000">
                <a:schemeClr val="accent4">
                  <a:lumMod val="85000"/>
                </a:schemeClr>
              </a:gs>
              <a:gs pos="88000">
                <a:schemeClr val="accent4">
                  <a:lumMod val="95000"/>
                  <a:lumOff val="5000"/>
                </a:schemeClr>
              </a:gs>
            </a:gsLst>
            <a:lin ang="0" scaled="0"/>
          </a:gradFill>
          <a:ln>
            <a:noFill/>
          </a:ln>
          <a:effectLst>
            <a:outerShdw blurRad="50800" dist="38100" dir="8100000" algn="tr" rotWithShape="0">
              <a:schemeClr val="accent4">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565">
              <a:sym typeface="+mn-ea"/>
            </a:endParaRPr>
          </a:p>
        </p:txBody>
      </p:sp>
      <p:sp>
        <p:nvSpPr>
          <p:cNvPr id="40" name="平行四边形 39"/>
          <p:cNvSpPr/>
          <p:nvPr>
            <p:custDataLst>
              <p:tags r:id="rId9"/>
            </p:custDataLst>
          </p:nvPr>
        </p:nvSpPr>
        <p:spPr>
          <a:xfrm rot="5400000">
            <a:off x="5578701" y="2372608"/>
            <a:ext cx="380996" cy="277018"/>
          </a:xfrm>
          <a:prstGeom prst="parallelogram">
            <a:avLst>
              <a:gd name="adj" fmla="val 62950"/>
            </a:avLst>
          </a:prstGeom>
          <a:gradFill>
            <a:gsLst>
              <a:gs pos="25000">
                <a:schemeClr val="accent6">
                  <a:lumMod val="85000"/>
                </a:schemeClr>
              </a:gs>
              <a:gs pos="88000">
                <a:schemeClr val="accent6">
                  <a:lumMod val="95000"/>
                  <a:lumOff val="5000"/>
                </a:schemeClr>
              </a:gs>
            </a:gsLst>
            <a:lin ang="0" scaled="0"/>
          </a:gradFill>
          <a:ln>
            <a:noFill/>
          </a:ln>
          <a:effectLst>
            <a:outerShdw blurRad="50800" dist="38100" dir="8100000" algn="tr" rotWithShape="0">
              <a:schemeClr val="accent6">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565">
              <a:sym typeface="+mn-ea"/>
            </a:endParaRPr>
          </a:p>
        </p:txBody>
      </p:sp>
      <p:sp>
        <p:nvSpPr>
          <p:cNvPr id="41" name="矩形 40"/>
          <p:cNvSpPr/>
          <p:nvPr>
            <p:custDataLst>
              <p:tags r:id="rId10"/>
            </p:custDataLst>
          </p:nvPr>
        </p:nvSpPr>
        <p:spPr>
          <a:xfrm>
            <a:off x="3967236" y="2118994"/>
            <a:ext cx="1108074" cy="407086"/>
          </a:xfrm>
          <a:prstGeom prst="rect">
            <a:avLst/>
          </a:prstGeom>
          <a:gradFill>
            <a:gsLst>
              <a:gs pos="0">
                <a:schemeClr val="accent4"/>
              </a:gs>
              <a:gs pos="100000">
                <a:schemeClr val="accent4">
                  <a:lumMod val="60000"/>
                  <a:lumOff val="40000"/>
                </a:schemeClr>
              </a:gs>
            </a:gsLst>
            <a:lin ang="0" scaled="0"/>
          </a:gradFill>
          <a:ln>
            <a:noFill/>
          </a:ln>
          <a:effectLst>
            <a:outerShdw blurRad="50800" dist="38100" dir="8100000" algn="tr" rotWithShape="0">
              <a:schemeClr val="accent4">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numCol="1" spcCol="0" rtlCol="0" fromWordArt="0" anchor="ctr" anchorCtr="0" forceAA="0" compatLnSpc="1">
            <a:noAutofit/>
          </a:bodyPr>
          <a:p>
            <a:pPr lvl="0" algn="ctr">
              <a:spcBef>
                <a:spcPct val="0"/>
              </a:spcBef>
              <a:spcAft>
                <a:spcPct val="0"/>
              </a:spcAft>
              <a:buClrTx/>
              <a:buSzTx/>
              <a:buFontTx/>
            </a:pPr>
            <a:r>
              <a:rPr lang="en-US" altLang="zh-CN" sz="1000" b="1">
                <a:solidFill>
                  <a:schemeClr val="lt1">
                    <a:lumMod val="100000"/>
                  </a:schemeClr>
                </a:solidFill>
                <a:latin typeface="+mn-ea"/>
                <a:cs typeface="+mn-ea"/>
                <a:sym typeface="+mn-ea"/>
              </a:rPr>
              <a:t>房内用餐服务</a:t>
            </a:r>
            <a:endParaRPr lang="en-US" altLang="zh-CN" sz="1000" b="1">
              <a:solidFill>
                <a:schemeClr val="lt1">
                  <a:lumMod val="100000"/>
                </a:schemeClr>
              </a:solidFill>
              <a:latin typeface="+mn-ea"/>
              <a:cs typeface="+mn-ea"/>
              <a:sym typeface="+mn-ea"/>
            </a:endParaRPr>
          </a:p>
        </p:txBody>
      </p:sp>
      <p:sp>
        <p:nvSpPr>
          <p:cNvPr id="42" name="五边形 41"/>
          <p:cNvSpPr/>
          <p:nvPr>
            <p:custDataLst>
              <p:tags r:id="rId11"/>
            </p:custDataLst>
          </p:nvPr>
        </p:nvSpPr>
        <p:spPr>
          <a:xfrm>
            <a:off x="5630498" y="2118994"/>
            <a:ext cx="1108074" cy="407086"/>
          </a:xfrm>
          <a:prstGeom prst="homePlate">
            <a:avLst>
              <a:gd name="adj" fmla="val 34872"/>
            </a:avLst>
          </a:prstGeom>
          <a:gradFill>
            <a:gsLst>
              <a:gs pos="0">
                <a:schemeClr val="accent6"/>
              </a:gs>
              <a:gs pos="100000">
                <a:schemeClr val="accent6">
                  <a:lumMod val="60000"/>
                  <a:lumOff val="40000"/>
                </a:schemeClr>
              </a:gs>
            </a:gsLst>
            <a:lin ang="0" scaled="0"/>
          </a:gradFill>
          <a:ln>
            <a:noFill/>
          </a:ln>
          <a:effectLst>
            <a:outerShdw blurRad="50800" dist="38100" dir="8100000" algn="tr" rotWithShape="0">
              <a:schemeClr val="accent6">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numCol="1" spcCol="0" rtlCol="0" fromWordArt="0" anchor="ctr" anchorCtr="0" forceAA="0" compatLnSpc="1">
            <a:noAutofit/>
          </a:bodyPr>
          <a:p>
            <a:pPr lvl="0" algn="ctr">
              <a:spcBef>
                <a:spcPct val="0"/>
              </a:spcBef>
              <a:spcAft>
                <a:spcPct val="0"/>
              </a:spcAft>
              <a:buClrTx/>
              <a:buSzTx/>
              <a:buFontTx/>
            </a:pPr>
            <a:r>
              <a:rPr lang="en-US" altLang="zh-CN" sz="1000" b="1">
                <a:solidFill>
                  <a:schemeClr val="lt1">
                    <a:lumMod val="100000"/>
                  </a:schemeClr>
                </a:solidFill>
                <a:latin typeface="+mn-ea"/>
                <a:cs typeface="+mn-ea"/>
                <a:sym typeface="+mn-ea"/>
              </a:rPr>
              <a:t>道别</a:t>
            </a:r>
            <a:endParaRPr lang="en-US" altLang="zh-CN" sz="1000" b="1">
              <a:solidFill>
                <a:schemeClr val="lt1">
                  <a:lumMod val="100000"/>
                </a:schemeClr>
              </a:solidFill>
              <a:latin typeface="+mn-ea"/>
              <a:cs typeface="+mn-ea"/>
              <a:sym typeface="+mn-ea"/>
            </a:endParaRPr>
          </a:p>
        </p:txBody>
      </p:sp>
      <p:sp>
        <p:nvSpPr>
          <p:cNvPr id="43" name="矩形 42"/>
          <p:cNvSpPr/>
          <p:nvPr>
            <p:custDataLst>
              <p:tags r:id="rId12"/>
            </p:custDataLst>
          </p:nvPr>
        </p:nvSpPr>
        <p:spPr>
          <a:xfrm>
            <a:off x="2305509" y="2118994"/>
            <a:ext cx="1108074" cy="407086"/>
          </a:xfrm>
          <a:prstGeom prst="rect">
            <a:avLst/>
          </a:prstGeom>
          <a:gradFill>
            <a:gsLst>
              <a:gs pos="0">
                <a:schemeClr val="accent2"/>
              </a:gs>
              <a:gs pos="100000">
                <a:schemeClr val="accent2">
                  <a:lumMod val="60000"/>
                  <a:lumOff val="40000"/>
                </a:schemeClr>
              </a:gs>
            </a:gsLst>
            <a:lin ang="0" scaled="0"/>
          </a:gradFill>
          <a:ln>
            <a:noFill/>
          </a:ln>
          <a:effectLst>
            <a:outerShdw blurRad="50800" dist="38100" dir="8100000" algn="tr" rotWithShape="0">
              <a:schemeClr val="accent2">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numCol="1" spcCol="0" rtlCol="0" fromWordArt="0" anchor="ctr" anchorCtr="0" forceAA="0" compatLnSpc="1">
            <a:noAutofit/>
          </a:bodyPr>
          <a:p>
            <a:pPr lvl="0" algn="ctr">
              <a:spcBef>
                <a:spcPct val="0"/>
              </a:spcBef>
              <a:spcAft>
                <a:spcPct val="0"/>
              </a:spcAft>
              <a:buClrTx/>
              <a:buSzTx/>
              <a:buFontTx/>
            </a:pPr>
            <a:r>
              <a:rPr lang="en-US" altLang="zh-CN" sz="1000" b="1">
                <a:solidFill>
                  <a:schemeClr val="lt1">
                    <a:lumMod val="100000"/>
                  </a:schemeClr>
                </a:solidFill>
                <a:latin typeface="+mn-ea"/>
                <a:cs typeface="+mn-ea"/>
                <a:sym typeface="+mn-ea"/>
              </a:rPr>
              <a:t>检查核对</a:t>
            </a:r>
            <a:endParaRPr lang="en-US" altLang="zh-CN" sz="1000" b="1">
              <a:solidFill>
                <a:schemeClr val="lt1">
                  <a:lumMod val="100000"/>
                </a:schemeClr>
              </a:solidFill>
              <a:latin typeface="+mn-ea"/>
              <a:cs typeface="+mn-ea"/>
              <a:sym typeface="+mn-ea"/>
            </a:endParaRPr>
          </a:p>
        </p:txBody>
      </p:sp>
      <p:sp>
        <p:nvSpPr>
          <p:cNvPr id="44" name="矩形 43"/>
          <p:cNvSpPr/>
          <p:nvPr>
            <p:custDataLst>
              <p:tags r:id="rId13"/>
            </p:custDataLst>
          </p:nvPr>
        </p:nvSpPr>
        <p:spPr>
          <a:xfrm>
            <a:off x="2482850" y="2965450"/>
            <a:ext cx="3957955" cy="505460"/>
          </a:xfrm>
          <a:prstGeom prst="rect">
            <a:avLst/>
          </a:prstGeom>
          <a:noFill/>
        </p:spPr>
        <p:txBody>
          <a:bodyPr wrap="square" lIns="0" tIns="0" rIns="0" bIns="0" rtlCol="0" anchor="t" anchorCtr="0">
            <a:noAutofit/>
          </a:bodyPr>
          <a:p>
            <a:pPr algn="l">
              <a:lnSpc>
                <a:spcPct val="130000"/>
              </a:lnSpc>
              <a:spcBef>
                <a:spcPct val="0"/>
              </a:spcBef>
              <a:spcAft>
                <a:spcPct val="0"/>
              </a:spcAft>
            </a:pPr>
            <a:r>
              <a:rPr lang="zh-CN" altLang="en-US" sz="800" b="0">
                <a:solidFill>
                  <a:schemeClr val="tx1">
                    <a:lumMod val="85000"/>
                    <a:lumOff val="15000"/>
                  </a:schemeClr>
                </a:solidFill>
                <a:latin typeface="+mn-ea"/>
                <a:cs typeface="+mn-ea"/>
              </a:rPr>
              <a:t>（1）客人开门后，服务员应微笑着向客人问好，并询问“您好，送餐服务，请问方便进</a:t>
            </a:r>
            <a:endParaRPr lang="zh-CN" altLang="en-US" sz="800" b="0">
              <a:solidFill>
                <a:schemeClr val="tx1">
                  <a:lumMod val="85000"/>
                  <a:lumOff val="15000"/>
                </a:schemeClr>
              </a:solidFill>
              <a:latin typeface="+mn-ea"/>
              <a:cs typeface="+mn-ea"/>
            </a:endParaRPr>
          </a:p>
          <a:p>
            <a:pPr algn="l">
              <a:lnSpc>
                <a:spcPct val="130000"/>
              </a:lnSpc>
              <a:spcBef>
                <a:spcPct val="0"/>
              </a:spcBef>
              <a:spcAft>
                <a:spcPct val="0"/>
              </a:spcAft>
            </a:pPr>
            <a:r>
              <a:rPr lang="zh-CN" altLang="en-US" sz="800" b="0">
                <a:solidFill>
                  <a:schemeClr val="tx1">
                    <a:lumMod val="85000"/>
                    <a:lumOff val="15000"/>
                  </a:schemeClr>
                </a:solidFill>
                <a:latin typeface="+mn-ea"/>
                <a:cs typeface="+mn-ea"/>
              </a:rPr>
              <a:t>来吗？”待客人允许进房后，致谢并进入客人房间。</a:t>
            </a:r>
            <a:endParaRPr lang="zh-CN" altLang="en-US" sz="800" b="0">
              <a:solidFill>
                <a:schemeClr val="tx1">
                  <a:lumMod val="85000"/>
                  <a:lumOff val="15000"/>
                </a:schemeClr>
              </a:solidFill>
              <a:latin typeface="+mn-ea"/>
              <a:cs typeface="+mn-ea"/>
            </a:endParaRPr>
          </a:p>
          <a:p>
            <a:pPr algn="l">
              <a:lnSpc>
                <a:spcPct val="130000"/>
              </a:lnSpc>
              <a:spcBef>
                <a:spcPct val="0"/>
              </a:spcBef>
              <a:spcAft>
                <a:spcPct val="0"/>
              </a:spcAft>
            </a:pPr>
            <a:r>
              <a:rPr lang="zh-CN" altLang="en-US" sz="800" b="0">
                <a:solidFill>
                  <a:schemeClr val="tx1">
                    <a:lumMod val="85000"/>
                    <a:lumOff val="15000"/>
                  </a:schemeClr>
                </a:solidFill>
                <a:latin typeface="+mn-ea"/>
                <a:cs typeface="+mn-ea"/>
              </a:rPr>
              <a:t>（2）进入房间后，礼貌地征求客人的用餐位置，如“您好，请问您是方便在用餐车还是</a:t>
            </a:r>
            <a:endParaRPr lang="zh-CN" altLang="en-US" sz="800" b="0">
              <a:solidFill>
                <a:schemeClr val="tx1">
                  <a:lumMod val="85000"/>
                  <a:lumOff val="15000"/>
                </a:schemeClr>
              </a:solidFill>
              <a:latin typeface="+mn-ea"/>
              <a:cs typeface="+mn-ea"/>
            </a:endParaRPr>
          </a:p>
          <a:p>
            <a:pPr algn="l">
              <a:lnSpc>
                <a:spcPct val="130000"/>
              </a:lnSpc>
              <a:spcBef>
                <a:spcPct val="0"/>
              </a:spcBef>
              <a:spcAft>
                <a:spcPct val="0"/>
              </a:spcAft>
            </a:pPr>
            <a:r>
              <a:rPr lang="zh-CN" altLang="en-US" sz="800" b="0">
                <a:solidFill>
                  <a:schemeClr val="tx1">
                    <a:lumMod val="85000"/>
                    <a:lumOff val="15000"/>
                  </a:schemeClr>
                </a:solidFill>
                <a:latin typeface="+mn-ea"/>
                <a:cs typeface="+mn-ea"/>
              </a:rPr>
              <a:t>茶几上用餐？”</a:t>
            </a:r>
            <a:endParaRPr lang="zh-CN" altLang="en-US" sz="800" b="0">
              <a:solidFill>
                <a:schemeClr val="tx1">
                  <a:lumMod val="85000"/>
                  <a:lumOff val="15000"/>
                </a:schemeClr>
              </a:solidFill>
              <a:latin typeface="+mn-ea"/>
              <a:cs typeface="+mn-ea"/>
            </a:endParaRPr>
          </a:p>
          <a:p>
            <a:pPr algn="l">
              <a:lnSpc>
                <a:spcPct val="130000"/>
              </a:lnSpc>
              <a:spcBef>
                <a:spcPct val="0"/>
              </a:spcBef>
              <a:spcAft>
                <a:spcPct val="0"/>
              </a:spcAft>
            </a:pPr>
            <a:r>
              <a:rPr lang="zh-CN" altLang="en-US" sz="800" b="0">
                <a:solidFill>
                  <a:schemeClr val="tx1">
                    <a:lumMod val="85000"/>
                    <a:lumOff val="15000"/>
                  </a:schemeClr>
                </a:solidFill>
                <a:latin typeface="+mn-ea"/>
                <a:cs typeface="+mn-ea"/>
              </a:rPr>
              <a:t>（3）按照客人的要求安排用餐位置，依据订餐类型和相应规范进行客房内的用餐服务。</a:t>
            </a:r>
            <a:endParaRPr lang="zh-CN" altLang="en-US" sz="800" b="0">
              <a:solidFill>
                <a:schemeClr val="tx1">
                  <a:lumMod val="85000"/>
                  <a:lumOff val="15000"/>
                </a:schemeClr>
              </a:solidFill>
              <a:latin typeface="+mn-ea"/>
              <a:cs typeface="+mn-ea"/>
            </a:endParaRPr>
          </a:p>
          <a:p>
            <a:pPr algn="l">
              <a:lnSpc>
                <a:spcPct val="130000"/>
              </a:lnSpc>
              <a:spcBef>
                <a:spcPct val="0"/>
              </a:spcBef>
              <a:spcAft>
                <a:spcPct val="0"/>
              </a:spcAft>
            </a:pPr>
            <a:endParaRPr lang="zh-CN" altLang="en-US" sz="800" b="0">
              <a:solidFill>
                <a:schemeClr val="tx1">
                  <a:lumMod val="85000"/>
                  <a:lumOff val="15000"/>
                </a:schemeClr>
              </a:solidFill>
              <a:latin typeface="+mn-ea"/>
              <a:cs typeface="+mn-ea"/>
            </a:endParaRPr>
          </a:p>
        </p:txBody>
      </p:sp>
      <p:sp>
        <p:nvSpPr>
          <p:cNvPr id="2" name="下箭头 1"/>
          <p:cNvSpPr/>
          <p:nvPr/>
        </p:nvSpPr>
        <p:spPr>
          <a:xfrm>
            <a:off x="4408805" y="2584450"/>
            <a:ext cx="208280" cy="335280"/>
          </a:xfrm>
          <a:prstGeom prst="downArrow">
            <a:avLst/>
          </a:prstGeom>
          <a:solidFill>
            <a:srgbClr val="876DA7"/>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圆角矩形 5"/>
          <p:cNvSpPr/>
          <p:nvPr>
            <p:custDataLst>
              <p:tags r:id="rId1"/>
            </p:custDataLst>
          </p:nvPr>
        </p:nvSpPr>
        <p:spPr>
          <a:xfrm>
            <a:off x="3397250" y="990600"/>
            <a:ext cx="1015365" cy="383540"/>
          </a:xfrm>
          <a:prstGeom prst="roundRect">
            <a:avLst/>
          </a:prstGeom>
          <a:solidFill>
            <a:srgbClr val="EDCCB1"/>
          </a:solidFill>
        </p:spPr>
        <p:txBody>
          <a:bodyPr wrap="square" lIns="0" tIns="0" rIns="0" bIns="0" rtlCol="0" anchor="ctr" anchorCtr="0">
            <a:noAutofit/>
          </a:bodyPr>
          <a:p>
            <a:pPr>
              <a:lnSpc>
                <a:spcPct val="150000"/>
              </a:lnSpc>
              <a:spcBef>
                <a:spcPct val="0"/>
              </a:spcBef>
              <a:spcAft>
                <a:spcPct val="0"/>
              </a:spcAft>
            </a:pPr>
            <a:r>
              <a:rPr lang="en-US" altLang="zh-CN" sz="1000">
                <a:solidFill>
                  <a:schemeClr val="tx1">
                    <a:lumMod val="85000"/>
                    <a:lumOff val="15000"/>
                  </a:schemeClr>
                </a:solidFill>
                <a:latin typeface="+mn-ea"/>
                <a:cs typeface="+mn-ea"/>
                <a:sym typeface="+mn-ea"/>
              </a:rPr>
              <a:t>  </a:t>
            </a:r>
            <a:r>
              <a:rPr lang="zh-CN" altLang="en-US" sz="1000">
                <a:solidFill>
                  <a:schemeClr val="tx1">
                    <a:lumMod val="85000"/>
                    <a:lumOff val="15000"/>
                  </a:schemeClr>
                </a:solidFill>
                <a:latin typeface="+mn-ea"/>
                <a:cs typeface="+mn-ea"/>
                <a:sym typeface="+mn-ea"/>
              </a:rPr>
              <a:t>送餐服务流程</a:t>
            </a:r>
            <a:endParaRPr lang="zh-CN" altLang="en-US" sz="1000">
              <a:solidFill>
                <a:schemeClr val="tx1">
                  <a:lumMod val="85000"/>
                  <a:lumOff val="15000"/>
                </a:schemeClr>
              </a:solidFill>
              <a:latin typeface="+mn-ea"/>
              <a:cs typeface="+mn-ea"/>
              <a:sym typeface="+mn-ea"/>
            </a:endParaRPr>
          </a:p>
        </p:txBody>
      </p:sp>
      <p:grpSp>
        <p:nvGrpSpPr>
          <p:cNvPr id="7" name="组合 6"/>
          <p:cNvGrpSpPr/>
          <p:nvPr/>
        </p:nvGrpSpPr>
        <p:grpSpPr>
          <a:xfrm>
            <a:off x="425450" y="298450"/>
            <a:ext cx="3510280" cy="474345"/>
            <a:chOff x="670" y="470"/>
            <a:chExt cx="5528" cy="747"/>
          </a:xfrm>
        </p:grpSpPr>
        <p:sp>
          <p:nvSpPr>
            <p:cNvPr id="8" name="object 2"/>
            <p:cNvSpPr txBox="1"/>
            <p:nvPr/>
          </p:nvSpPr>
          <p:spPr>
            <a:xfrm>
              <a:off x="670" y="470"/>
              <a:ext cx="5528" cy="623"/>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主题三</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西餐服务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10" name="文本框 9"/>
            <p:cNvSpPr txBox="1"/>
            <p:nvPr/>
          </p:nvSpPr>
          <p:spPr>
            <a:xfrm>
              <a:off x="997" y="811"/>
              <a:ext cx="2483" cy="406"/>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5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客房送餐服务</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grpSp>
      <p:sp>
        <p:nvSpPr>
          <p:cNvPr id="33" name="矩形 32"/>
          <p:cNvSpPr/>
          <p:nvPr>
            <p:custDataLst>
              <p:tags r:id="rId2"/>
            </p:custDataLst>
          </p:nvPr>
        </p:nvSpPr>
        <p:spPr>
          <a:xfrm>
            <a:off x="3136948" y="2295104"/>
            <a:ext cx="1108074" cy="407086"/>
          </a:xfrm>
          <a:prstGeom prst="rect">
            <a:avLst/>
          </a:prstGeom>
          <a:gradFill>
            <a:gsLst>
              <a:gs pos="0">
                <a:schemeClr val="accent3"/>
              </a:gs>
              <a:gs pos="100000">
                <a:schemeClr val="accent3">
                  <a:lumMod val="60000"/>
                  <a:lumOff val="40000"/>
                </a:schemeClr>
              </a:gs>
            </a:gsLst>
            <a:lin ang="0" scaled="0"/>
          </a:gradFill>
          <a:ln>
            <a:noFill/>
          </a:ln>
          <a:effectLst>
            <a:outerShdw blurRad="50800" dist="38100" dir="8100000" algn="tr" rotWithShape="0">
              <a:schemeClr val="accent3">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437914" rIns="437914" numCol="1" spcCol="0" rtlCol="0" fromWordArt="0" anchor="ctr" anchorCtr="0" forceAA="0" compatLnSpc="1">
            <a:noAutofit/>
          </a:bodyPr>
          <a:p>
            <a:pPr lvl="0" algn="ctr">
              <a:spcBef>
                <a:spcPct val="0"/>
              </a:spcBef>
              <a:spcAft>
                <a:spcPct val="0"/>
              </a:spcAft>
              <a:buClrTx/>
              <a:buSzTx/>
              <a:buFontTx/>
            </a:pPr>
            <a:r>
              <a:rPr lang="en-US" altLang="zh-CN" sz="1000" b="1">
                <a:solidFill>
                  <a:schemeClr val="lt1">
                    <a:lumMod val="100000"/>
                  </a:schemeClr>
                </a:solidFill>
                <a:latin typeface="+mn-ea"/>
                <a:cs typeface="+mn-ea"/>
                <a:sym typeface="+mn-ea"/>
              </a:rPr>
              <a:t>送餐服务</a:t>
            </a:r>
            <a:endParaRPr lang="en-US" altLang="zh-CN" sz="1000" b="1">
              <a:solidFill>
                <a:schemeClr val="lt1">
                  <a:lumMod val="100000"/>
                </a:schemeClr>
              </a:solidFill>
              <a:latin typeface="+mn-ea"/>
              <a:cs typeface="+mn-ea"/>
              <a:sym typeface="+mn-ea"/>
            </a:endParaRPr>
          </a:p>
        </p:txBody>
      </p:sp>
      <p:sp>
        <p:nvSpPr>
          <p:cNvPr id="34" name="矩形 33"/>
          <p:cNvSpPr/>
          <p:nvPr>
            <p:custDataLst>
              <p:tags r:id="rId3"/>
            </p:custDataLst>
          </p:nvPr>
        </p:nvSpPr>
        <p:spPr>
          <a:xfrm>
            <a:off x="4799443" y="2295104"/>
            <a:ext cx="1108074" cy="407086"/>
          </a:xfrm>
          <a:prstGeom prst="rect">
            <a:avLst/>
          </a:prstGeom>
          <a:gradFill>
            <a:gsLst>
              <a:gs pos="0">
                <a:schemeClr val="accent5"/>
              </a:gs>
              <a:gs pos="100000">
                <a:schemeClr val="accent5">
                  <a:lumMod val="60000"/>
                  <a:lumOff val="40000"/>
                </a:schemeClr>
              </a:gs>
            </a:gsLst>
            <a:lin ang="0" scaled="0"/>
          </a:gradFill>
          <a:ln>
            <a:noFill/>
          </a:ln>
          <a:effectLst>
            <a:outerShdw blurRad="50800" dist="38100" dir="8100000" algn="tr" rotWithShape="0">
              <a:schemeClr val="accent5">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437914" rIns="437914" numCol="1" spcCol="0" rtlCol="0" fromWordArt="0" anchor="ctr" anchorCtr="0" forceAA="0" compatLnSpc="1">
            <a:noAutofit/>
          </a:bodyPr>
          <a:p>
            <a:pPr lvl="0" algn="ctr">
              <a:spcBef>
                <a:spcPct val="0"/>
              </a:spcBef>
              <a:spcAft>
                <a:spcPct val="0"/>
              </a:spcAft>
              <a:buClrTx/>
              <a:buSzTx/>
              <a:buFontTx/>
            </a:pPr>
            <a:r>
              <a:rPr lang="en-US" altLang="zh-CN" sz="1000" b="1">
                <a:solidFill>
                  <a:schemeClr val="lt1">
                    <a:lumMod val="100000"/>
                  </a:schemeClr>
                </a:solidFill>
                <a:latin typeface="+mn-ea"/>
                <a:cs typeface="+mn-ea"/>
                <a:sym typeface="+mn-ea"/>
              </a:rPr>
              <a:t>结账</a:t>
            </a:r>
            <a:endParaRPr lang="en-US" altLang="zh-CN" sz="1000" b="1">
              <a:solidFill>
                <a:schemeClr val="lt1">
                  <a:lumMod val="100000"/>
                </a:schemeClr>
              </a:solidFill>
              <a:latin typeface="+mn-ea"/>
              <a:cs typeface="+mn-ea"/>
              <a:sym typeface="+mn-ea"/>
            </a:endParaRPr>
          </a:p>
        </p:txBody>
      </p:sp>
      <p:sp>
        <p:nvSpPr>
          <p:cNvPr id="35" name="任意多边形 34"/>
          <p:cNvSpPr/>
          <p:nvPr>
            <p:custDataLst>
              <p:tags r:id="rId4"/>
            </p:custDataLst>
          </p:nvPr>
        </p:nvSpPr>
        <p:spPr>
          <a:xfrm>
            <a:off x="1482512" y="2295104"/>
            <a:ext cx="1098796" cy="407086"/>
          </a:xfrm>
          <a:custGeom>
            <a:avLst/>
            <a:gdLst/>
            <a:ahLst/>
            <a:cxnLst>
              <a:cxn ang="3">
                <a:pos x="hc" y="t"/>
              </a:cxn>
              <a:cxn ang="cd2">
                <a:pos x="l" y="vc"/>
              </a:cxn>
              <a:cxn ang="cd4">
                <a:pos x="hc" y="b"/>
              </a:cxn>
              <a:cxn ang="0">
                <a:pos x="r" y="vc"/>
              </a:cxn>
            </a:cxnLst>
            <a:rect l="l" t="t" r="r" b="b"/>
            <a:pathLst>
              <a:path w="2864" h="1061">
                <a:moveTo>
                  <a:pt x="0" y="0"/>
                </a:moveTo>
                <a:lnTo>
                  <a:pt x="2864" y="0"/>
                </a:lnTo>
                <a:lnTo>
                  <a:pt x="2864" y="1061"/>
                </a:lnTo>
                <a:lnTo>
                  <a:pt x="4" y="1061"/>
                </a:lnTo>
                <a:lnTo>
                  <a:pt x="532" y="533"/>
                </a:lnTo>
                <a:lnTo>
                  <a:pt x="0" y="0"/>
                </a:lnTo>
                <a:close/>
              </a:path>
            </a:pathLst>
          </a:custGeom>
          <a:gradFill>
            <a:gsLst>
              <a:gs pos="15000">
                <a:schemeClr val="accent1"/>
              </a:gs>
              <a:gs pos="100000">
                <a:schemeClr val="accent1">
                  <a:lumMod val="60000"/>
                  <a:lumOff val="40000"/>
                </a:schemeClr>
              </a:gs>
            </a:gsLst>
            <a:lin ang="0" scaled="0"/>
          </a:gradFill>
          <a:ln>
            <a:noFill/>
          </a:ln>
          <a:effectLst>
            <a:outerShdw blurRad="50800" dist="38100" dir="8100000" algn="tr" rotWithShape="0">
              <a:schemeClr val="accent1">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wrap="none" lIns="375039" rIns="437914" rtlCol="0" anchor="ctr">
            <a:noAutofit/>
          </a:bodyPr>
          <a:p>
            <a:pPr algn="ctr">
              <a:spcBef>
                <a:spcPct val="0"/>
              </a:spcBef>
              <a:spcAft>
                <a:spcPct val="0"/>
              </a:spcAft>
            </a:pPr>
            <a:r>
              <a:rPr lang="en-US" altLang="zh-CN" sz="1000" b="1">
                <a:solidFill>
                  <a:schemeClr val="lt1">
                    <a:lumMod val="100000"/>
                  </a:schemeClr>
                </a:solidFill>
                <a:latin typeface="+mn-ea"/>
                <a:cs typeface="+mn-ea"/>
                <a:sym typeface="+mn-ea"/>
              </a:rPr>
              <a:t>餐前准备</a:t>
            </a:r>
            <a:endParaRPr lang="en-US" altLang="zh-CN" sz="1000" b="1">
              <a:solidFill>
                <a:schemeClr val="lt1">
                  <a:lumMod val="100000"/>
                </a:schemeClr>
              </a:solidFill>
              <a:latin typeface="+mn-ea"/>
              <a:cs typeface="+mn-ea"/>
              <a:sym typeface="+mn-ea"/>
            </a:endParaRPr>
          </a:p>
        </p:txBody>
      </p:sp>
      <p:sp>
        <p:nvSpPr>
          <p:cNvPr id="36" name="平行四边形 35"/>
          <p:cNvSpPr/>
          <p:nvPr>
            <p:custDataLst>
              <p:tags r:id="rId5"/>
            </p:custDataLst>
          </p:nvPr>
        </p:nvSpPr>
        <p:spPr>
          <a:xfrm rot="5400000">
            <a:off x="2252561" y="2372608"/>
            <a:ext cx="380996" cy="277018"/>
          </a:xfrm>
          <a:prstGeom prst="parallelogram">
            <a:avLst>
              <a:gd name="adj" fmla="val 62950"/>
            </a:avLst>
          </a:prstGeom>
          <a:gradFill>
            <a:gsLst>
              <a:gs pos="25000">
                <a:schemeClr val="accent2">
                  <a:lumMod val="85000"/>
                </a:schemeClr>
              </a:gs>
              <a:gs pos="88000">
                <a:schemeClr val="accent2">
                  <a:lumMod val="95000"/>
                  <a:lumOff val="5000"/>
                </a:schemeClr>
              </a:gs>
            </a:gsLst>
            <a:lin ang="0" scaled="0"/>
          </a:gradFill>
          <a:ln>
            <a:noFill/>
          </a:ln>
          <a:effectLst>
            <a:outerShdw blurRad="50800" dist="38100" dir="8100000" algn="tr" rotWithShape="0">
              <a:schemeClr val="accent2">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565">
              <a:sym typeface="+mn-ea"/>
            </a:endParaRPr>
          </a:p>
        </p:txBody>
      </p:sp>
      <p:sp>
        <p:nvSpPr>
          <p:cNvPr id="37" name="平行四边形 36"/>
          <p:cNvSpPr/>
          <p:nvPr>
            <p:custDataLst>
              <p:tags r:id="rId6"/>
            </p:custDataLst>
          </p:nvPr>
        </p:nvSpPr>
        <p:spPr>
          <a:xfrm rot="16200000" flipH="1">
            <a:off x="3084000" y="2372608"/>
            <a:ext cx="380996" cy="277018"/>
          </a:xfrm>
          <a:prstGeom prst="parallelogram">
            <a:avLst>
              <a:gd name="adj" fmla="val 62950"/>
            </a:avLst>
          </a:prstGeom>
          <a:gradFill>
            <a:gsLst>
              <a:gs pos="0">
                <a:schemeClr val="accent2">
                  <a:lumMod val="85000"/>
                </a:schemeClr>
              </a:gs>
              <a:gs pos="88000">
                <a:schemeClr val="accent2">
                  <a:lumMod val="90000"/>
                  <a:lumOff val="10000"/>
                </a:schemeClr>
              </a:gs>
            </a:gsLst>
            <a:lin ang="0" scaled="0"/>
          </a:gradFill>
          <a:ln>
            <a:noFill/>
          </a:ln>
          <a:effectLst>
            <a:outerShdw blurRad="50800" dist="38100" dir="8100000" algn="tr" rotWithShape="0">
              <a:schemeClr val="accent2">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565">
              <a:sym typeface="+mn-ea"/>
            </a:endParaRPr>
          </a:p>
        </p:txBody>
      </p:sp>
      <p:sp>
        <p:nvSpPr>
          <p:cNvPr id="38" name="平行四边形 37"/>
          <p:cNvSpPr/>
          <p:nvPr>
            <p:custDataLst>
              <p:tags r:id="rId7"/>
            </p:custDataLst>
          </p:nvPr>
        </p:nvSpPr>
        <p:spPr>
          <a:xfrm rot="16200000" flipH="1">
            <a:off x="4745727" y="2372608"/>
            <a:ext cx="380996" cy="277018"/>
          </a:xfrm>
          <a:prstGeom prst="parallelogram">
            <a:avLst>
              <a:gd name="adj" fmla="val 62950"/>
            </a:avLst>
          </a:prstGeom>
          <a:gradFill>
            <a:gsLst>
              <a:gs pos="0">
                <a:schemeClr val="accent4">
                  <a:lumMod val="85000"/>
                </a:schemeClr>
              </a:gs>
              <a:gs pos="88000">
                <a:schemeClr val="accent4">
                  <a:lumMod val="90000"/>
                  <a:lumOff val="10000"/>
                </a:schemeClr>
              </a:gs>
            </a:gsLst>
            <a:lin ang="0" scaled="0"/>
          </a:gradFill>
          <a:ln>
            <a:noFill/>
          </a:ln>
          <a:effectLst>
            <a:outerShdw blurRad="50800" dist="38100" dir="8100000" algn="tr" rotWithShape="0">
              <a:schemeClr val="accent4">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565">
              <a:sym typeface="+mn-ea"/>
            </a:endParaRPr>
          </a:p>
        </p:txBody>
      </p:sp>
      <p:sp>
        <p:nvSpPr>
          <p:cNvPr id="39" name="平行四边形 38"/>
          <p:cNvSpPr/>
          <p:nvPr>
            <p:custDataLst>
              <p:tags r:id="rId8"/>
            </p:custDataLst>
          </p:nvPr>
        </p:nvSpPr>
        <p:spPr>
          <a:xfrm rot="5400000">
            <a:off x="3916207" y="2372608"/>
            <a:ext cx="380996" cy="277018"/>
          </a:xfrm>
          <a:prstGeom prst="parallelogram">
            <a:avLst>
              <a:gd name="adj" fmla="val 62950"/>
            </a:avLst>
          </a:prstGeom>
          <a:gradFill>
            <a:gsLst>
              <a:gs pos="25000">
                <a:schemeClr val="accent4">
                  <a:lumMod val="85000"/>
                </a:schemeClr>
              </a:gs>
              <a:gs pos="88000">
                <a:schemeClr val="accent4">
                  <a:lumMod val="95000"/>
                  <a:lumOff val="5000"/>
                </a:schemeClr>
              </a:gs>
            </a:gsLst>
            <a:lin ang="0" scaled="0"/>
          </a:gradFill>
          <a:ln>
            <a:noFill/>
          </a:ln>
          <a:effectLst>
            <a:outerShdw blurRad="50800" dist="38100" dir="8100000" algn="tr" rotWithShape="0">
              <a:schemeClr val="accent4">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565">
              <a:sym typeface="+mn-ea"/>
            </a:endParaRPr>
          </a:p>
        </p:txBody>
      </p:sp>
      <p:sp>
        <p:nvSpPr>
          <p:cNvPr id="40" name="平行四边形 39"/>
          <p:cNvSpPr/>
          <p:nvPr>
            <p:custDataLst>
              <p:tags r:id="rId9"/>
            </p:custDataLst>
          </p:nvPr>
        </p:nvSpPr>
        <p:spPr>
          <a:xfrm rot="5400000">
            <a:off x="5578701" y="2372608"/>
            <a:ext cx="380996" cy="277018"/>
          </a:xfrm>
          <a:prstGeom prst="parallelogram">
            <a:avLst>
              <a:gd name="adj" fmla="val 62950"/>
            </a:avLst>
          </a:prstGeom>
          <a:gradFill>
            <a:gsLst>
              <a:gs pos="25000">
                <a:schemeClr val="accent6">
                  <a:lumMod val="85000"/>
                </a:schemeClr>
              </a:gs>
              <a:gs pos="88000">
                <a:schemeClr val="accent6">
                  <a:lumMod val="95000"/>
                  <a:lumOff val="5000"/>
                </a:schemeClr>
              </a:gs>
            </a:gsLst>
            <a:lin ang="0" scaled="0"/>
          </a:gradFill>
          <a:ln>
            <a:noFill/>
          </a:ln>
          <a:effectLst>
            <a:outerShdw blurRad="50800" dist="38100" dir="8100000" algn="tr" rotWithShape="0">
              <a:schemeClr val="accent6">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565">
              <a:sym typeface="+mn-ea"/>
            </a:endParaRPr>
          </a:p>
        </p:txBody>
      </p:sp>
      <p:sp>
        <p:nvSpPr>
          <p:cNvPr id="41" name="矩形 40"/>
          <p:cNvSpPr/>
          <p:nvPr>
            <p:custDataLst>
              <p:tags r:id="rId10"/>
            </p:custDataLst>
          </p:nvPr>
        </p:nvSpPr>
        <p:spPr>
          <a:xfrm>
            <a:off x="3967236" y="2118994"/>
            <a:ext cx="1108074" cy="407086"/>
          </a:xfrm>
          <a:prstGeom prst="rect">
            <a:avLst/>
          </a:prstGeom>
          <a:gradFill>
            <a:gsLst>
              <a:gs pos="0">
                <a:schemeClr val="accent4"/>
              </a:gs>
              <a:gs pos="100000">
                <a:schemeClr val="accent4">
                  <a:lumMod val="60000"/>
                  <a:lumOff val="40000"/>
                </a:schemeClr>
              </a:gs>
            </a:gsLst>
            <a:lin ang="0" scaled="0"/>
          </a:gradFill>
          <a:ln>
            <a:noFill/>
          </a:ln>
          <a:effectLst>
            <a:outerShdw blurRad="50800" dist="38100" dir="8100000" algn="tr" rotWithShape="0">
              <a:schemeClr val="accent4">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numCol="1" spcCol="0" rtlCol="0" fromWordArt="0" anchor="ctr" anchorCtr="0" forceAA="0" compatLnSpc="1">
            <a:noAutofit/>
          </a:bodyPr>
          <a:p>
            <a:pPr lvl="0" algn="ctr">
              <a:spcBef>
                <a:spcPct val="0"/>
              </a:spcBef>
              <a:spcAft>
                <a:spcPct val="0"/>
              </a:spcAft>
              <a:buClrTx/>
              <a:buSzTx/>
              <a:buFontTx/>
            </a:pPr>
            <a:r>
              <a:rPr lang="en-US" altLang="zh-CN" sz="1000" b="1">
                <a:solidFill>
                  <a:schemeClr val="lt1">
                    <a:lumMod val="100000"/>
                  </a:schemeClr>
                </a:solidFill>
                <a:latin typeface="+mn-ea"/>
                <a:cs typeface="+mn-ea"/>
                <a:sym typeface="+mn-ea"/>
              </a:rPr>
              <a:t>房内用餐服务</a:t>
            </a:r>
            <a:endParaRPr lang="en-US" altLang="zh-CN" sz="1000" b="1">
              <a:solidFill>
                <a:schemeClr val="lt1">
                  <a:lumMod val="100000"/>
                </a:schemeClr>
              </a:solidFill>
              <a:latin typeface="+mn-ea"/>
              <a:cs typeface="+mn-ea"/>
              <a:sym typeface="+mn-ea"/>
            </a:endParaRPr>
          </a:p>
        </p:txBody>
      </p:sp>
      <p:sp>
        <p:nvSpPr>
          <p:cNvPr id="42" name="五边形 41"/>
          <p:cNvSpPr/>
          <p:nvPr>
            <p:custDataLst>
              <p:tags r:id="rId11"/>
            </p:custDataLst>
          </p:nvPr>
        </p:nvSpPr>
        <p:spPr>
          <a:xfrm>
            <a:off x="5630498" y="2118994"/>
            <a:ext cx="1108074" cy="407086"/>
          </a:xfrm>
          <a:prstGeom prst="homePlate">
            <a:avLst>
              <a:gd name="adj" fmla="val 34872"/>
            </a:avLst>
          </a:prstGeom>
          <a:gradFill>
            <a:gsLst>
              <a:gs pos="0">
                <a:schemeClr val="accent6"/>
              </a:gs>
              <a:gs pos="100000">
                <a:schemeClr val="accent6">
                  <a:lumMod val="60000"/>
                  <a:lumOff val="40000"/>
                </a:schemeClr>
              </a:gs>
            </a:gsLst>
            <a:lin ang="0" scaled="0"/>
          </a:gradFill>
          <a:ln>
            <a:noFill/>
          </a:ln>
          <a:effectLst>
            <a:outerShdw blurRad="50800" dist="38100" dir="8100000" algn="tr" rotWithShape="0">
              <a:schemeClr val="accent6">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numCol="1" spcCol="0" rtlCol="0" fromWordArt="0" anchor="ctr" anchorCtr="0" forceAA="0" compatLnSpc="1">
            <a:noAutofit/>
          </a:bodyPr>
          <a:p>
            <a:pPr lvl="0" algn="ctr">
              <a:spcBef>
                <a:spcPct val="0"/>
              </a:spcBef>
              <a:spcAft>
                <a:spcPct val="0"/>
              </a:spcAft>
              <a:buClrTx/>
              <a:buSzTx/>
              <a:buFontTx/>
            </a:pPr>
            <a:r>
              <a:rPr lang="en-US" altLang="zh-CN" sz="1000" b="1">
                <a:solidFill>
                  <a:schemeClr val="lt1">
                    <a:lumMod val="100000"/>
                  </a:schemeClr>
                </a:solidFill>
                <a:latin typeface="+mn-ea"/>
                <a:cs typeface="+mn-ea"/>
                <a:sym typeface="+mn-ea"/>
              </a:rPr>
              <a:t>道别</a:t>
            </a:r>
            <a:endParaRPr lang="en-US" altLang="zh-CN" sz="1000" b="1">
              <a:solidFill>
                <a:schemeClr val="lt1">
                  <a:lumMod val="100000"/>
                </a:schemeClr>
              </a:solidFill>
              <a:latin typeface="+mn-ea"/>
              <a:cs typeface="+mn-ea"/>
              <a:sym typeface="+mn-ea"/>
            </a:endParaRPr>
          </a:p>
        </p:txBody>
      </p:sp>
      <p:sp>
        <p:nvSpPr>
          <p:cNvPr id="43" name="矩形 42"/>
          <p:cNvSpPr/>
          <p:nvPr>
            <p:custDataLst>
              <p:tags r:id="rId12"/>
            </p:custDataLst>
          </p:nvPr>
        </p:nvSpPr>
        <p:spPr>
          <a:xfrm>
            <a:off x="2305509" y="2118994"/>
            <a:ext cx="1108074" cy="407086"/>
          </a:xfrm>
          <a:prstGeom prst="rect">
            <a:avLst/>
          </a:prstGeom>
          <a:gradFill>
            <a:gsLst>
              <a:gs pos="0">
                <a:schemeClr val="accent2"/>
              </a:gs>
              <a:gs pos="100000">
                <a:schemeClr val="accent2">
                  <a:lumMod val="60000"/>
                  <a:lumOff val="40000"/>
                </a:schemeClr>
              </a:gs>
            </a:gsLst>
            <a:lin ang="0" scaled="0"/>
          </a:gradFill>
          <a:ln>
            <a:noFill/>
          </a:ln>
          <a:effectLst>
            <a:outerShdw blurRad="50800" dist="38100" dir="8100000" algn="tr" rotWithShape="0">
              <a:schemeClr val="accent2">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numCol="1" spcCol="0" rtlCol="0" fromWordArt="0" anchor="ctr" anchorCtr="0" forceAA="0" compatLnSpc="1">
            <a:noAutofit/>
          </a:bodyPr>
          <a:p>
            <a:pPr lvl="0" algn="ctr">
              <a:spcBef>
                <a:spcPct val="0"/>
              </a:spcBef>
              <a:spcAft>
                <a:spcPct val="0"/>
              </a:spcAft>
              <a:buClrTx/>
              <a:buSzTx/>
              <a:buFontTx/>
            </a:pPr>
            <a:r>
              <a:rPr lang="en-US" altLang="zh-CN" sz="1000" b="1">
                <a:solidFill>
                  <a:schemeClr val="lt1">
                    <a:lumMod val="100000"/>
                  </a:schemeClr>
                </a:solidFill>
                <a:latin typeface="+mn-ea"/>
                <a:cs typeface="+mn-ea"/>
                <a:sym typeface="+mn-ea"/>
              </a:rPr>
              <a:t>检查核对</a:t>
            </a:r>
            <a:endParaRPr lang="en-US" altLang="zh-CN" sz="1000" b="1">
              <a:solidFill>
                <a:schemeClr val="lt1">
                  <a:lumMod val="100000"/>
                </a:schemeClr>
              </a:solidFill>
              <a:latin typeface="+mn-ea"/>
              <a:cs typeface="+mn-ea"/>
              <a:sym typeface="+mn-ea"/>
            </a:endParaRPr>
          </a:p>
        </p:txBody>
      </p:sp>
      <p:sp>
        <p:nvSpPr>
          <p:cNvPr id="44" name="矩形 43"/>
          <p:cNvSpPr/>
          <p:nvPr>
            <p:custDataLst>
              <p:tags r:id="rId13"/>
            </p:custDataLst>
          </p:nvPr>
        </p:nvSpPr>
        <p:spPr>
          <a:xfrm>
            <a:off x="3244850" y="3117850"/>
            <a:ext cx="3957955" cy="505460"/>
          </a:xfrm>
          <a:prstGeom prst="rect">
            <a:avLst/>
          </a:prstGeom>
          <a:noFill/>
        </p:spPr>
        <p:txBody>
          <a:bodyPr wrap="square" lIns="0" tIns="0" rIns="0" bIns="0" rtlCol="0" anchor="t" anchorCtr="0">
            <a:noAutofit/>
          </a:bodyPr>
          <a:p>
            <a:pPr algn="l">
              <a:lnSpc>
                <a:spcPct val="130000"/>
              </a:lnSpc>
              <a:spcBef>
                <a:spcPct val="0"/>
              </a:spcBef>
              <a:spcAft>
                <a:spcPct val="0"/>
              </a:spcAft>
            </a:pPr>
            <a:r>
              <a:rPr lang="zh-CN" altLang="en-US" sz="800" b="0">
                <a:solidFill>
                  <a:schemeClr val="tx1">
                    <a:lumMod val="85000"/>
                    <a:lumOff val="15000"/>
                  </a:schemeClr>
                </a:solidFill>
                <a:latin typeface="+mn-ea"/>
                <a:cs typeface="+mn-ea"/>
              </a:rPr>
              <a:t>送餐员需根据客人不同的结账方式，按照对应的程序和标准为客人提供相应的结账服</a:t>
            </a:r>
            <a:endParaRPr lang="zh-CN" altLang="en-US" sz="800" b="0">
              <a:solidFill>
                <a:schemeClr val="tx1">
                  <a:lumMod val="85000"/>
                  <a:lumOff val="15000"/>
                </a:schemeClr>
              </a:solidFill>
              <a:latin typeface="+mn-ea"/>
              <a:cs typeface="+mn-ea"/>
            </a:endParaRPr>
          </a:p>
          <a:p>
            <a:pPr algn="l">
              <a:lnSpc>
                <a:spcPct val="130000"/>
              </a:lnSpc>
              <a:spcBef>
                <a:spcPct val="0"/>
              </a:spcBef>
              <a:spcAft>
                <a:spcPct val="0"/>
              </a:spcAft>
            </a:pPr>
            <a:r>
              <a:rPr lang="zh-CN" altLang="en-US" sz="800" b="0">
                <a:solidFill>
                  <a:schemeClr val="tx1">
                    <a:lumMod val="85000"/>
                    <a:lumOff val="15000"/>
                  </a:schemeClr>
                </a:solidFill>
                <a:latin typeface="+mn-ea"/>
                <a:cs typeface="+mn-ea"/>
              </a:rPr>
              <a:t>务，如“请问您方便用什么方式买单呢？签房账还是付现款？”</a:t>
            </a:r>
            <a:endParaRPr lang="zh-CN" altLang="en-US" sz="800" b="0">
              <a:solidFill>
                <a:schemeClr val="tx1">
                  <a:lumMod val="85000"/>
                  <a:lumOff val="15000"/>
                </a:schemeClr>
              </a:solidFill>
              <a:latin typeface="+mn-ea"/>
              <a:cs typeface="+mn-ea"/>
            </a:endParaRPr>
          </a:p>
          <a:p>
            <a:pPr algn="l">
              <a:lnSpc>
                <a:spcPct val="130000"/>
              </a:lnSpc>
              <a:spcBef>
                <a:spcPct val="0"/>
              </a:spcBef>
              <a:spcAft>
                <a:spcPct val="0"/>
              </a:spcAft>
            </a:pPr>
            <a:r>
              <a:rPr lang="zh-CN" altLang="en-US" sz="800" b="0">
                <a:solidFill>
                  <a:schemeClr val="tx1">
                    <a:lumMod val="85000"/>
                    <a:lumOff val="15000"/>
                  </a:schemeClr>
                </a:solidFill>
                <a:latin typeface="+mn-ea"/>
                <a:cs typeface="+mn-ea"/>
              </a:rPr>
              <a:t>（1）如果客人选择签房账，应查看客人房卡，核对客人姓名以及房号，确保准确无误。</a:t>
            </a:r>
            <a:endParaRPr lang="zh-CN" altLang="en-US" sz="800" b="0">
              <a:solidFill>
                <a:schemeClr val="tx1">
                  <a:lumMod val="85000"/>
                  <a:lumOff val="15000"/>
                </a:schemeClr>
              </a:solidFill>
              <a:latin typeface="+mn-ea"/>
              <a:cs typeface="+mn-ea"/>
            </a:endParaRPr>
          </a:p>
          <a:p>
            <a:pPr algn="l">
              <a:lnSpc>
                <a:spcPct val="130000"/>
              </a:lnSpc>
              <a:spcBef>
                <a:spcPct val="0"/>
              </a:spcBef>
              <a:spcAft>
                <a:spcPct val="0"/>
              </a:spcAft>
            </a:pPr>
            <a:r>
              <a:rPr lang="zh-CN" altLang="en-US" sz="800" b="0">
                <a:solidFill>
                  <a:schemeClr val="tx1">
                    <a:lumMod val="85000"/>
                    <a:lumOff val="15000"/>
                  </a:schemeClr>
                </a:solidFill>
                <a:latin typeface="+mn-ea"/>
                <a:cs typeface="+mn-ea"/>
              </a:rPr>
              <a:t>（2）如果客人选择付现款，可以询问付款方式，并根据不同的付款方式，依据标准服务</a:t>
            </a:r>
            <a:endParaRPr lang="zh-CN" altLang="en-US" sz="800" b="0">
              <a:solidFill>
                <a:schemeClr val="tx1">
                  <a:lumMod val="85000"/>
                  <a:lumOff val="15000"/>
                </a:schemeClr>
              </a:solidFill>
              <a:latin typeface="+mn-ea"/>
              <a:cs typeface="+mn-ea"/>
            </a:endParaRPr>
          </a:p>
          <a:p>
            <a:pPr algn="l">
              <a:lnSpc>
                <a:spcPct val="130000"/>
              </a:lnSpc>
              <a:spcBef>
                <a:spcPct val="0"/>
              </a:spcBef>
              <a:spcAft>
                <a:spcPct val="0"/>
              </a:spcAft>
            </a:pPr>
            <a:r>
              <a:rPr lang="zh-CN" altLang="en-US" sz="800" b="0">
                <a:solidFill>
                  <a:schemeClr val="tx1">
                    <a:lumMod val="85000"/>
                    <a:lumOff val="15000"/>
                  </a:schemeClr>
                </a:solidFill>
                <a:latin typeface="+mn-ea"/>
                <a:cs typeface="+mn-ea"/>
              </a:rPr>
              <a:t>程序为客服务，待付款完毕，询问客人是否需要开具发票。</a:t>
            </a:r>
            <a:endParaRPr lang="zh-CN" altLang="en-US" sz="800" b="0">
              <a:solidFill>
                <a:schemeClr val="tx1">
                  <a:lumMod val="85000"/>
                  <a:lumOff val="15000"/>
                </a:schemeClr>
              </a:solidFill>
              <a:latin typeface="+mn-ea"/>
              <a:cs typeface="+mn-ea"/>
            </a:endParaRPr>
          </a:p>
        </p:txBody>
      </p:sp>
      <p:sp>
        <p:nvSpPr>
          <p:cNvPr id="2" name="下箭头 1"/>
          <p:cNvSpPr/>
          <p:nvPr/>
        </p:nvSpPr>
        <p:spPr>
          <a:xfrm>
            <a:off x="5248910" y="2736850"/>
            <a:ext cx="208280" cy="335280"/>
          </a:xfrm>
          <a:prstGeom prst="downArrow">
            <a:avLst/>
          </a:prstGeom>
          <a:solidFill>
            <a:srgbClr val="6ABAD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圆角矩形 5"/>
          <p:cNvSpPr/>
          <p:nvPr>
            <p:custDataLst>
              <p:tags r:id="rId1"/>
            </p:custDataLst>
          </p:nvPr>
        </p:nvSpPr>
        <p:spPr>
          <a:xfrm>
            <a:off x="3397250" y="990600"/>
            <a:ext cx="1015365" cy="383540"/>
          </a:xfrm>
          <a:prstGeom prst="roundRect">
            <a:avLst/>
          </a:prstGeom>
          <a:solidFill>
            <a:srgbClr val="EDCCB1"/>
          </a:solidFill>
        </p:spPr>
        <p:txBody>
          <a:bodyPr wrap="square" lIns="0" tIns="0" rIns="0" bIns="0" rtlCol="0" anchor="ctr" anchorCtr="0">
            <a:noAutofit/>
          </a:bodyPr>
          <a:p>
            <a:pPr>
              <a:lnSpc>
                <a:spcPct val="150000"/>
              </a:lnSpc>
              <a:spcBef>
                <a:spcPct val="0"/>
              </a:spcBef>
              <a:spcAft>
                <a:spcPct val="0"/>
              </a:spcAft>
            </a:pPr>
            <a:r>
              <a:rPr lang="en-US" altLang="zh-CN" sz="1000">
                <a:solidFill>
                  <a:schemeClr val="tx1">
                    <a:lumMod val="85000"/>
                    <a:lumOff val="15000"/>
                  </a:schemeClr>
                </a:solidFill>
                <a:latin typeface="+mn-ea"/>
                <a:cs typeface="+mn-ea"/>
                <a:sym typeface="+mn-ea"/>
              </a:rPr>
              <a:t>  </a:t>
            </a:r>
            <a:r>
              <a:rPr lang="zh-CN" altLang="en-US" sz="1000">
                <a:solidFill>
                  <a:schemeClr val="tx1">
                    <a:lumMod val="85000"/>
                    <a:lumOff val="15000"/>
                  </a:schemeClr>
                </a:solidFill>
                <a:latin typeface="+mn-ea"/>
                <a:cs typeface="+mn-ea"/>
                <a:sym typeface="+mn-ea"/>
              </a:rPr>
              <a:t>送餐服务流程</a:t>
            </a:r>
            <a:endParaRPr lang="zh-CN" altLang="en-US" sz="1000">
              <a:solidFill>
                <a:schemeClr val="tx1">
                  <a:lumMod val="85000"/>
                  <a:lumOff val="15000"/>
                </a:schemeClr>
              </a:solidFill>
              <a:latin typeface="+mn-ea"/>
              <a:cs typeface="+mn-ea"/>
              <a:sym typeface="+mn-ea"/>
            </a:endParaRPr>
          </a:p>
        </p:txBody>
      </p:sp>
      <p:grpSp>
        <p:nvGrpSpPr>
          <p:cNvPr id="7" name="组合 6"/>
          <p:cNvGrpSpPr/>
          <p:nvPr/>
        </p:nvGrpSpPr>
        <p:grpSpPr>
          <a:xfrm>
            <a:off x="425450" y="298450"/>
            <a:ext cx="3510280" cy="474345"/>
            <a:chOff x="670" y="470"/>
            <a:chExt cx="5528" cy="747"/>
          </a:xfrm>
        </p:grpSpPr>
        <p:sp>
          <p:nvSpPr>
            <p:cNvPr id="8" name="object 2"/>
            <p:cNvSpPr txBox="1"/>
            <p:nvPr/>
          </p:nvSpPr>
          <p:spPr>
            <a:xfrm>
              <a:off x="670" y="470"/>
              <a:ext cx="5528" cy="623"/>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主题三</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西餐服务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10" name="文本框 9"/>
            <p:cNvSpPr txBox="1"/>
            <p:nvPr/>
          </p:nvSpPr>
          <p:spPr>
            <a:xfrm>
              <a:off x="997" y="811"/>
              <a:ext cx="2483" cy="406"/>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5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客房送餐服务</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grpSp>
      <p:sp>
        <p:nvSpPr>
          <p:cNvPr id="33" name="矩形 32"/>
          <p:cNvSpPr/>
          <p:nvPr>
            <p:custDataLst>
              <p:tags r:id="rId2"/>
            </p:custDataLst>
          </p:nvPr>
        </p:nvSpPr>
        <p:spPr>
          <a:xfrm>
            <a:off x="3136948" y="2295104"/>
            <a:ext cx="1108074" cy="407086"/>
          </a:xfrm>
          <a:prstGeom prst="rect">
            <a:avLst/>
          </a:prstGeom>
          <a:gradFill>
            <a:gsLst>
              <a:gs pos="0">
                <a:schemeClr val="accent3"/>
              </a:gs>
              <a:gs pos="100000">
                <a:schemeClr val="accent3">
                  <a:lumMod val="60000"/>
                  <a:lumOff val="40000"/>
                </a:schemeClr>
              </a:gs>
            </a:gsLst>
            <a:lin ang="0" scaled="0"/>
          </a:gradFill>
          <a:ln>
            <a:noFill/>
          </a:ln>
          <a:effectLst>
            <a:outerShdw blurRad="50800" dist="38100" dir="8100000" algn="tr" rotWithShape="0">
              <a:schemeClr val="accent3">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437914" rIns="437914" numCol="1" spcCol="0" rtlCol="0" fromWordArt="0" anchor="ctr" anchorCtr="0" forceAA="0" compatLnSpc="1">
            <a:noAutofit/>
          </a:bodyPr>
          <a:p>
            <a:pPr lvl="0" algn="ctr">
              <a:spcBef>
                <a:spcPct val="0"/>
              </a:spcBef>
              <a:spcAft>
                <a:spcPct val="0"/>
              </a:spcAft>
              <a:buClrTx/>
              <a:buSzTx/>
              <a:buFontTx/>
            </a:pPr>
            <a:r>
              <a:rPr lang="en-US" altLang="zh-CN" sz="1000" b="1">
                <a:solidFill>
                  <a:schemeClr val="lt1">
                    <a:lumMod val="100000"/>
                  </a:schemeClr>
                </a:solidFill>
                <a:latin typeface="+mn-ea"/>
                <a:cs typeface="+mn-ea"/>
                <a:sym typeface="+mn-ea"/>
              </a:rPr>
              <a:t>送餐服务</a:t>
            </a:r>
            <a:endParaRPr lang="en-US" altLang="zh-CN" sz="1000" b="1">
              <a:solidFill>
                <a:schemeClr val="lt1">
                  <a:lumMod val="100000"/>
                </a:schemeClr>
              </a:solidFill>
              <a:latin typeface="+mn-ea"/>
              <a:cs typeface="+mn-ea"/>
              <a:sym typeface="+mn-ea"/>
            </a:endParaRPr>
          </a:p>
        </p:txBody>
      </p:sp>
      <p:sp>
        <p:nvSpPr>
          <p:cNvPr id="34" name="矩形 33"/>
          <p:cNvSpPr/>
          <p:nvPr>
            <p:custDataLst>
              <p:tags r:id="rId3"/>
            </p:custDataLst>
          </p:nvPr>
        </p:nvSpPr>
        <p:spPr>
          <a:xfrm>
            <a:off x="4799443" y="2295104"/>
            <a:ext cx="1108074" cy="407086"/>
          </a:xfrm>
          <a:prstGeom prst="rect">
            <a:avLst/>
          </a:prstGeom>
          <a:gradFill>
            <a:gsLst>
              <a:gs pos="0">
                <a:schemeClr val="accent5"/>
              </a:gs>
              <a:gs pos="100000">
                <a:schemeClr val="accent5">
                  <a:lumMod val="60000"/>
                  <a:lumOff val="40000"/>
                </a:schemeClr>
              </a:gs>
            </a:gsLst>
            <a:lin ang="0" scaled="0"/>
          </a:gradFill>
          <a:ln>
            <a:noFill/>
          </a:ln>
          <a:effectLst>
            <a:outerShdw blurRad="50800" dist="38100" dir="8100000" algn="tr" rotWithShape="0">
              <a:schemeClr val="accent5">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437914" rIns="437914" numCol="1" spcCol="0" rtlCol="0" fromWordArt="0" anchor="ctr" anchorCtr="0" forceAA="0" compatLnSpc="1">
            <a:noAutofit/>
          </a:bodyPr>
          <a:p>
            <a:pPr lvl="0" algn="ctr">
              <a:spcBef>
                <a:spcPct val="0"/>
              </a:spcBef>
              <a:spcAft>
                <a:spcPct val="0"/>
              </a:spcAft>
              <a:buClrTx/>
              <a:buSzTx/>
              <a:buFontTx/>
            </a:pPr>
            <a:r>
              <a:rPr lang="en-US" altLang="zh-CN" sz="1000" b="1">
                <a:solidFill>
                  <a:schemeClr val="lt1">
                    <a:lumMod val="100000"/>
                  </a:schemeClr>
                </a:solidFill>
                <a:latin typeface="+mn-ea"/>
                <a:cs typeface="+mn-ea"/>
                <a:sym typeface="+mn-ea"/>
              </a:rPr>
              <a:t>结账</a:t>
            </a:r>
            <a:endParaRPr lang="en-US" altLang="zh-CN" sz="1000" b="1">
              <a:solidFill>
                <a:schemeClr val="lt1">
                  <a:lumMod val="100000"/>
                </a:schemeClr>
              </a:solidFill>
              <a:latin typeface="+mn-ea"/>
              <a:cs typeface="+mn-ea"/>
              <a:sym typeface="+mn-ea"/>
            </a:endParaRPr>
          </a:p>
        </p:txBody>
      </p:sp>
      <p:sp>
        <p:nvSpPr>
          <p:cNvPr id="35" name="任意多边形 34"/>
          <p:cNvSpPr/>
          <p:nvPr>
            <p:custDataLst>
              <p:tags r:id="rId4"/>
            </p:custDataLst>
          </p:nvPr>
        </p:nvSpPr>
        <p:spPr>
          <a:xfrm>
            <a:off x="1482512" y="2295104"/>
            <a:ext cx="1098796" cy="407086"/>
          </a:xfrm>
          <a:custGeom>
            <a:avLst/>
            <a:gdLst/>
            <a:ahLst/>
            <a:cxnLst>
              <a:cxn ang="3">
                <a:pos x="hc" y="t"/>
              </a:cxn>
              <a:cxn ang="cd2">
                <a:pos x="l" y="vc"/>
              </a:cxn>
              <a:cxn ang="cd4">
                <a:pos x="hc" y="b"/>
              </a:cxn>
              <a:cxn ang="0">
                <a:pos x="r" y="vc"/>
              </a:cxn>
            </a:cxnLst>
            <a:rect l="l" t="t" r="r" b="b"/>
            <a:pathLst>
              <a:path w="2864" h="1061">
                <a:moveTo>
                  <a:pt x="0" y="0"/>
                </a:moveTo>
                <a:lnTo>
                  <a:pt x="2864" y="0"/>
                </a:lnTo>
                <a:lnTo>
                  <a:pt x="2864" y="1061"/>
                </a:lnTo>
                <a:lnTo>
                  <a:pt x="4" y="1061"/>
                </a:lnTo>
                <a:lnTo>
                  <a:pt x="532" y="533"/>
                </a:lnTo>
                <a:lnTo>
                  <a:pt x="0" y="0"/>
                </a:lnTo>
                <a:close/>
              </a:path>
            </a:pathLst>
          </a:custGeom>
          <a:gradFill>
            <a:gsLst>
              <a:gs pos="15000">
                <a:schemeClr val="accent1"/>
              </a:gs>
              <a:gs pos="100000">
                <a:schemeClr val="accent1">
                  <a:lumMod val="60000"/>
                  <a:lumOff val="40000"/>
                </a:schemeClr>
              </a:gs>
            </a:gsLst>
            <a:lin ang="0" scaled="0"/>
          </a:gradFill>
          <a:ln>
            <a:noFill/>
          </a:ln>
          <a:effectLst>
            <a:outerShdw blurRad="50800" dist="38100" dir="8100000" algn="tr" rotWithShape="0">
              <a:schemeClr val="accent1">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wrap="none" lIns="375039" rIns="437914" rtlCol="0" anchor="ctr">
            <a:noAutofit/>
          </a:bodyPr>
          <a:p>
            <a:pPr algn="ctr">
              <a:spcBef>
                <a:spcPct val="0"/>
              </a:spcBef>
              <a:spcAft>
                <a:spcPct val="0"/>
              </a:spcAft>
            </a:pPr>
            <a:r>
              <a:rPr lang="en-US" altLang="zh-CN" sz="1000" b="1">
                <a:solidFill>
                  <a:schemeClr val="lt1">
                    <a:lumMod val="100000"/>
                  </a:schemeClr>
                </a:solidFill>
                <a:latin typeface="+mn-ea"/>
                <a:cs typeface="+mn-ea"/>
                <a:sym typeface="+mn-ea"/>
              </a:rPr>
              <a:t>餐前准备</a:t>
            </a:r>
            <a:endParaRPr lang="en-US" altLang="zh-CN" sz="1000" b="1">
              <a:solidFill>
                <a:schemeClr val="lt1">
                  <a:lumMod val="100000"/>
                </a:schemeClr>
              </a:solidFill>
              <a:latin typeface="+mn-ea"/>
              <a:cs typeface="+mn-ea"/>
              <a:sym typeface="+mn-ea"/>
            </a:endParaRPr>
          </a:p>
        </p:txBody>
      </p:sp>
      <p:sp>
        <p:nvSpPr>
          <p:cNvPr id="36" name="平行四边形 35"/>
          <p:cNvSpPr/>
          <p:nvPr>
            <p:custDataLst>
              <p:tags r:id="rId5"/>
            </p:custDataLst>
          </p:nvPr>
        </p:nvSpPr>
        <p:spPr>
          <a:xfrm rot="5400000">
            <a:off x="2252561" y="2372608"/>
            <a:ext cx="380996" cy="277018"/>
          </a:xfrm>
          <a:prstGeom prst="parallelogram">
            <a:avLst>
              <a:gd name="adj" fmla="val 62950"/>
            </a:avLst>
          </a:prstGeom>
          <a:gradFill>
            <a:gsLst>
              <a:gs pos="25000">
                <a:schemeClr val="accent2">
                  <a:lumMod val="85000"/>
                </a:schemeClr>
              </a:gs>
              <a:gs pos="88000">
                <a:schemeClr val="accent2">
                  <a:lumMod val="95000"/>
                  <a:lumOff val="5000"/>
                </a:schemeClr>
              </a:gs>
            </a:gsLst>
            <a:lin ang="0" scaled="0"/>
          </a:gradFill>
          <a:ln>
            <a:noFill/>
          </a:ln>
          <a:effectLst>
            <a:outerShdw blurRad="50800" dist="38100" dir="8100000" algn="tr" rotWithShape="0">
              <a:schemeClr val="accent2">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565">
              <a:sym typeface="+mn-ea"/>
            </a:endParaRPr>
          </a:p>
        </p:txBody>
      </p:sp>
      <p:sp>
        <p:nvSpPr>
          <p:cNvPr id="37" name="平行四边形 36"/>
          <p:cNvSpPr/>
          <p:nvPr>
            <p:custDataLst>
              <p:tags r:id="rId6"/>
            </p:custDataLst>
          </p:nvPr>
        </p:nvSpPr>
        <p:spPr>
          <a:xfrm rot="16200000" flipH="1">
            <a:off x="3084000" y="2372608"/>
            <a:ext cx="380996" cy="277018"/>
          </a:xfrm>
          <a:prstGeom prst="parallelogram">
            <a:avLst>
              <a:gd name="adj" fmla="val 62950"/>
            </a:avLst>
          </a:prstGeom>
          <a:gradFill>
            <a:gsLst>
              <a:gs pos="0">
                <a:schemeClr val="accent2">
                  <a:lumMod val="85000"/>
                </a:schemeClr>
              </a:gs>
              <a:gs pos="88000">
                <a:schemeClr val="accent2">
                  <a:lumMod val="90000"/>
                  <a:lumOff val="10000"/>
                </a:schemeClr>
              </a:gs>
            </a:gsLst>
            <a:lin ang="0" scaled="0"/>
          </a:gradFill>
          <a:ln>
            <a:noFill/>
          </a:ln>
          <a:effectLst>
            <a:outerShdw blurRad="50800" dist="38100" dir="8100000" algn="tr" rotWithShape="0">
              <a:schemeClr val="accent2">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565">
              <a:sym typeface="+mn-ea"/>
            </a:endParaRPr>
          </a:p>
        </p:txBody>
      </p:sp>
      <p:sp>
        <p:nvSpPr>
          <p:cNvPr id="38" name="平行四边形 37"/>
          <p:cNvSpPr/>
          <p:nvPr>
            <p:custDataLst>
              <p:tags r:id="rId7"/>
            </p:custDataLst>
          </p:nvPr>
        </p:nvSpPr>
        <p:spPr>
          <a:xfrm rot="16200000" flipH="1">
            <a:off x="4745727" y="2372608"/>
            <a:ext cx="380996" cy="277018"/>
          </a:xfrm>
          <a:prstGeom prst="parallelogram">
            <a:avLst>
              <a:gd name="adj" fmla="val 62950"/>
            </a:avLst>
          </a:prstGeom>
          <a:gradFill>
            <a:gsLst>
              <a:gs pos="0">
                <a:schemeClr val="accent4">
                  <a:lumMod val="85000"/>
                </a:schemeClr>
              </a:gs>
              <a:gs pos="88000">
                <a:schemeClr val="accent4">
                  <a:lumMod val="90000"/>
                  <a:lumOff val="10000"/>
                </a:schemeClr>
              </a:gs>
            </a:gsLst>
            <a:lin ang="0" scaled="0"/>
          </a:gradFill>
          <a:ln>
            <a:noFill/>
          </a:ln>
          <a:effectLst>
            <a:outerShdw blurRad="50800" dist="38100" dir="8100000" algn="tr" rotWithShape="0">
              <a:schemeClr val="accent4">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565">
              <a:sym typeface="+mn-ea"/>
            </a:endParaRPr>
          </a:p>
        </p:txBody>
      </p:sp>
      <p:sp>
        <p:nvSpPr>
          <p:cNvPr id="39" name="平行四边形 38"/>
          <p:cNvSpPr/>
          <p:nvPr>
            <p:custDataLst>
              <p:tags r:id="rId8"/>
            </p:custDataLst>
          </p:nvPr>
        </p:nvSpPr>
        <p:spPr>
          <a:xfrm rot="5400000">
            <a:off x="3916207" y="2372608"/>
            <a:ext cx="380996" cy="277018"/>
          </a:xfrm>
          <a:prstGeom prst="parallelogram">
            <a:avLst>
              <a:gd name="adj" fmla="val 62950"/>
            </a:avLst>
          </a:prstGeom>
          <a:gradFill>
            <a:gsLst>
              <a:gs pos="25000">
                <a:schemeClr val="accent4">
                  <a:lumMod val="85000"/>
                </a:schemeClr>
              </a:gs>
              <a:gs pos="88000">
                <a:schemeClr val="accent4">
                  <a:lumMod val="95000"/>
                  <a:lumOff val="5000"/>
                </a:schemeClr>
              </a:gs>
            </a:gsLst>
            <a:lin ang="0" scaled="0"/>
          </a:gradFill>
          <a:ln>
            <a:noFill/>
          </a:ln>
          <a:effectLst>
            <a:outerShdw blurRad="50800" dist="38100" dir="8100000" algn="tr" rotWithShape="0">
              <a:schemeClr val="accent4">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565">
              <a:sym typeface="+mn-ea"/>
            </a:endParaRPr>
          </a:p>
        </p:txBody>
      </p:sp>
      <p:sp>
        <p:nvSpPr>
          <p:cNvPr id="40" name="平行四边形 39"/>
          <p:cNvSpPr/>
          <p:nvPr>
            <p:custDataLst>
              <p:tags r:id="rId9"/>
            </p:custDataLst>
          </p:nvPr>
        </p:nvSpPr>
        <p:spPr>
          <a:xfrm rot="5400000">
            <a:off x="5578701" y="2372608"/>
            <a:ext cx="380996" cy="277018"/>
          </a:xfrm>
          <a:prstGeom prst="parallelogram">
            <a:avLst>
              <a:gd name="adj" fmla="val 62950"/>
            </a:avLst>
          </a:prstGeom>
          <a:gradFill>
            <a:gsLst>
              <a:gs pos="25000">
                <a:schemeClr val="accent6">
                  <a:lumMod val="85000"/>
                </a:schemeClr>
              </a:gs>
              <a:gs pos="88000">
                <a:schemeClr val="accent6">
                  <a:lumMod val="95000"/>
                  <a:lumOff val="5000"/>
                </a:schemeClr>
              </a:gs>
            </a:gsLst>
            <a:lin ang="0" scaled="0"/>
          </a:gradFill>
          <a:ln>
            <a:noFill/>
          </a:ln>
          <a:effectLst>
            <a:outerShdw blurRad="50800" dist="38100" dir="8100000" algn="tr" rotWithShape="0">
              <a:schemeClr val="accent6">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565">
              <a:sym typeface="+mn-ea"/>
            </a:endParaRPr>
          </a:p>
        </p:txBody>
      </p:sp>
      <p:sp>
        <p:nvSpPr>
          <p:cNvPr id="41" name="矩形 40"/>
          <p:cNvSpPr/>
          <p:nvPr>
            <p:custDataLst>
              <p:tags r:id="rId10"/>
            </p:custDataLst>
          </p:nvPr>
        </p:nvSpPr>
        <p:spPr>
          <a:xfrm>
            <a:off x="3967236" y="2118994"/>
            <a:ext cx="1108074" cy="407086"/>
          </a:xfrm>
          <a:prstGeom prst="rect">
            <a:avLst/>
          </a:prstGeom>
          <a:gradFill>
            <a:gsLst>
              <a:gs pos="0">
                <a:schemeClr val="accent4"/>
              </a:gs>
              <a:gs pos="100000">
                <a:schemeClr val="accent4">
                  <a:lumMod val="60000"/>
                  <a:lumOff val="40000"/>
                </a:schemeClr>
              </a:gs>
            </a:gsLst>
            <a:lin ang="0" scaled="0"/>
          </a:gradFill>
          <a:ln>
            <a:noFill/>
          </a:ln>
          <a:effectLst>
            <a:outerShdw blurRad="50800" dist="38100" dir="8100000" algn="tr" rotWithShape="0">
              <a:schemeClr val="accent4">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numCol="1" spcCol="0" rtlCol="0" fromWordArt="0" anchor="ctr" anchorCtr="0" forceAA="0" compatLnSpc="1">
            <a:noAutofit/>
          </a:bodyPr>
          <a:p>
            <a:pPr lvl="0" algn="ctr">
              <a:spcBef>
                <a:spcPct val="0"/>
              </a:spcBef>
              <a:spcAft>
                <a:spcPct val="0"/>
              </a:spcAft>
              <a:buClrTx/>
              <a:buSzTx/>
              <a:buFontTx/>
            </a:pPr>
            <a:r>
              <a:rPr lang="en-US" altLang="zh-CN" sz="1000" b="1">
                <a:solidFill>
                  <a:schemeClr val="lt1">
                    <a:lumMod val="100000"/>
                  </a:schemeClr>
                </a:solidFill>
                <a:latin typeface="+mn-ea"/>
                <a:cs typeface="+mn-ea"/>
                <a:sym typeface="+mn-ea"/>
              </a:rPr>
              <a:t>房内用餐服务</a:t>
            </a:r>
            <a:endParaRPr lang="en-US" altLang="zh-CN" sz="1000" b="1">
              <a:solidFill>
                <a:schemeClr val="lt1">
                  <a:lumMod val="100000"/>
                </a:schemeClr>
              </a:solidFill>
              <a:latin typeface="+mn-ea"/>
              <a:cs typeface="+mn-ea"/>
              <a:sym typeface="+mn-ea"/>
            </a:endParaRPr>
          </a:p>
        </p:txBody>
      </p:sp>
      <p:sp>
        <p:nvSpPr>
          <p:cNvPr id="42" name="五边形 41"/>
          <p:cNvSpPr/>
          <p:nvPr>
            <p:custDataLst>
              <p:tags r:id="rId11"/>
            </p:custDataLst>
          </p:nvPr>
        </p:nvSpPr>
        <p:spPr>
          <a:xfrm>
            <a:off x="5630498" y="2118994"/>
            <a:ext cx="1108074" cy="407086"/>
          </a:xfrm>
          <a:prstGeom prst="homePlate">
            <a:avLst>
              <a:gd name="adj" fmla="val 34872"/>
            </a:avLst>
          </a:prstGeom>
          <a:gradFill>
            <a:gsLst>
              <a:gs pos="0">
                <a:schemeClr val="accent6"/>
              </a:gs>
              <a:gs pos="100000">
                <a:schemeClr val="accent6">
                  <a:lumMod val="60000"/>
                  <a:lumOff val="40000"/>
                </a:schemeClr>
              </a:gs>
            </a:gsLst>
            <a:lin ang="0" scaled="0"/>
          </a:gradFill>
          <a:ln>
            <a:noFill/>
          </a:ln>
          <a:effectLst>
            <a:outerShdw blurRad="50800" dist="38100" dir="8100000" algn="tr" rotWithShape="0">
              <a:schemeClr val="accent6">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numCol="1" spcCol="0" rtlCol="0" fromWordArt="0" anchor="ctr" anchorCtr="0" forceAA="0" compatLnSpc="1">
            <a:noAutofit/>
          </a:bodyPr>
          <a:p>
            <a:pPr lvl="0" algn="ctr">
              <a:spcBef>
                <a:spcPct val="0"/>
              </a:spcBef>
              <a:spcAft>
                <a:spcPct val="0"/>
              </a:spcAft>
              <a:buClrTx/>
              <a:buSzTx/>
              <a:buFontTx/>
            </a:pPr>
            <a:r>
              <a:rPr lang="en-US" altLang="zh-CN" sz="1000" b="1">
                <a:solidFill>
                  <a:schemeClr val="lt1">
                    <a:lumMod val="100000"/>
                  </a:schemeClr>
                </a:solidFill>
                <a:latin typeface="+mn-ea"/>
                <a:cs typeface="+mn-ea"/>
                <a:sym typeface="+mn-ea"/>
              </a:rPr>
              <a:t>道别</a:t>
            </a:r>
            <a:endParaRPr lang="en-US" altLang="zh-CN" sz="1000" b="1">
              <a:solidFill>
                <a:schemeClr val="lt1">
                  <a:lumMod val="100000"/>
                </a:schemeClr>
              </a:solidFill>
              <a:latin typeface="+mn-ea"/>
              <a:cs typeface="+mn-ea"/>
              <a:sym typeface="+mn-ea"/>
            </a:endParaRPr>
          </a:p>
        </p:txBody>
      </p:sp>
      <p:sp>
        <p:nvSpPr>
          <p:cNvPr id="43" name="矩形 42"/>
          <p:cNvSpPr/>
          <p:nvPr>
            <p:custDataLst>
              <p:tags r:id="rId12"/>
            </p:custDataLst>
          </p:nvPr>
        </p:nvSpPr>
        <p:spPr>
          <a:xfrm>
            <a:off x="2305509" y="2118994"/>
            <a:ext cx="1108074" cy="407086"/>
          </a:xfrm>
          <a:prstGeom prst="rect">
            <a:avLst/>
          </a:prstGeom>
          <a:gradFill>
            <a:gsLst>
              <a:gs pos="0">
                <a:schemeClr val="accent2"/>
              </a:gs>
              <a:gs pos="100000">
                <a:schemeClr val="accent2">
                  <a:lumMod val="60000"/>
                  <a:lumOff val="40000"/>
                </a:schemeClr>
              </a:gs>
            </a:gsLst>
            <a:lin ang="0" scaled="0"/>
          </a:gradFill>
          <a:ln>
            <a:noFill/>
          </a:ln>
          <a:effectLst>
            <a:outerShdw blurRad="50800" dist="38100" dir="8100000" algn="tr" rotWithShape="0">
              <a:schemeClr val="accent2">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numCol="1" spcCol="0" rtlCol="0" fromWordArt="0" anchor="ctr" anchorCtr="0" forceAA="0" compatLnSpc="1">
            <a:noAutofit/>
          </a:bodyPr>
          <a:p>
            <a:pPr lvl="0" algn="ctr">
              <a:spcBef>
                <a:spcPct val="0"/>
              </a:spcBef>
              <a:spcAft>
                <a:spcPct val="0"/>
              </a:spcAft>
              <a:buClrTx/>
              <a:buSzTx/>
              <a:buFontTx/>
            </a:pPr>
            <a:r>
              <a:rPr lang="en-US" altLang="zh-CN" sz="1000" b="1">
                <a:solidFill>
                  <a:schemeClr val="lt1">
                    <a:lumMod val="100000"/>
                  </a:schemeClr>
                </a:solidFill>
                <a:latin typeface="+mn-ea"/>
                <a:cs typeface="+mn-ea"/>
                <a:sym typeface="+mn-ea"/>
              </a:rPr>
              <a:t>检查核对</a:t>
            </a:r>
            <a:endParaRPr lang="en-US" altLang="zh-CN" sz="1000" b="1">
              <a:solidFill>
                <a:schemeClr val="lt1">
                  <a:lumMod val="100000"/>
                </a:schemeClr>
              </a:solidFill>
              <a:latin typeface="+mn-ea"/>
              <a:cs typeface="+mn-ea"/>
              <a:sym typeface="+mn-ea"/>
            </a:endParaRPr>
          </a:p>
        </p:txBody>
      </p:sp>
      <p:sp>
        <p:nvSpPr>
          <p:cNvPr id="44" name="矩形 43"/>
          <p:cNvSpPr/>
          <p:nvPr>
            <p:custDataLst>
              <p:tags r:id="rId13"/>
            </p:custDataLst>
          </p:nvPr>
        </p:nvSpPr>
        <p:spPr>
          <a:xfrm>
            <a:off x="5073650" y="2978150"/>
            <a:ext cx="2193290" cy="505460"/>
          </a:xfrm>
          <a:prstGeom prst="rect">
            <a:avLst/>
          </a:prstGeom>
          <a:noFill/>
        </p:spPr>
        <p:txBody>
          <a:bodyPr wrap="square" lIns="0" tIns="0" rIns="0" bIns="0" rtlCol="0" anchor="t" anchorCtr="0">
            <a:noAutofit/>
          </a:bodyPr>
          <a:p>
            <a:pPr algn="l">
              <a:lnSpc>
                <a:spcPct val="130000"/>
              </a:lnSpc>
              <a:spcBef>
                <a:spcPct val="0"/>
              </a:spcBef>
              <a:spcAft>
                <a:spcPct val="0"/>
              </a:spcAft>
            </a:pPr>
            <a:r>
              <a:rPr lang="zh-CN" altLang="en-US" sz="800" b="0">
                <a:solidFill>
                  <a:schemeClr val="tx1">
                    <a:lumMod val="85000"/>
                    <a:lumOff val="15000"/>
                  </a:schemeClr>
                </a:solidFill>
                <a:latin typeface="+mn-ea"/>
                <a:cs typeface="+mn-ea"/>
              </a:rPr>
              <a:t>恭祝客人用餐愉快；礼貌提示客人，若用餐后需要送餐员收餐具，请拨打客房送餐部的电话；</a:t>
            </a:r>
            <a:endParaRPr lang="zh-CN" altLang="en-US" sz="800" b="0">
              <a:solidFill>
                <a:schemeClr val="tx1">
                  <a:lumMod val="85000"/>
                  <a:lumOff val="15000"/>
                </a:schemeClr>
              </a:solidFill>
              <a:latin typeface="+mn-ea"/>
              <a:cs typeface="+mn-ea"/>
            </a:endParaRPr>
          </a:p>
          <a:p>
            <a:pPr algn="l">
              <a:lnSpc>
                <a:spcPct val="130000"/>
              </a:lnSpc>
              <a:spcBef>
                <a:spcPct val="0"/>
              </a:spcBef>
              <a:spcAft>
                <a:spcPct val="0"/>
              </a:spcAft>
            </a:pPr>
            <a:r>
              <a:rPr lang="zh-CN" altLang="en-US" sz="800" b="0">
                <a:solidFill>
                  <a:schemeClr val="tx1">
                    <a:lumMod val="85000"/>
                    <a:lumOff val="15000"/>
                  </a:schemeClr>
                </a:solidFill>
                <a:latin typeface="+mn-ea"/>
                <a:cs typeface="+mn-ea"/>
              </a:rPr>
              <a:t>若客人无其他要求，送餐员可以离开房间，在离开房间时，应面朝客人退步走，轻轻关上房门。</a:t>
            </a:r>
            <a:endParaRPr lang="zh-CN" altLang="en-US" sz="800" b="0">
              <a:solidFill>
                <a:schemeClr val="tx1">
                  <a:lumMod val="85000"/>
                  <a:lumOff val="15000"/>
                </a:schemeClr>
              </a:solidFill>
              <a:latin typeface="+mn-ea"/>
              <a:cs typeface="+mn-ea"/>
            </a:endParaRPr>
          </a:p>
        </p:txBody>
      </p:sp>
      <p:sp>
        <p:nvSpPr>
          <p:cNvPr id="2" name="下箭头 1"/>
          <p:cNvSpPr/>
          <p:nvPr/>
        </p:nvSpPr>
        <p:spPr>
          <a:xfrm>
            <a:off x="6064250" y="2584450"/>
            <a:ext cx="208280" cy="335280"/>
          </a:xfrm>
          <a:prstGeom prst="downArrow">
            <a:avLst/>
          </a:prstGeom>
          <a:solidFill>
            <a:srgbClr val="F8AB6A"/>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2025650" y="1632585"/>
            <a:ext cx="2688590" cy="1534795"/>
            <a:chOff x="5759" y="1466"/>
            <a:chExt cx="4949" cy="6488"/>
          </a:xfrm>
        </p:grpSpPr>
        <p:sp>
          <p:nvSpPr>
            <p:cNvPr id="3" name="文本框 2"/>
            <p:cNvSpPr txBox="1"/>
            <p:nvPr/>
          </p:nvSpPr>
          <p:spPr>
            <a:xfrm>
              <a:off x="5822" y="1629"/>
              <a:ext cx="4823" cy="6325"/>
            </a:xfrm>
            <a:prstGeom prst="rect">
              <a:avLst/>
            </a:prstGeom>
            <a:noFill/>
          </p:spPr>
          <p:txBody>
            <a:bodyPr wrap="square" rtlCol="0">
              <a:noAutofit/>
            </a:bodyPr>
            <a:p>
              <a:pPr marL="0" indent="254000" eaLnBrk="1" fontAlgn="auto" latinLnBrk="0" hangingPunct="1">
                <a:extLst>
                  <a:ext uri="{35155182-B16C-46BC-9424-99874614C6A1}">
                    <wpsdc:indentchars xmlns:wpsdc="http://www.wps.cn/officeDocument/2017/drawingmlCustomData" val="200" checksum="3013784323"/>
                  </a:ext>
                </a:extLst>
              </a:pPr>
              <a:endParaRPr sz="1000">
                <a:latin typeface="宋体" panose="02010600030101010101" pitchFamily="2" charset="-122"/>
                <a:ea typeface="宋体" panose="02010600030101010101" pitchFamily="2" charset="-122"/>
                <a:cs typeface="宋体" panose="02010600030101010101" pitchFamily="2" charset="-122"/>
              </a:endParaRPr>
            </a:p>
          </p:txBody>
        </p:sp>
        <p:sp>
          <p:nvSpPr>
            <p:cNvPr id="9" name="圆角矩形 8"/>
            <p:cNvSpPr/>
            <p:nvPr/>
          </p:nvSpPr>
          <p:spPr>
            <a:xfrm>
              <a:off x="5759" y="1466"/>
              <a:ext cx="4949" cy="5353"/>
            </a:xfrm>
            <a:prstGeom prst="roundRect">
              <a:avLst/>
            </a:prstGeom>
            <a:noFill/>
            <a:ln w="12700" cmpd="sng">
              <a:solidFill>
                <a:srgbClr val="B5865E"/>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endParaRPr lang="zh-CN" altLang="en-US">
                <a:solidFill>
                  <a:schemeClr val="tx1"/>
                </a:solidFill>
                <a:effectLst>
                  <a:outerShdw blurRad="38100" dist="19050" dir="2700000" algn="tl" rotWithShape="0">
                    <a:schemeClr val="dk1">
                      <a:alpha val="40000"/>
                    </a:schemeClr>
                  </a:outerShdw>
                </a:effectLst>
              </a:endParaRPr>
            </a:p>
          </p:txBody>
        </p:sp>
      </p:grpSp>
      <p:sp>
        <p:nvSpPr>
          <p:cNvPr id="6" name="圆角矩形 5"/>
          <p:cNvSpPr/>
          <p:nvPr>
            <p:custDataLst>
              <p:tags r:id="rId1"/>
            </p:custDataLst>
          </p:nvPr>
        </p:nvSpPr>
        <p:spPr>
          <a:xfrm>
            <a:off x="2901315" y="1060450"/>
            <a:ext cx="1009650" cy="320040"/>
          </a:xfrm>
          <a:prstGeom prst="roundRect">
            <a:avLst/>
          </a:prstGeom>
          <a:solidFill>
            <a:srgbClr val="EDCCB1"/>
          </a:solidFill>
        </p:spPr>
        <p:txBody>
          <a:bodyPr wrap="square" lIns="0" tIns="0" rIns="0" bIns="0" rtlCol="0" anchor="ctr" anchorCtr="0">
            <a:noAutofit/>
          </a:bodyPr>
          <a:p>
            <a:pPr>
              <a:lnSpc>
                <a:spcPct val="150000"/>
              </a:lnSpc>
              <a:spcBef>
                <a:spcPct val="0"/>
              </a:spcBef>
              <a:spcAft>
                <a:spcPct val="0"/>
              </a:spcAft>
            </a:pPr>
            <a:r>
              <a:rPr lang="en-US" altLang="zh-CN" sz="1000">
                <a:solidFill>
                  <a:schemeClr val="tx1">
                    <a:lumMod val="85000"/>
                    <a:lumOff val="15000"/>
                  </a:schemeClr>
                </a:solidFill>
                <a:latin typeface="+mn-ea"/>
                <a:cs typeface="+mn-ea"/>
                <a:sym typeface="+mn-ea"/>
              </a:rPr>
              <a:t>    </a:t>
            </a:r>
            <a:r>
              <a:rPr lang="zh-CN" altLang="en-US" sz="1000">
                <a:solidFill>
                  <a:schemeClr val="tx1">
                    <a:lumMod val="85000"/>
                    <a:lumOff val="15000"/>
                  </a:schemeClr>
                </a:solidFill>
                <a:latin typeface="+mn-ea"/>
                <a:cs typeface="+mn-ea"/>
                <a:sym typeface="+mn-ea"/>
              </a:rPr>
              <a:t>模拟演练</a:t>
            </a:r>
            <a:endParaRPr lang="zh-CN" altLang="en-US" sz="1000">
              <a:solidFill>
                <a:schemeClr val="tx1">
                  <a:lumMod val="85000"/>
                  <a:lumOff val="15000"/>
                </a:schemeClr>
              </a:solidFill>
              <a:latin typeface="+mn-ea"/>
              <a:cs typeface="+mn-ea"/>
              <a:sym typeface="+mn-ea"/>
            </a:endParaRPr>
          </a:p>
        </p:txBody>
      </p:sp>
      <p:grpSp>
        <p:nvGrpSpPr>
          <p:cNvPr id="7" name="组合 6"/>
          <p:cNvGrpSpPr/>
          <p:nvPr/>
        </p:nvGrpSpPr>
        <p:grpSpPr>
          <a:xfrm>
            <a:off x="425450" y="298450"/>
            <a:ext cx="3510280" cy="474345"/>
            <a:chOff x="670" y="470"/>
            <a:chExt cx="5528" cy="747"/>
          </a:xfrm>
        </p:grpSpPr>
        <p:sp>
          <p:nvSpPr>
            <p:cNvPr id="8" name="object 2"/>
            <p:cNvSpPr txBox="1"/>
            <p:nvPr/>
          </p:nvSpPr>
          <p:spPr>
            <a:xfrm>
              <a:off x="670" y="470"/>
              <a:ext cx="5528" cy="623"/>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主题三</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西餐服务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10" name="文本框 9"/>
            <p:cNvSpPr txBox="1"/>
            <p:nvPr/>
          </p:nvSpPr>
          <p:spPr>
            <a:xfrm>
              <a:off x="997" y="811"/>
              <a:ext cx="2483" cy="406"/>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5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客房送餐服务</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grpSp>
      <p:sp>
        <p:nvSpPr>
          <p:cNvPr id="4" name="文本框 3"/>
          <p:cNvSpPr txBox="1"/>
          <p:nvPr/>
        </p:nvSpPr>
        <p:spPr>
          <a:xfrm>
            <a:off x="2025650" y="1822450"/>
            <a:ext cx="2761615" cy="783590"/>
          </a:xfrm>
          <a:prstGeom prst="rect">
            <a:avLst/>
          </a:prstGeom>
          <a:noFill/>
        </p:spPr>
        <p:txBody>
          <a:bodyPr wrap="square" rtlCol="0">
            <a:spAutoFit/>
          </a:bodyPr>
          <a:p>
            <a:pPr marL="0" indent="0" eaLnBrk="1" fontAlgn="auto" latinLnBrk="0" hangingPunct="1">
              <a:lnSpc>
                <a:spcPct val="150000"/>
              </a:lnSpc>
            </a:pPr>
            <a:r>
              <a:rPr lang="en-US" altLang="en-US" sz="1000">
                <a:latin typeface="宋体" panose="02010600030101010101" pitchFamily="2" charset="-122"/>
                <a:ea typeface="宋体" panose="02010600030101010101" pitchFamily="2" charset="-122"/>
                <a:cs typeface="宋体" panose="02010600030101010101" pitchFamily="2" charset="-122"/>
              </a:rPr>
              <a:t>    </a:t>
            </a:r>
            <a:r>
              <a:rPr lang="zh-CN" altLang="en-US" sz="1000">
                <a:latin typeface="宋体" panose="02010600030101010101" pitchFamily="2" charset="-122"/>
                <a:ea typeface="宋体" panose="02010600030101010101" pitchFamily="2" charset="-122"/>
                <a:cs typeface="宋体" panose="02010600030101010101" pitchFamily="2" charset="-122"/>
              </a:rPr>
              <a:t>模拟客房订餐和送餐服务。学生分组模拟练习，组内学生分别扮演送餐服务员和客人，练习客房订餐和送餐服务流程。</a:t>
            </a:r>
            <a:endParaRPr lang="zh-CN" altLang="en-US" sz="1000">
              <a:latin typeface="宋体" panose="02010600030101010101" pitchFamily="2" charset="-122"/>
              <a:ea typeface="宋体" panose="02010600030101010101" pitchFamily="2" charset="-122"/>
              <a:cs typeface="宋体" panose="02010600030101010101" pitchFamily="2" charset="-122"/>
            </a:endParaRPr>
          </a:p>
        </p:txBody>
      </p:sp>
      <p:grpSp>
        <p:nvGrpSpPr>
          <p:cNvPr id="140" name="组合 139"/>
          <p:cNvGrpSpPr/>
          <p:nvPr>
            <p:custDataLst>
              <p:tags r:id="rId2"/>
            </p:custDataLst>
          </p:nvPr>
        </p:nvGrpSpPr>
        <p:grpSpPr>
          <a:xfrm>
            <a:off x="5038725" y="1599565"/>
            <a:ext cx="1896110" cy="1698625"/>
            <a:chOff x="5546015" y="2647046"/>
            <a:chExt cx="1119006" cy="978648"/>
          </a:xfrm>
        </p:grpSpPr>
        <p:sp>
          <p:nvSpPr>
            <p:cNvPr id="141" name="Freeform 5"/>
            <p:cNvSpPr/>
            <p:nvPr>
              <p:custDataLst>
                <p:tags r:id="rId3"/>
              </p:custDataLst>
            </p:nvPr>
          </p:nvSpPr>
          <p:spPr bwMode="auto">
            <a:xfrm>
              <a:off x="5638086" y="2647046"/>
              <a:ext cx="963839" cy="957400"/>
            </a:xfrm>
            <a:custGeom>
              <a:avLst/>
              <a:gdLst>
                <a:gd name="T0" fmla="*/ 74 w 629"/>
                <a:gd name="T1" fmla="*/ 255 h 624"/>
                <a:gd name="T2" fmla="*/ 103 w 629"/>
                <a:gd name="T3" fmla="*/ 210 h 624"/>
                <a:gd name="T4" fmla="*/ 105 w 629"/>
                <a:gd name="T5" fmla="*/ 126 h 624"/>
                <a:gd name="T6" fmla="*/ 142 w 629"/>
                <a:gd name="T7" fmla="*/ 101 h 624"/>
                <a:gd name="T8" fmla="*/ 191 w 629"/>
                <a:gd name="T9" fmla="*/ 61 h 624"/>
                <a:gd name="T10" fmla="*/ 194 w 629"/>
                <a:gd name="T11" fmla="*/ 30 h 624"/>
                <a:gd name="T12" fmla="*/ 215 w 629"/>
                <a:gd name="T13" fmla="*/ 27 h 624"/>
                <a:gd name="T14" fmla="*/ 241 w 629"/>
                <a:gd name="T15" fmla="*/ 55 h 624"/>
                <a:gd name="T16" fmla="*/ 267 w 629"/>
                <a:gd name="T17" fmla="*/ 61 h 624"/>
                <a:gd name="T18" fmla="*/ 341 w 629"/>
                <a:gd name="T19" fmla="*/ 38 h 624"/>
                <a:gd name="T20" fmla="*/ 427 w 629"/>
                <a:gd name="T21" fmla="*/ 72 h 624"/>
                <a:gd name="T22" fmla="*/ 490 w 629"/>
                <a:gd name="T23" fmla="*/ 45 h 624"/>
                <a:gd name="T24" fmla="*/ 514 w 629"/>
                <a:gd name="T25" fmla="*/ 17 h 624"/>
                <a:gd name="T26" fmla="*/ 571 w 629"/>
                <a:gd name="T27" fmla="*/ 61 h 624"/>
                <a:gd name="T28" fmla="*/ 534 w 629"/>
                <a:gd name="T29" fmla="*/ 109 h 624"/>
                <a:gd name="T30" fmla="*/ 547 w 629"/>
                <a:gd name="T31" fmla="*/ 174 h 624"/>
                <a:gd name="T32" fmla="*/ 608 w 629"/>
                <a:gd name="T33" fmla="*/ 190 h 624"/>
                <a:gd name="T34" fmla="*/ 608 w 629"/>
                <a:gd name="T35" fmla="*/ 221 h 624"/>
                <a:gd name="T36" fmla="*/ 580 w 629"/>
                <a:gd name="T37" fmla="*/ 227 h 624"/>
                <a:gd name="T38" fmla="*/ 609 w 629"/>
                <a:gd name="T39" fmla="*/ 349 h 624"/>
                <a:gd name="T40" fmla="*/ 565 w 629"/>
                <a:gd name="T41" fmla="*/ 429 h 624"/>
                <a:gd name="T42" fmla="*/ 586 w 629"/>
                <a:gd name="T43" fmla="*/ 494 h 624"/>
                <a:gd name="T44" fmla="*/ 541 w 629"/>
                <a:gd name="T45" fmla="*/ 551 h 624"/>
                <a:gd name="T46" fmla="*/ 418 w 629"/>
                <a:gd name="T47" fmla="*/ 560 h 624"/>
                <a:gd name="T48" fmla="*/ 353 w 629"/>
                <a:gd name="T49" fmla="*/ 604 h 624"/>
                <a:gd name="T50" fmla="*/ 263 w 629"/>
                <a:gd name="T51" fmla="*/ 573 h 624"/>
                <a:gd name="T52" fmla="*/ 193 w 629"/>
                <a:gd name="T53" fmla="*/ 604 h 624"/>
                <a:gd name="T54" fmla="*/ 122 w 629"/>
                <a:gd name="T55" fmla="*/ 605 h 624"/>
                <a:gd name="T56" fmla="*/ 120 w 629"/>
                <a:gd name="T57" fmla="*/ 488 h 624"/>
                <a:gd name="T58" fmla="*/ 35 w 629"/>
                <a:gd name="T59" fmla="*/ 445 h 624"/>
                <a:gd name="T60" fmla="*/ 43 w 629"/>
                <a:gd name="T61" fmla="*/ 406 h 624"/>
                <a:gd name="T62" fmla="*/ 33 w 629"/>
                <a:gd name="T63" fmla="*/ 288 h 624"/>
                <a:gd name="T64" fmla="*/ 74 w 629"/>
                <a:gd name="T65" fmla="*/ 255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9" h="624">
                  <a:moveTo>
                    <a:pt x="74" y="255"/>
                  </a:moveTo>
                  <a:cubicBezTo>
                    <a:pt x="87" y="242"/>
                    <a:pt x="99" y="226"/>
                    <a:pt x="103" y="210"/>
                  </a:cubicBezTo>
                  <a:cubicBezTo>
                    <a:pt x="109" y="182"/>
                    <a:pt x="90" y="152"/>
                    <a:pt x="105" y="126"/>
                  </a:cubicBezTo>
                  <a:cubicBezTo>
                    <a:pt x="112" y="112"/>
                    <a:pt x="128" y="106"/>
                    <a:pt x="142" y="101"/>
                  </a:cubicBezTo>
                  <a:cubicBezTo>
                    <a:pt x="165" y="94"/>
                    <a:pt x="186" y="87"/>
                    <a:pt x="191" y="61"/>
                  </a:cubicBezTo>
                  <a:cubicBezTo>
                    <a:pt x="192" y="50"/>
                    <a:pt x="187" y="38"/>
                    <a:pt x="194" y="30"/>
                  </a:cubicBezTo>
                  <a:cubicBezTo>
                    <a:pt x="198" y="24"/>
                    <a:pt x="208" y="23"/>
                    <a:pt x="215" y="27"/>
                  </a:cubicBezTo>
                  <a:cubicBezTo>
                    <a:pt x="227" y="33"/>
                    <a:pt x="230" y="48"/>
                    <a:pt x="241" y="55"/>
                  </a:cubicBezTo>
                  <a:cubicBezTo>
                    <a:pt x="248" y="60"/>
                    <a:pt x="258" y="61"/>
                    <a:pt x="267" y="61"/>
                  </a:cubicBezTo>
                  <a:cubicBezTo>
                    <a:pt x="295" y="63"/>
                    <a:pt x="315" y="45"/>
                    <a:pt x="341" y="38"/>
                  </a:cubicBezTo>
                  <a:cubicBezTo>
                    <a:pt x="394" y="25"/>
                    <a:pt x="393" y="70"/>
                    <a:pt x="427" y="72"/>
                  </a:cubicBezTo>
                  <a:cubicBezTo>
                    <a:pt x="447" y="73"/>
                    <a:pt x="478" y="60"/>
                    <a:pt x="490" y="45"/>
                  </a:cubicBezTo>
                  <a:cubicBezTo>
                    <a:pt x="497" y="35"/>
                    <a:pt x="503" y="23"/>
                    <a:pt x="514" y="17"/>
                  </a:cubicBezTo>
                  <a:cubicBezTo>
                    <a:pt x="541" y="0"/>
                    <a:pt x="578" y="25"/>
                    <a:pt x="571" y="61"/>
                  </a:cubicBezTo>
                  <a:cubicBezTo>
                    <a:pt x="567" y="86"/>
                    <a:pt x="542" y="89"/>
                    <a:pt x="534" y="109"/>
                  </a:cubicBezTo>
                  <a:cubicBezTo>
                    <a:pt x="526" y="130"/>
                    <a:pt x="531" y="158"/>
                    <a:pt x="547" y="174"/>
                  </a:cubicBezTo>
                  <a:cubicBezTo>
                    <a:pt x="570" y="198"/>
                    <a:pt x="597" y="188"/>
                    <a:pt x="608" y="190"/>
                  </a:cubicBezTo>
                  <a:cubicBezTo>
                    <a:pt x="629" y="192"/>
                    <a:pt x="629" y="215"/>
                    <a:pt x="608" y="221"/>
                  </a:cubicBezTo>
                  <a:cubicBezTo>
                    <a:pt x="599" y="224"/>
                    <a:pt x="589" y="223"/>
                    <a:pt x="580" y="227"/>
                  </a:cubicBezTo>
                  <a:cubicBezTo>
                    <a:pt x="530" y="250"/>
                    <a:pt x="609" y="302"/>
                    <a:pt x="609" y="349"/>
                  </a:cubicBezTo>
                  <a:cubicBezTo>
                    <a:pt x="608" y="381"/>
                    <a:pt x="578" y="402"/>
                    <a:pt x="565" y="429"/>
                  </a:cubicBezTo>
                  <a:cubicBezTo>
                    <a:pt x="550" y="460"/>
                    <a:pt x="567" y="473"/>
                    <a:pt x="586" y="494"/>
                  </a:cubicBezTo>
                  <a:cubicBezTo>
                    <a:pt x="629" y="539"/>
                    <a:pt x="591" y="583"/>
                    <a:pt x="541" y="551"/>
                  </a:cubicBezTo>
                  <a:cubicBezTo>
                    <a:pt x="507" y="529"/>
                    <a:pt x="479" y="490"/>
                    <a:pt x="418" y="560"/>
                  </a:cubicBezTo>
                  <a:cubicBezTo>
                    <a:pt x="400" y="580"/>
                    <a:pt x="380" y="603"/>
                    <a:pt x="353" y="604"/>
                  </a:cubicBezTo>
                  <a:cubicBezTo>
                    <a:pt x="321" y="605"/>
                    <a:pt x="295" y="574"/>
                    <a:pt x="263" y="573"/>
                  </a:cubicBezTo>
                  <a:cubicBezTo>
                    <a:pt x="238" y="572"/>
                    <a:pt x="216" y="591"/>
                    <a:pt x="193" y="604"/>
                  </a:cubicBezTo>
                  <a:cubicBezTo>
                    <a:pt x="171" y="617"/>
                    <a:pt x="139" y="624"/>
                    <a:pt x="122" y="605"/>
                  </a:cubicBezTo>
                  <a:cubicBezTo>
                    <a:pt x="92" y="572"/>
                    <a:pt x="139" y="524"/>
                    <a:pt x="120" y="488"/>
                  </a:cubicBezTo>
                  <a:cubicBezTo>
                    <a:pt x="103" y="457"/>
                    <a:pt x="49" y="477"/>
                    <a:pt x="35" y="445"/>
                  </a:cubicBezTo>
                  <a:cubicBezTo>
                    <a:pt x="29" y="432"/>
                    <a:pt x="37" y="419"/>
                    <a:pt x="43" y="406"/>
                  </a:cubicBezTo>
                  <a:cubicBezTo>
                    <a:pt x="65" y="365"/>
                    <a:pt x="0" y="325"/>
                    <a:pt x="33" y="288"/>
                  </a:cubicBezTo>
                  <a:cubicBezTo>
                    <a:pt x="44" y="275"/>
                    <a:pt x="57" y="271"/>
                    <a:pt x="74" y="255"/>
                  </a:cubicBezTo>
                  <a:close/>
                </a:path>
              </a:pathLst>
            </a:custGeom>
            <a:blipFill dpi="0" rotWithShape="0">
              <a:blip r:embed="rId4"/>
              <a:srcRect/>
              <a:stretch>
                <a:fillRect l="-19000" r="-16000" b="-2000"/>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42" name="Freeform 6"/>
            <p:cNvSpPr/>
            <p:nvPr>
              <p:custDataLst>
                <p:tags r:id="rId5"/>
              </p:custDataLst>
            </p:nvPr>
          </p:nvSpPr>
          <p:spPr bwMode="auto">
            <a:xfrm>
              <a:off x="6318632" y="3485979"/>
              <a:ext cx="97865" cy="77262"/>
            </a:xfrm>
            <a:custGeom>
              <a:avLst/>
              <a:gdLst>
                <a:gd name="T0" fmla="*/ 1 w 64"/>
                <a:gd name="T1" fmla="*/ 29 h 50"/>
                <a:gd name="T2" fmla="*/ 2 w 64"/>
                <a:gd name="T3" fmla="*/ 42 h 50"/>
                <a:gd name="T4" fmla="*/ 28 w 64"/>
                <a:gd name="T5" fmla="*/ 48 h 50"/>
                <a:gd name="T6" fmla="*/ 49 w 64"/>
                <a:gd name="T7" fmla="*/ 43 h 50"/>
                <a:gd name="T8" fmla="*/ 63 w 64"/>
                <a:gd name="T9" fmla="*/ 26 h 50"/>
                <a:gd name="T10" fmla="*/ 51 w 64"/>
                <a:gd name="T11" fmla="*/ 4 h 50"/>
                <a:gd name="T12" fmla="*/ 25 w 64"/>
                <a:gd name="T13" fmla="*/ 3 h 50"/>
                <a:gd name="T14" fmla="*/ 1 w 64"/>
                <a:gd name="T15" fmla="*/ 29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50">
                  <a:moveTo>
                    <a:pt x="1" y="29"/>
                  </a:moveTo>
                  <a:cubicBezTo>
                    <a:pt x="0" y="33"/>
                    <a:pt x="0" y="38"/>
                    <a:pt x="2" y="42"/>
                  </a:cubicBezTo>
                  <a:cubicBezTo>
                    <a:pt x="7" y="50"/>
                    <a:pt x="19" y="50"/>
                    <a:pt x="28" y="48"/>
                  </a:cubicBezTo>
                  <a:cubicBezTo>
                    <a:pt x="35" y="47"/>
                    <a:pt x="43" y="46"/>
                    <a:pt x="49" y="43"/>
                  </a:cubicBezTo>
                  <a:cubicBezTo>
                    <a:pt x="56" y="39"/>
                    <a:pt x="62" y="33"/>
                    <a:pt x="63" y="26"/>
                  </a:cubicBezTo>
                  <a:cubicBezTo>
                    <a:pt x="64" y="17"/>
                    <a:pt x="59" y="8"/>
                    <a:pt x="51" y="4"/>
                  </a:cubicBezTo>
                  <a:cubicBezTo>
                    <a:pt x="43" y="0"/>
                    <a:pt x="33" y="0"/>
                    <a:pt x="25" y="3"/>
                  </a:cubicBezTo>
                  <a:cubicBezTo>
                    <a:pt x="13" y="7"/>
                    <a:pt x="3" y="17"/>
                    <a:pt x="1" y="29"/>
                  </a:cubicBezTo>
                  <a:close/>
                </a:path>
              </a:pathLst>
            </a:custGeom>
            <a:blipFill dpi="0" rotWithShape="0">
              <a:blip r:embed="rId4"/>
              <a:srcRect/>
              <a:stretch>
                <a:fillRect l="-878000" t="-1086000" r="-342000" b="-81000"/>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43" name="Freeform 7"/>
            <p:cNvSpPr/>
            <p:nvPr>
              <p:custDataLst>
                <p:tags r:id="rId6"/>
              </p:custDataLst>
            </p:nvPr>
          </p:nvSpPr>
          <p:spPr bwMode="auto">
            <a:xfrm>
              <a:off x="5792609" y="2650266"/>
              <a:ext cx="117824" cy="116536"/>
            </a:xfrm>
            <a:custGeom>
              <a:avLst/>
              <a:gdLst>
                <a:gd name="T0" fmla="*/ 40 w 77"/>
                <a:gd name="T1" fmla="*/ 1 h 76"/>
                <a:gd name="T2" fmla="*/ 4 w 77"/>
                <a:gd name="T3" fmla="*/ 26 h 76"/>
                <a:gd name="T4" fmla="*/ 22 w 77"/>
                <a:gd name="T5" fmla="*/ 66 h 76"/>
                <a:gd name="T6" fmla="*/ 71 w 77"/>
                <a:gd name="T7" fmla="*/ 45 h 76"/>
                <a:gd name="T8" fmla="*/ 40 w 77"/>
                <a:gd name="T9" fmla="*/ 1 h 76"/>
              </a:gdLst>
              <a:ahLst/>
              <a:cxnLst>
                <a:cxn ang="0">
                  <a:pos x="T0" y="T1"/>
                </a:cxn>
                <a:cxn ang="0">
                  <a:pos x="T2" y="T3"/>
                </a:cxn>
                <a:cxn ang="0">
                  <a:pos x="T4" y="T5"/>
                </a:cxn>
                <a:cxn ang="0">
                  <a:pos x="T6" y="T7"/>
                </a:cxn>
                <a:cxn ang="0">
                  <a:pos x="T8" y="T9"/>
                </a:cxn>
              </a:cxnLst>
              <a:rect l="0" t="0" r="r" b="b"/>
              <a:pathLst>
                <a:path w="77" h="76">
                  <a:moveTo>
                    <a:pt x="40" y="1"/>
                  </a:moveTo>
                  <a:cubicBezTo>
                    <a:pt x="24" y="0"/>
                    <a:pt x="8" y="11"/>
                    <a:pt x="4" y="26"/>
                  </a:cubicBezTo>
                  <a:cubicBezTo>
                    <a:pt x="0" y="41"/>
                    <a:pt x="8" y="59"/>
                    <a:pt x="22" y="66"/>
                  </a:cubicBezTo>
                  <a:cubicBezTo>
                    <a:pt x="40" y="76"/>
                    <a:pt x="65" y="64"/>
                    <a:pt x="71" y="45"/>
                  </a:cubicBezTo>
                  <a:cubicBezTo>
                    <a:pt x="77" y="25"/>
                    <a:pt x="60" y="2"/>
                    <a:pt x="40" y="1"/>
                  </a:cubicBezTo>
                  <a:close/>
                </a:path>
              </a:pathLst>
            </a:custGeom>
            <a:blipFill dpi="0" rotWithShape="0">
              <a:blip r:embed="rId4"/>
              <a:srcRect/>
              <a:stretch>
                <a:fillRect l="-283000" t="-3000" r="-714000" b="-737000"/>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44" name="Freeform 8"/>
            <p:cNvSpPr/>
            <p:nvPr>
              <p:custDataLst>
                <p:tags r:id="rId7"/>
              </p:custDataLst>
            </p:nvPr>
          </p:nvSpPr>
          <p:spPr bwMode="auto">
            <a:xfrm>
              <a:off x="5709552" y="2686965"/>
              <a:ext cx="52152" cy="56659"/>
            </a:xfrm>
            <a:custGeom>
              <a:avLst/>
              <a:gdLst>
                <a:gd name="T0" fmla="*/ 33 w 34"/>
                <a:gd name="T1" fmla="*/ 20 h 37"/>
                <a:gd name="T2" fmla="*/ 27 w 34"/>
                <a:gd name="T3" fmla="*/ 5 h 37"/>
                <a:gd name="T4" fmla="*/ 5 w 34"/>
                <a:gd name="T5" fmla="*/ 8 h 37"/>
                <a:gd name="T6" fmla="*/ 7 w 34"/>
                <a:gd name="T7" fmla="*/ 29 h 37"/>
                <a:gd name="T8" fmla="*/ 33 w 34"/>
                <a:gd name="T9" fmla="*/ 20 h 37"/>
              </a:gdLst>
              <a:ahLst/>
              <a:cxnLst>
                <a:cxn ang="0">
                  <a:pos x="T0" y="T1"/>
                </a:cxn>
                <a:cxn ang="0">
                  <a:pos x="T2" y="T3"/>
                </a:cxn>
                <a:cxn ang="0">
                  <a:pos x="T4" y="T5"/>
                </a:cxn>
                <a:cxn ang="0">
                  <a:pos x="T6" y="T7"/>
                </a:cxn>
                <a:cxn ang="0">
                  <a:pos x="T8" y="T9"/>
                </a:cxn>
              </a:cxnLst>
              <a:rect l="0" t="0" r="r" b="b"/>
              <a:pathLst>
                <a:path w="34" h="37">
                  <a:moveTo>
                    <a:pt x="33" y="20"/>
                  </a:moveTo>
                  <a:cubicBezTo>
                    <a:pt x="34" y="14"/>
                    <a:pt x="31" y="8"/>
                    <a:pt x="27" y="5"/>
                  </a:cubicBezTo>
                  <a:cubicBezTo>
                    <a:pt x="21" y="0"/>
                    <a:pt x="11" y="1"/>
                    <a:pt x="5" y="8"/>
                  </a:cubicBezTo>
                  <a:cubicBezTo>
                    <a:pt x="0" y="14"/>
                    <a:pt x="1" y="24"/>
                    <a:pt x="7" y="29"/>
                  </a:cubicBezTo>
                  <a:cubicBezTo>
                    <a:pt x="15" y="37"/>
                    <a:pt x="32" y="31"/>
                    <a:pt x="33" y="20"/>
                  </a:cubicBezTo>
                  <a:close/>
                </a:path>
              </a:pathLst>
            </a:custGeom>
            <a:blipFill dpi="0" rotWithShape="0">
              <a:blip r:embed="rId4"/>
              <a:srcRect/>
              <a:stretch>
                <a:fillRect l="-479000" t="-70000" r="-1898000" b="-1557000"/>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45" name="Freeform 9"/>
            <p:cNvSpPr/>
            <p:nvPr>
              <p:custDataLst>
                <p:tags r:id="rId8"/>
              </p:custDataLst>
            </p:nvPr>
          </p:nvSpPr>
          <p:spPr bwMode="auto">
            <a:xfrm>
              <a:off x="5612975" y="3428033"/>
              <a:ext cx="126194" cy="124263"/>
            </a:xfrm>
            <a:custGeom>
              <a:avLst/>
              <a:gdLst>
                <a:gd name="T0" fmla="*/ 17 w 82"/>
                <a:gd name="T1" fmla="*/ 69 h 81"/>
                <a:gd name="T2" fmla="*/ 60 w 82"/>
                <a:gd name="T3" fmla="*/ 74 h 81"/>
                <a:gd name="T4" fmla="*/ 80 w 82"/>
                <a:gd name="T5" fmla="*/ 34 h 81"/>
                <a:gd name="T6" fmla="*/ 56 w 82"/>
                <a:gd name="T7" fmla="*/ 5 h 81"/>
                <a:gd name="T8" fmla="*/ 18 w 82"/>
                <a:gd name="T9" fmla="*/ 11 h 81"/>
                <a:gd name="T10" fmla="*/ 17 w 82"/>
                <a:gd name="T11" fmla="*/ 69 h 81"/>
              </a:gdLst>
              <a:ahLst/>
              <a:cxnLst>
                <a:cxn ang="0">
                  <a:pos x="T0" y="T1"/>
                </a:cxn>
                <a:cxn ang="0">
                  <a:pos x="T2" y="T3"/>
                </a:cxn>
                <a:cxn ang="0">
                  <a:pos x="T4" y="T5"/>
                </a:cxn>
                <a:cxn ang="0">
                  <a:pos x="T6" y="T7"/>
                </a:cxn>
                <a:cxn ang="0">
                  <a:pos x="T8" y="T9"/>
                </a:cxn>
                <a:cxn ang="0">
                  <a:pos x="T10" y="T11"/>
                </a:cxn>
              </a:cxnLst>
              <a:rect l="0" t="0" r="r" b="b"/>
              <a:pathLst>
                <a:path w="82" h="81">
                  <a:moveTo>
                    <a:pt x="17" y="69"/>
                  </a:moveTo>
                  <a:cubicBezTo>
                    <a:pt x="29" y="79"/>
                    <a:pt x="47" y="81"/>
                    <a:pt x="60" y="74"/>
                  </a:cubicBezTo>
                  <a:cubicBezTo>
                    <a:pt x="74" y="66"/>
                    <a:pt x="82" y="50"/>
                    <a:pt x="80" y="34"/>
                  </a:cubicBezTo>
                  <a:cubicBezTo>
                    <a:pt x="77" y="21"/>
                    <a:pt x="68" y="10"/>
                    <a:pt x="56" y="5"/>
                  </a:cubicBezTo>
                  <a:cubicBezTo>
                    <a:pt x="43" y="0"/>
                    <a:pt x="28" y="2"/>
                    <a:pt x="18" y="11"/>
                  </a:cubicBezTo>
                  <a:cubicBezTo>
                    <a:pt x="1" y="25"/>
                    <a:pt x="0" y="55"/>
                    <a:pt x="17" y="69"/>
                  </a:cubicBezTo>
                  <a:close/>
                </a:path>
              </a:pathLst>
            </a:custGeom>
            <a:blipFill dpi="0" rotWithShape="0">
              <a:blip r:embed="rId4"/>
              <a:srcRect/>
              <a:stretch>
                <a:fillRect l="-122000" t="-628000" r="-802000" b="-59000"/>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46" name="Freeform 10"/>
            <p:cNvSpPr/>
            <p:nvPr>
              <p:custDataLst>
                <p:tags r:id="rId9"/>
              </p:custDataLst>
            </p:nvPr>
          </p:nvSpPr>
          <p:spPr bwMode="auto">
            <a:xfrm>
              <a:off x="5705046" y="3581268"/>
              <a:ext cx="46357" cy="44426"/>
            </a:xfrm>
            <a:custGeom>
              <a:avLst/>
              <a:gdLst>
                <a:gd name="T0" fmla="*/ 19 w 30"/>
                <a:gd name="T1" fmla="*/ 27 h 29"/>
                <a:gd name="T2" fmla="*/ 28 w 30"/>
                <a:gd name="T3" fmla="*/ 10 h 29"/>
                <a:gd name="T4" fmla="*/ 15 w 30"/>
                <a:gd name="T5" fmla="*/ 0 h 29"/>
                <a:gd name="T6" fmla="*/ 2 w 30"/>
                <a:gd name="T7" fmla="*/ 11 h 29"/>
                <a:gd name="T8" fmla="*/ 19 w 30"/>
                <a:gd name="T9" fmla="*/ 27 h 29"/>
              </a:gdLst>
              <a:ahLst/>
              <a:cxnLst>
                <a:cxn ang="0">
                  <a:pos x="T0" y="T1"/>
                </a:cxn>
                <a:cxn ang="0">
                  <a:pos x="T2" y="T3"/>
                </a:cxn>
                <a:cxn ang="0">
                  <a:pos x="T4" y="T5"/>
                </a:cxn>
                <a:cxn ang="0">
                  <a:pos x="T6" y="T7"/>
                </a:cxn>
                <a:cxn ang="0">
                  <a:pos x="T8" y="T9"/>
                </a:cxn>
              </a:cxnLst>
              <a:rect l="0" t="0" r="r" b="b"/>
              <a:pathLst>
                <a:path w="30" h="29">
                  <a:moveTo>
                    <a:pt x="19" y="27"/>
                  </a:moveTo>
                  <a:cubicBezTo>
                    <a:pt x="26" y="25"/>
                    <a:pt x="30" y="17"/>
                    <a:pt x="28" y="10"/>
                  </a:cubicBezTo>
                  <a:cubicBezTo>
                    <a:pt x="27" y="4"/>
                    <a:pt x="21" y="0"/>
                    <a:pt x="15" y="0"/>
                  </a:cubicBezTo>
                  <a:cubicBezTo>
                    <a:pt x="9" y="1"/>
                    <a:pt x="4" y="5"/>
                    <a:pt x="2" y="11"/>
                  </a:cubicBezTo>
                  <a:cubicBezTo>
                    <a:pt x="0" y="20"/>
                    <a:pt x="10" y="29"/>
                    <a:pt x="19" y="27"/>
                  </a:cubicBezTo>
                  <a:close/>
                </a:path>
              </a:pathLst>
            </a:custGeom>
            <a:blipFill dpi="0" rotWithShape="0">
              <a:blip r:embed="rId4"/>
              <a:srcRect/>
              <a:stretch>
                <a:fillRect l="-529000" t="-2103000" r="-2157000"/>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47" name="Freeform 11"/>
            <p:cNvSpPr/>
            <p:nvPr>
              <p:custDataLst>
                <p:tags r:id="rId10"/>
              </p:custDataLst>
            </p:nvPr>
          </p:nvSpPr>
          <p:spPr bwMode="auto">
            <a:xfrm>
              <a:off x="5546015" y="3079711"/>
              <a:ext cx="86920" cy="87563"/>
            </a:xfrm>
            <a:custGeom>
              <a:avLst/>
              <a:gdLst>
                <a:gd name="T0" fmla="*/ 3 w 57"/>
                <a:gd name="T1" fmla="*/ 24 h 57"/>
                <a:gd name="T2" fmla="*/ 32 w 57"/>
                <a:gd name="T3" fmla="*/ 56 h 57"/>
                <a:gd name="T4" fmla="*/ 57 w 57"/>
                <a:gd name="T5" fmla="*/ 29 h 57"/>
                <a:gd name="T6" fmla="*/ 32 w 57"/>
                <a:gd name="T7" fmla="*/ 1 h 57"/>
                <a:gd name="T8" fmla="*/ 3 w 57"/>
                <a:gd name="T9" fmla="*/ 24 h 57"/>
              </a:gdLst>
              <a:ahLst/>
              <a:cxnLst>
                <a:cxn ang="0">
                  <a:pos x="T0" y="T1"/>
                </a:cxn>
                <a:cxn ang="0">
                  <a:pos x="T2" y="T3"/>
                </a:cxn>
                <a:cxn ang="0">
                  <a:pos x="T4" y="T5"/>
                </a:cxn>
                <a:cxn ang="0">
                  <a:pos x="T6" y="T7"/>
                </a:cxn>
                <a:cxn ang="0">
                  <a:pos x="T8" y="T9"/>
                </a:cxn>
              </a:cxnLst>
              <a:rect l="0" t="0" r="r" b="b"/>
              <a:pathLst>
                <a:path w="57" h="57">
                  <a:moveTo>
                    <a:pt x="3" y="24"/>
                  </a:moveTo>
                  <a:cubicBezTo>
                    <a:pt x="0" y="40"/>
                    <a:pt x="15" y="57"/>
                    <a:pt x="32" y="56"/>
                  </a:cubicBezTo>
                  <a:cubicBezTo>
                    <a:pt x="45" y="55"/>
                    <a:pt x="57" y="43"/>
                    <a:pt x="57" y="29"/>
                  </a:cubicBezTo>
                  <a:cubicBezTo>
                    <a:pt x="57" y="16"/>
                    <a:pt x="46" y="3"/>
                    <a:pt x="32" y="1"/>
                  </a:cubicBezTo>
                  <a:cubicBezTo>
                    <a:pt x="19" y="0"/>
                    <a:pt x="5" y="10"/>
                    <a:pt x="3" y="24"/>
                  </a:cubicBezTo>
                  <a:close/>
                </a:path>
              </a:pathLst>
            </a:custGeom>
            <a:blipFill dpi="0" rotWithShape="0">
              <a:blip r:embed="rId4"/>
              <a:srcRect/>
              <a:stretch>
                <a:fillRect l="-99000" t="-494000" r="-1287000" b="-524000"/>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48" name="Freeform 12"/>
            <p:cNvSpPr/>
            <p:nvPr>
              <p:custDataLst>
                <p:tags r:id="rId11"/>
              </p:custDataLst>
            </p:nvPr>
          </p:nvSpPr>
          <p:spPr bwMode="auto">
            <a:xfrm>
              <a:off x="6611582" y="2932271"/>
              <a:ext cx="53439" cy="55371"/>
            </a:xfrm>
            <a:custGeom>
              <a:avLst/>
              <a:gdLst>
                <a:gd name="T0" fmla="*/ 34 w 35"/>
                <a:gd name="T1" fmla="*/ 20 h 36"/>
                <a:gd name="T2" fmla="*/ 28 w 35"/>
                <a:gd name="T3" fmla="*/ 4 h 36"/>
                <a:gd name="T4" fmla="*/ 10 w 35"/>
                <a:gd name="T5" fmla="*/ 3 h 36"/>
                <a:gd name="T6" fmla="*/ 9 w 35"/>
                <a:gd name="T7" fmla="*/ 30 h 36"/>
                <a:gd name="T8" fmla="*/ 34 w 35"/>
                <a:gd name="T9" fmla="*/ 20 h 36"/>
              </a:gdLst>
              <a:ahLst/>
              <a:cxnLst>
                <a:cxn ang="0">
                  <a:pos x="T0" y="T1"/>
                </a:cxn>
                <a:cxn ang="0">
                  <a:pos x="T2" y="T3"/>
                </a:cxn>
                <a:cxn ang="0">
                  <a:pos x="T4" y="T5"/>
                </a:cxn>
                <a:cxn ang="0">
                  <a:pos x="T6" y="T7"/>
                </a:cxn>
                <a:cxn ang="0">
                  <a:pos x="T8" y="T9"/>
                </a:cxn>
              </a:cxnLst>
              <a:rect l="0" t="0" r="r" b="b"/>
              <a:pathLst>
                <a:path w="35" h="36">
                  <a:moveTo>
                    <a:pt x="34" y="20"/>
                  </a:moveTo>
                  <a:cubicBezTo>
                    <a:pt x="35" y="14"/>
                    <a:pt x="33" y="7"/>
                    <a:pt x="28" y="4"/>
                  </a:cubicBezTo>
                  <a:cubicBezTo>
                    <a:pt x="23" y="0"/>
                    <a:pt x="16" y="0"/>
                    <a:pt x="10" y="3"/>
                  </a:cubicBezTo>
                  <a:cubicBezTo>
                    <a:pt x="1" y="8"/>
                    <a:pt x="0" y="24"/>
                    <a:pt x="9" y="30"/>
                  </a:cubicBezTo>
                  <a:cubicBezTo>
                    <a:pt x="18" y="36"/>
                    <a:pt x="32" y="30"/>
                    <a:pt x="34" y="20"/>
                  </a:cubicBezTo>
                  <a:close/>
                </a:path>
              </a:pathLst>
            </a:custGeom>
            <a:blipFill dpi="0" rotWithShape="0">
              <a:blip r:embed="rId4"/>
              <a:srcRect/>
              <a:stretch>
                <a:fillRect l="-2156000" t="-515000" r="-162000" b="-1152000"/>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49" name="Freeform 13"/>
            <p:cNvSpPr/>
            <p:nvPr>
              <p:custDataLst>
                <p:tags r:id="rId12"/>
              </p:custDataLst>
            </p:nvPr>
          </p:nvSpPr>
          <p:spPr bwMode="auto">
            <a:xfrm>
              <a:off x="6519511" y="2797707"/>
              <a:ext cx="93358" cy="110098"/>
            </a:xfrm>
            <a:custGeom>
              <a:avLst/>
              <a:gdLst>
                <a:gd name="T0" fmla="*/ 53 w 61"/>
                <a:gd name="T1" fmla="*/ 15 h 72"/>
                <a:gd name="T2" fmla="*/ 14 w 61"/>
                <a:gd name="T3" fmla="*/ 12 h 72"/>
                <a:gd name="T4" fmla="*/ 18 w 61"/>
                <a:gd name="T5" fmla="*/ 64 h 72"/>
                <a:gd name="T6" fmla="*/ 54 w 61"/>
                <a:gd name="T7" fmla="*/ 54 h 72"/>
                <a:gd name="T8" fmla="*/ 53 w 61"/>
                <a:gd name="T9" fmla="*/ 15 h 72"/>
              </a:gdLst>
              <a:ahLst/>
              <a:cxnLst>
                <a:cxn ang="0">
                  <a:pos x="T0" y="T1"/>
                </a:cxn>
                <a:cxn ang="0">
                  <a:pos x="T2" y="T3"/>
                </a:cxn>
                <a:cxn ang="0">
                  <a:pos x="T4" y="T5"/>
                </a:cxn>
                <a:cxn ang="0">
                  <a:pos x="T6" y="T7"/>
                </a:cxn>
                <a:cxn ang="0">
                  <a:pos x="T8" y="T9"/>
                </a:cxn>
              </a:cxnLst>
              <a:rect l="0" t="0" r="r" b="b"/>
              <a:pathLst>
                <a:path w="61" h="72">
                  <a:moveTo>
                    <a:pt x="53" y="15"/>
                  </a:moveTo>
                  <a:cubicBezTo>
                    <a:pt x="44" y="0"/>
                    <a:pt x="26" y="2"/>
                    <a:pt x="14" y="12"/>
                  </a:cubicBezTo>
                  <a:cubicBezTo>
                    <a:pt x="0" y="25"/>
                    <a:pt x="1" y="53"/>
                    <a:pt x="18" y="64"/>
                  </a:cubicBezTo>
                  <a:cubicBezTo>
                    <a:pt x="29" y="72"/>
                    <a:pt x="47" y="66"/>
                    <a:pt x="54" y="54"/>
                  </a:cubicBezTo>
                  <a:cubicBezTo>
                    <a:pt x="61" y="43"/>
                    <a:pt x="60" y="27"/>
                    <a:pt x="53" y="15"/>
                  </a:cubicBezTo>
                  <a:close/>
                </a:path>
              </a:pathLst>
            </a:custGeom>
            <a:blipFill dpi="0" rotWithShape="0">
              <a:blip r:embed="rId4"/>
              <a:srcRect/>
              <a:stretch>
                <a:fillRect l="-1135000" t="-137000" r="-148000" b="-652000"/>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1" cstate="print"/>
          <a:stretch>
            <a:fillRect/>
          </a:stretch>
        </p:blipFill>
        <p:spPr>
          <a:xfrm>
            <a:off x="0" y="4737"/>
            <a:ext cx="7553325" cy="4244663"/>
          </a:xfrm>
          <a:prstGeom prst="rect">
            <a:avLst/>
          </a:prstGeom>
        </p:spPr>
      </p:pic>
      <p:sp>
        <p:nvSpPr>
          <p:cNvPr id="3" name="object 3"/>
          <p:cNvSpPr txBox="1">
            <a:spLocks noGrp="1"/>
          </p:cNvSpPr>
          <p:nvPr>
            <p:ph type="title"/>
          </p:nvPr>
        </p:nvSpPr>
        <p:spPr>
          <a:xfrm>
            <a:off x="774233" y="1076389"/>
            <a:ext cx="955040" cy="211454"/>
          </a:xfrm>
          <a:prstGeom prst="rect">
            <a:avLst/>
          </a:prstGeom>
        </p:spPr>
        <p:txBody>
          <a:bodyPr vert="horz" wrap="square" lIns="0" tIns="15240" rIns="0" bIns="0" rtlCol="0">
            <a:spAutoFit/>
          </a:bodyPr>
          <a:lstStyle/>
          <a:p>
            <a:pPr marL="12700">
              <a:lnSpc>
                <a:spcPct val="100000"/>
              </a:lnSpc>
              <a:spcBef>
                <a:spcPts val="120"/>
              </a:spcBef>
            </a:pPr>
            <a:r>
              <a:rPr sz="1200" dirty="0">
                <a:solidFill>
                  <a:srgbClr val="252525"/>
                </a:solidFill>
              </a:rPr>
              <a:t>【</a:t>
            </a:r>
            <a:r>
              <a:rPr sz="1200" dirty="0">
                <a:solidFill>
                  <a:srgbClr val="252525"/>
                </a:solidFill>
              </a:rPr>
              <a:t>作</a:t>
            </a:r>
            <a:r>
              <a:rPr sz="1200" dirty="0">
                <a:solidFill>
                  <a:srgbClr val="252525"/>
                </a:solidFill>
              </a:rPr>
              <a:t>业</a:t>
            </a:r>
            <a:r>
              <a:rPr sz="1200" dirty="0">
                <a:solidFill>
                  <a:srgbClr val="252525"/>
                </a:solidFill>
              </a:rPr>
              <a:t>目</a:t>
            </a:r>
            <a:r>
              <a:rPr sz="1200" dirty="0">
                <a:solidFill>
                  <a:srgbClr val="252525"/>
                </a:solidFill>
              </a:rPr>
              <a:t>标</a:t>
            </a:r>
            <a:r>
              <a:rPr sz="1200" spc="-50" dirty="0">
                <a:solidFill>
                  <a:srgbClr val="252525"/>
                </a:solidFill>
              </a:rPr>
              <a:t>】</a:t>
            </a:r>
            <a:endParaRPr sz="1200"/>
          </a:p>
        </p:txBody>
      </p:sp>
      <p:sp>
        <p:nvSpPr>
          <p:cNvPr id="4" name="object 4"/>
          <p:cNvSpPr txBox="1"/>
          <p:nvPr/>
        </p:nvSpPr>
        <p:spPr>
          <a:xfrm>
            <a:off x="774233" y="1266015"/>
            <a:ext cx="5607050" cy="1506220"/>
          </a:xfrm>
          <a:prstGeom prst="rect">
            <a:avLst/>
          </a:prstGeom>
        </p:spPr>
        <p:txBody>
          <a:bodyPr vert="horz" wrap="square" lIns="0" tIns="92075" rIns="0" bIns="0" rtlCol="0">
            <a:spAutoFit/>
          </a:bodyPr>
          <a:lstStyle/>
          <a:p>
            <a:pPr marL="17780" indent="142875" eaLnBrk="1" fontAlgn="auto" latinLnBrk="0" hangingPunct="1">
              <a:lnSpc>
                <a:spcPct val="100000"/>
              </a:lnSpc>
              <a:spcBef>
                <a:spcPts val="700"/>
              </a:spcBef>
              <a:buFont typeface="Calibri Light" panose="020F0302020204030204"/>
              <a:buNone/>
              <a:tabLst>
                <a:tab pos="177165" algn="l"/>
              </a:tabLst>
              <a:extLst>
                <a:ext uri="{35155182-B16C-46BC-9424-99874614C6A1}">
                  <wpsdc:indentchars xmlns:wpsdc="http://www.wps.cn/officeDocument/2017/drawingmlCustomData" val="100" checksum="265787726"/>
                </a:ext>
              </a:extLst>
            </a:pPr>
            <a:r>
              <a:rPr lang="en-US" altLang="zh-CN" sz="1000" b="0" spc="125" dirty="0">
                <a:solidFill>
                  <a:srgbClr val="252525"/>
                </a:solidFill>
                <a:latin typeface="宋体" panose="02010600030101010101" pitchFamily="2" charset="-122"/>
                <a:ea typeface="宋体" panose="02010600030101010101" pitchFamily="2" charset="-122"/>
                <a:cs typeface="宋体" panose="02010600030101010101" pitchFamily="2" charset="-122"/>
              </a:rPr>
              <a:t>1.</a:t>
            </a:r>
            <a:r>
              <a:rPr lang="zh-CN" altLang="en-US" sz="1000" b="0" spc="125" dirty="0">
                <a:solidFill>
                  <a:srgbClr val="252525"/>
                </a:solidFill>
                <a:latin typeface="宋体" panose="02010600030101010101" pitchFamily="2" charset="-122"/>
                <a:ea typeface="宋体" panose="02010600030101010101" pitchFamily="2" charset="-122"/>
                <a:cs typeface="宋体" panose="02010600030101010101" pitchFamily="2" charset="-122"/>
              </a:rPr>
              <a:t>掌握客房接受订餐的流程；</a:t>
            </a:r>
            <a:endParaRPr lang="en-US" altLang="zh-CN" sz="1000" b="0" spc="125" dirty="0">
              <a:solidFill>
                <a:srgbClr val="252525"/>
              </a:solidFill>
              <a:latin typeface="宋体" panose="02010600030101010101" pitchFamily="2" charset="-122"/>
              <a:ea typeface="宋体" panose="02010600030101010101" pitchFamily="2" charset="-122"/>
              <a:cs typeface="宋体" panose="02010600030101010101" pitchFamily="2" charset="-122"/>
            </a:endParaRPr>
          </a:p>
          <a:p>
            <a:pPr marL="17780" indent="142875" eaLnBrk="1" fontAlgn="auto" latinLnBrk="0" hangingPunct="1">
              <a:lnSpc>
                <a:spcPct val="100000"/>
              </a:lnSpc>
              <a:spcBef>
                <a:spcPts val="700"/>
              </a:spcBef>
              <a:buFont typeface="Calibri Light" panose="020F0302020204030204"/>
              <a:buNone/>
              <a:tabLst>
                <a:tab pos="177165" algn="l"/>
              </a:tabLst>
              <a:extLst>
                <a:ext uri="{35155182-B16C-46BC-9424-99874614C6A1}">
                  <wpsdc:indentchars xmlns:wpsdc="http://www.wps.cn/officeDocument/2017/drawingmlCustomData" val="100" checksum="265787726"/>
                </a:ext>
              </a:extLst>
            </a:pPr>
            <a:r>
              <a:rPr lang="en-US" altLang="zh-CN" sz="1000" b="0" spc="125" dirty="0">
                <a:solidFill>
                  <a:srgbClr val="252525"/>
                </a:solidFill>
                <a:latin typeface="宋体" panose="02010600030101010101" pitchFamily="2" charset="-122"/>
                <a:ea typeface="宋体" panose="02010600030101010101" pitchFamily="2" charset="-122"/>
                <a:cs typeface="宋体" panose="02010600030101010101" pitchFamily="2" charset="-122"/>
              </a:rPr>
              <a:t>2.</a:t>
            </a:r>
            <a:r>
              <a:rPr lang="zh-CN" altLang="en-US" sz="1000" b="0" spc="125" dirty="0">
                <a:solidFill>
                  <a:srgbClr val="252525"/>
                </a:solidFill>
                <a:latin typeface="宋体" panose="02010600030101010101" pitchFamily="2" charset="-122"/>
                <a:ea typeface="宋体" panose="02010600030101010101" pitchFamily="2" charset="-122"/>
                <a:cs typeface="宋体" panose="02010600030101010101" pitchFamily="2" charset="-122"/>
              </a:rPr>
              <a:t>掌握客房送餐服务的内容、工作流程及服务要求。</a:t>
            </a:r>
            <a:endParaRPr lang="zh-CN" altLang="en-US" sz="1000" b="0" spc="125" dirty="0">
              <a:solidFill>
                <a:srgbClr val="252525"/>
              </a:solidFill>
              <a:latin typeface="宋体" panose="02010600030101010101" pitchFamily="2" charset="-122"/>
              <a:ea typeface="宋体" panose="02010600030101010101" pitchFamily="2" charset="-122"/>
              <a:cs typeface="宋体" panose="02010600030101010101" pitchFamily="2" charset="-122"/>
            </a:endParaRPr>
          </a:p>
          <a:p>
            <a:pPr marL="17780" indent="0">
              <a:lnSpc>
                <a:spcPct val="100000"/>
              </a:lnSpc>
              <a:spcBef>
                <a:spcPts val="725"/>
              </a:spcBef>
              <a:buFont typeface="Calibri Light" panose="020F0302020204030204"/>
              <a:buNone/>
              <a:tabLst>
                <a:tab pos="177165" algn="l"/>
              </a:tabLst>
            </a:pPr>
            <a:endParaRPr sz="1200" b="1" dirty="0">
              <a:solidFill>
                <a:srgbClr val="252525"/>
              </a:solidFill>
              <a:latin typeface="微软雅黑" panose="020B0503020204020204" charset="-122"/>
              <a:cs typeface="微软雅黑" panose="020B0503020204020204" charset="-122"/>
            </a:endParaRPr>
          </a:p>
          <a:p>
            <a:pPr marL="17780" indent="0">
              <a:lnSpc>
                <a:spcPct val="100000"/>
              </a:lnSpc>
              <a:spcBef>
                <a:spcPts val="725"/>
              </a:spcBef>
              <a:buFont typeface="Calibri Light" panose="020F0302020204030204"/>
              <a:buNone/>
              <a:tabLst>
                <a:tab pos="177165" algn="l"/>
              </a:tabLst>
            </a:pPr>
            <a:r>
              <a:rPr sz="1200" b="1" dirty="0">
                <a:solidFill>
                  <a:srgbClr val="252525"/>
                </a:solidFill>
                <a:latin typeface="微软雅黑" panose="020B0503020204020204" charset="-122"/>
                <a:cs typeface="微软雅黑" panose="020B0503020204020204" charset="-122"/>
              </a:rPr>
              <a:t>【</a:t>
            </a:r>
            <a:r>
              <a:rPr sz="1200" b="1" dirty="0">
                <a:solidFill>
                  <a:srgbClr val="252525"/>
                </a:solidFill>
                <a:latin typeface="微软雅黑" panose="020B0503020204020204" charset="-122"/>
                <a:cs typeface="微软雅黑" panose="020B0503020204020204" charset="-122"/>
              </a:rPr>
              <a:t>作</a:t>
            </a:r>
            <a:r>
              <a:rPr sz="1200" b="1" dirty="0">
                <a:solidFill>
                  <a:srgbClr val="252525"/>
                </a:solidFill>
                <a:latin typeface="微软雅黑" panose="020B0503020204020204" charset="-122"/>
                <a:cs typeface="微软雅黑" panose="020B0503020204020204" charset="-122"/>
              </a:rPr>
              <a:t>业</a:t>
            </a:r>
            <a:r>
              <a:rPr sz="1200" b="1" dirty="0">
                <a:solidFill>
                  <a:srgbClr val="252525"/>
                </a:solidFill>
                <a:latin typeface="微软雅黑" panose="020B0503020204020204" charset="-122"/>
                <a:cs typeface="微软雅黑" panose="020B0503020204020204" charset="-122"/>
              </a:rPr>
              <a:t>内</a:t>
            </a:r>
            <a:r>
              <a:rPr sz="1200" b="1" dirty="0">
                <a:solidFill>
                  <a:srgbClr val="252525"/>
                </a:solidFill>
                <a:latin typeface="微软雅黑" panose="020B0503020204020204" charset="-122"/>
                <a:cs typeface="微软雅黑" panose="020B0503020204020204" charset="-122"/>
              </a:rPr>
              <a:t>容</a:t>
            </a:r>
            <a:r>
              <a:rPr sz="1200" b="1" dirty="0">
                <a:solidFill>
                  <a:srgbClr val="252525"/>
                </a:solidFill>
                <a:latin typeface="微软雅黑" panose="020B0503020204020204" charset="-122"/>
                <a:cs typeface="微软雅黑" panose="020B0503020204020204" charset="-122"/>
              </a:rPr>
              <a:t>与</a:t>
            </a:r>
            <a:r>
              <a:rPr sz="1200" b="1" dirty="0">
                <a:solidFill>
                  <a:srgbClr val="252525"/>
                </a:solidFill>
                <a:latin typeface="微软雅黑" panose="020B0503020204020204" charset="-122"/>
                <a:cs typeface="微软雅黑" panose="020B0503020204020204" charset="-122"/>
              </a:rPr>
              <a:t>要</a:t>
            </a:r>
            <a:r>
              <a:rPr sz="1200" b="1" dirty="0">
                <a:solidFill>
                  <a:srgbClr val="252525"/>
                </a:solidFill>
                <a:latin typeface="微软雅黑" panose="020B0503020204020204" charset="-122"/>
                <a:cs typeface="微软雅黑" panose="020B0503020204020204" charset="-122"/>
              </a:rPr>
              <a:t>求</a:t>
            </a:r>
            <a:r>
              <a:rPr sz="1200" b="1" spc="-50" dirty="0">
                <a:solidFill>
                  <a:srgbClr val="252525"/>
                </a:solidFill>
                <a:latin typeface="微软雅黑" panose="020B0503020204020204" charset="-122"/>
                <a:cs typeface="微软雅黑" panose="020B0503020204020204" charset="-122"/>
              </a:rPr>
              <a:t>】</a:t>
            </a:r>
            <a:endParaRPr sz="1200">
              <a:latin typeface="微软雅黑" panose="020B0503020204020204" charset="-122"/>
              <a:cs typeface="微软雅黑" panose="020B0503020204020204" charset="-122"/>
            </a:endParaRPr>
          </a:p>
          <a:p>
            <a:pPr marL="17780" indent="127000" eaLnBrk="1" fontAlgn="auto" latinLnBrk="0" hangingPunct="1">
              <a:lnSpc>
                <a:spcPct val="100000"/>
              </a:lnSpc>
              <a:spcBef>
                <a:spcPts val="600"/>
              </a:spcBef>
              <a:buFont typeface="Calibri Light" panose="020F0302020204030204"/>
              <a:buNone/>
              <a:tabLst>
                <a:tab pos="177165" algn="l"/>
              </a:tabLst>
              <a:extLst>
                <a:ext uri="{35155182-B16C-46BC-9424-99874614C6A1}">
                  <wpsdc:indentchars xmlns:wpsdc="http://www.wps.cn/officeDocument/2017/drawingmlCustomData" val="100" checksum="644693121"/>
                </a:ext>
              </a:extLst>
            </a:pPr>
            <a:r>
              <a:rPr lang="en-US" altLang="zh-CN" sz="1000" b="0" dirty="0">
                <a:solidFill>
                  <a:srgbClr val="252525"/>
                </a:solidFill>
                <a:latin typeface="宋体" panose="02010600030101010101" pitchFamily="2" charset="-122"/>
                <a:ea typeface="宋体" panose="02010600030101010101" pitchFamily="2" charset="-122"/>
                <a:cs typeface="宋体" panose="02010600030101010101" pitchFamily="2" charset="-122"/>
              </a:rPr>
              <a:t>1.</a:t>
            </a:r>
            <a:r>
              <a:rPr lang="zh-CN" altLang="en-US" sz="1000" b="0" dirty="0">
                <a:solidFill>
                  <a:srgbClr val="252525"/>
                </a:solidFill>
                <a:latin typeface="宋体" panose="02010600030101010101" pitchFamily="2" charset="-122"/>
                <a:ea typeface="宋体" panose="02010600030101010101" pitchFamily="2" charset="-122"/>
                <a:cs typeface="宋体" panose="02010600030101010101" pitchFamily="2" charset="-122"/>
              </a:rPr>
              <a:t>练习</a:t>
            </a:r>
            <a:r>
              <a:rPr lang="zh-CN" altLang="en-US" sz="1000" b="0" spc="125" dirty="0">
                <a:solidFill>
                  <a:srgbClr val="252525"/>
                </a:solidFill>
                <a:latin typeface="宋体" panose="02010600030101010101" pitchFamily="2" charset="-122"/>
                <a:ea typeface="宋体" panose="02010600030101010101" pitchFamily="2" charset="-122"/>
                <a:cs typeface="宋体" panose="02010600030101010101" pitchFamily="2" charset="-122"/>
                <a:sym typeface="+mn-ea"/>
              </a:rPr>
              <a:t>客房订餐流程；</a:t>
            </a:r>
            <a:endParaRPr lang="zh-CN" altLang="en-US" sz="1000" b="0" dirty="0">
              <a:solidFill>
                <a:srgbClr val="252525"/>
              </a:solidFill>
              <a:latin typeface="宋体" panose="02010600030101010101" pitchFamily="2" charset="-122"/>
              <a:ea typeface="宋体" panose="02010600030101010101" pitchFamily="2" charset="-122"/>
              <a:cs typeface="宋体" panose="02010600030101010101" pitchFamily="2" charset="-122"/>
            </a:endParaRPr>
          </a:p>
          <a:p>
            <a:pPr marL="17780" indent="127000" eaLnBrk="1" fontAlgn="auto" latinLnBrk="0" hangingPunct="1">
              <a:lnSpc>
                <a:spcPct val="100000"/>
              </a:lnSpc>
              <a:spcBef>
                <a:spcPts val="600"/>
              </a:spcBef>
              <a:buFont typeface="Calibri Light" panose="020F0302020204030204"/>
              <a:buNone/>
              <a:tabLst>
                <a:tab pos="177165" algn="l"/>
              </a:tabLst>
              <a:extLst>
                <a:ext uri="{35155182-B16C-46BC-9424-99874614C6A1}">
                  <wpsdc:indentchars xmlns:wpsdc="http://www.wps.cn/officeDocument/2017/drawingmlCustomData" val="100" checksum="644693121"/>
                </a:ext>
              </a:extLst>
            </a:pPr>
            <a:r>
              <a:rPr lang="en-US" altLang="zh-CN" sz="1000" b="0" dirty="0">
                <a:solidFill>
                  <a:srgbClr val="252525"/>
                </a:solidFill>
                <a:latin typeface="宋体" panose="02010600030101010101" pitchFamily="2" charset="-122"/>
                <a:ea typeface="宋体" panose="02010600030101010101" pitchFamily="2" charset="-122"/>
                <a:cs typeface="宋体" panose="02010600030101010101" pitchFamily="2" charset="-122"/>
              </a:rPr>
              <a:t>2.</a:t>
            </a:r>
            <a:r>
              <a:rPr lang="zh-CN" altLang="en-US" sz="1000" b="0" dirty="0">
                <a:solidFill>
                  <a:srgbClr val="252525"/>
                </a:solidFill>
                <a:latin typeface="宋体" panose="02010600030101010101" pitchFamily="2" charset="-122"/>
                <a:ea typeface="宋体" panose="02010600030101010101" pitchFamily="2" charset="-122"/>
                <a:cs typeface="宋体" panose="02010600030101010101" pitchFamily="2" charset="-122"/>
              </a:rPr>
              <a:t>练习客房送餐服务流程。</a:t>
            </a:r>
            <a:endParaRPr lang="zh-CN" altLang="en-US" sz="1000" b="0" spc="-5" dirty="0">
              <a:solidFill>
                <a:srgbClr val="252525"/>
              </a:solidFill>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descr="C:/Users/ysn92/Desktop/新建文件夹/微信图片_20240422093542.jpg微信图片_20240422093542"/>
          <p:cNvPicPr/>
          <p:nvPr/>
        </p:nvPicPr>
        <p:blipFill>
          <a:blip r:embed="rId1"/>
          <a:srcRect l="14104" r="14104"/>
          <a:stretch>
            <a:fillRect/>
          </a:stretch>
        </p:blipFill>
        <p:spPr>
          <a:xfrm>
            <a:off x="1257858" y="4737"/>
            <a:ext cx="4572876" cy="4244663"/>
          </a:xfrm>
          <a:prstGeom prst="parallelogram">
            <a:avLst/>
          </a:prstGeom>
        </p:spPr>
      </p:pic>
      <p:sp>
        <p:nvSpPr>
          <p:cNvPr id="3" name="object 3"/>
          <p:cNvSpPr txBox="1"/>
          <p:nvPr/>
        </p:nvSpPr>
        <p:spPr>
          <a:xfrm>
            <a:off x="2178050" y="1746250"/>
            <a:ext cx="2854325" cy="925830"/>
          </a:xfrm>
          <a:prstGeom prst="rect">
            <a:avLst/>
          </a:prstGeom>
        </p:spPr>
        <p:txBody>
          <a:bodyPr vert="horz" wrap="square" lIns="0" tIns="44450" rIns="0" bIns="0" rtlCol="0">
            <a:spAutoFit/>
          </a:bodyPr>
          <a:lstStyle/>
          <a:p>
            <a:pPr algn="ctr">
              <a:lnSpc>
                <a:spcPct val="100000"/>
              </a:lnSpc>
              <a:spcBef>
                <a:spcPts val="155"/>
              </a:spcBef>
            </a:pPr>
            <a:r>
              <a:rPr lang="zh-CN" altLang="en-US" sz="3350" b="1" dirty="0">
                <a:solidFill>
                  <a:srgbClr val="FFFFFF"/>
                </a:solidFill>
                <a:latin typeface="Microsoft YaHei UI" panose="020B0503020204020204" charset="-122"/>
                <a:ea typeface="宋体" panose="02010600030101010101" pitchFamily="2" charset="-122"/>
                <a:cs typeface="Microsoft YaHei UI" panose="020B0503020204020204" charset="-122"/>
              </a:rPr>
              <a:t>任务</a:t>
            </a:r>
            <a:r>
              <a:rPr lang="en-US" altLang="zh-CN" sz="3350" b="1" dirty="0">
                <a:solidFill>
                  <a:srgbClr val="FFFFFF"/>
                </a:solidFill>
                <a:latin typeface="Microsoft YaHei UI" panose="020B0503020204020204" charset="-122"/>
                <a:ea typeface="宋体" panose="02010600030101010101" pitchFamily="2" charset="-122"/>
                <a:cs typeface="Microsoft YaHei UI" panose="020B0503020204020204" charset="-122"/>
              </a:rPr>
              <a:t>5</a:t>
            </a:r>
            <a:endParaRPr lang="zh-CN" altLang="en-US" sz="3350" b="1" dirty="0">
              <a:solidFill>
                <a:srgbClr val="FFFFFF"/>
              </a:solidFill>
              <a:latin typeface="Microsoft YaHei UI" panose="020B0503020204020204" charset="-122"/>
              <a:ea typeface="宋体" panose="02010600030101010101" pitchFamily="2" charset="-122"/>
              <a:cs typeface="Microsoft YaHei UI" panose="020B0503020204020204" charset="-122"/>
            </a:endParaRPr>
          </a:p>
          <a:p>
            <a:pPr algn="ctr">
              <a:lnSpc>
                <a:spcPct val="100000"/>
              </a:lnSpc>
              <a:spcBef>
                <a:spcPts val="155"/>
              </a:spcBef>
            </a:pPr>
            <a:r>
              <a:rPr lang="zh-CN" altLang="en-US" sz="2250" spc="-30" dirty="0">
                <a:solidFill>
                  <a:srgbClr val="FFFFFF"/>
                </a:solidFill>
                <a:latin typeface="黑体" panose="02010609060101010101" charset="-122"/>
                <a:ea typeface="宋体" panose="02010600030101010101" pitchFamily="2" charset="-122"/>
                <a:cs typeface="黑体" panose="02010609060101010101" charset="-122"/>
              </a:rPr>
              <a:t>客房送餐服务</a:t>
            </a:r>
            <a:endParaRPr lang="zh-CN" altLang="en-US" sz="2250">
              <a:latin typeface="黑体" panose="02010609060101010101" charset="-122"/>
              <a:ea typeface="宋体" panose="02010600030101010101" pitchFamily="2" charset="-122"/>
              <a:cs typeface="黑体" panose="02010609060101010101" charset="-122"/>
            </a:endParaRPr>
          </a:p>
        </p:txBody>
      </p:sp>
      <p:grpSp>
        <p:nvGrpSpPr>
          <p:cNvPr id="4" name="object 4"/>
          <p:cNvGrpSpPr/>
          <p:nvPr/>
        </p:nvGrpSpPr>
        <p:grpSpPr>
          <a:xfrm>
            <a:off x="0" y="4737"/>
            <a:ext cx="7553325" cy="4244975"/>
            <a:chOff x="0" y="4737"/>
            <a:chExt cx="7553325" cy="4244975"/>
          </a:xfrm>
        </p:grpSpPr>
        <p:pic>
          <p:nvPicPr>
            <p:cNvPr id="5" name="object 5"/>
            <p:cNvPicPr/>
            <p:nvPr/>
          </p:nvPicPr>
          <p:blipFill>
            <a:blip r:embed="rId2" cstate="print"/>
            <a:stretch>
              <a:fillRect/>
            </a:stretch>
          </p:blipFill>
          <p:spPr>
            <a:xfrm>
              <a:off x="6010440" y="4737"/>
              <a:ext cx="613435" cy="520484"/>
            </a:xfrm>
            <a:prstGeom prst="rect">
              <a:avLst/>
            </a:prstGeom>
          </p:spPr>
        </p:pic>
        <p:pic>
          <p:nvPicPr>
            <p:cNvPr id="6" name="object 6"/>
            <p:cNvPicPr/>
            <p:nvPr/>
          </p:nvPicPr>
          <p:blipFill>
            <a:blip r:embed="rId3" cstate="print"/>
            <a:stretch>
              <a:fillRect/>
            </a:stretch>
          </p:blipFill>
          <p:spPr>
            <a:xfrm>
              <a:off x="6010440" y="512838"/>
              <a:ext cx="793127" cy="123919"/>
            </a:xfrm>
            <a:prstGeom prst="rect">
              <a:avLst/>
            </a:prstGeom>
          </p:spPr>
        </p:pic>
        <p:pic>
          <p:nvPicPr>
            <p:cNvPr id="7" name="object 7"/>
            <p:cNvPicPr/>
            <p:nvPr/>
          </p:nvPicPr>
          <p:blipFill>
            <a:blip r:embed="rId4" cstate="print"/>
            <a:stretch>
              <a:fillRect/>
            </a:stretch>
          </p:blipFill>
          <p:spPr>
            <a:xfrm>
              <a:off x="5799764" y="636765"/>
              <a:ext cx="1003803" cy="1369377"/>
            </a:xfrm>
            <a:prstGeom prst="rect">
              <a:avLst/>
            </a:prstGeom>
          </p:spPr>
        </p:pic>
        <p:pic>
          <p:nvPicPr>
            <p:cNvPr id="8" name="object 8"/>
            <p:cNvPicPr/>
            <p:nvPr/>
          </p:nvPicPr>
          <p:blipFill>
            <a:blip r:embed="rId5" cstate="print"/>
            <a:stretch>
              <a:fillRect/>
            </a:stretch>
          </p:blipFill>
          <p:spPr>
            <a:xfrm>
              <a:off x="5799764" y="1876024"/>
              <a:ext cx="824111" cy="123921"/>
            </a:xfrm>
            <a:prstGeom prst="rect">
              <a:avLst/>
            </a:prstGeom>
          </p:spPr>
        </p:pic>
        <p:sp>
          <p:nvSpPr>
            <p:cNvPr id="9" name="object 9"/>
            <p:cNvSpPr/>
            <p:nvPr/>
          </p:nvSpPr>
          <p:spPr>
            <a:xfrm>
              <a:off x="6620777" y="1876024"/>
              <a:ext cx="0" cy="384175"/>
            </a:xfrm>
            <a:custGeom>
              <a:avLst/>
              <a:gdLst/>
              <a:ahLst/>
              <a:cxnLst/>
              <a:rect l="l" t="t" r="r" b="b"/>
              <a:pathLst>
                <a:path h="384175">
                  <a:moveTo>
                    <a:pt x="0" y="384172"/>
                  </a:moveTo>
                  <a:lnTo>
                    <a:pt x="0" y="0"/>
                  </a:lnTo>
                </a:path>
              </a:pathLst>
            </a:custGeom>
            <a:ln w="6196">
              <a:solidFill>
                <a:srgbClr val="FE9732"/>
              </a:solidFill>
            </a:ln>
          </p:spPr>
          <p:txBody>
            <a:bodyPr wrap="square" lIns="0" tIns="0" rIns="0" bIns="0" rtlCol="0"/>
            <a:lstStyle/>
            <a:p/>
          </p:txBody>
        </p:sp>
        <p:pic>
          <p:nvPicPr>
            <p:cNvPr id="10" name="object 10"/>
            <p:cNvPicPr/>
            <p:nvPr/>
          </p:nvPicPr>
          <p:blipFill>
            <a:blip r:embed="rId6" cstate="print"/>
            <a:stretch>
              <a:fillRect/>
            </a:stretch>
          </p:blipFill>
          <p:spPr>
            <a:xfrm>
              <a:off x="6617679" y="2254008"/>
              <a:ext cx="935632" cy="1084348"/>
            </a:xfrm>
            <a:prstGeom prst="rect">
              <a:avLst/>
            </a:prstGeom>
          </p:spPr>
        </p:pic>
        <p:pic>
          <p:nvPicPr>
            <p:cNvPr id="11" name="object 11"/>
            <p:cNvPicPr/>
            <p:nvPr/>
          </p:nvPicPr>
          <p:blipFill>
            <a:blip r:embed="rId7" cstate="print"/>
            <a:stretch>
              <a:fillRect/>
            </a:stretch>
          </p:blipFill>
          <p:spPr>
            <a:xfrm>
              <a:off x="6221114" y="1250200"/>
              <a:ext cx="136315" cy="136309"/>
            </a:xfrm>
            <a:prstGeom prst="rect">
              <a:avLst/>
            </a:prstGeom>
          </p:spPr>
        </p:pic>
        <p:pic>
          <p:nvPicPr>
            <p:cNvPr id="12" name="object 12"/>
            <p:cNvPicPr/>
            <p:nvPr/>
          </p:nvPicPr>
          <p:blipFill>
            <a:blip r:embed="rId7" cstate="print"/>
            <a:stretch>
              <a:fillRect/>
            </a:stretch>
          </p:blipFill>
          <p:spPr>
            <a:xfrm>
              <a:off x="6549519" y="2216823"/>
              <a:ext cx="136318" cy="136318"/>
            </a:xfrm>
            <a:prstGeom prst="rect">
              <a:avLst/>
            </a:prstGeom>
          </p:spPr>
        </p:pic>
        <p:pic>
          <p:nvPicPr>
            <p:cNvPr id="13" name="object 13"/>
            <p:cNvPicPr/>
            <p:nvPr/>
          </p:nvPicPr>
          <p:blipFill>
            <a:blip r:embed="rId7" cstate="print"/>
            <a:stretch>
              <a:fillRect/>
            </a:stretch>
          </p:blipFill>
          <p:spPr>
            <a:xfrm>
              <a:off x="6995655" y="2892221"/>
              <a:ext cx="136319" cy="136319"/>
            </a:xfrm>
            <a:prstGeom prst="rect">
              <a:avLst/>
            </a:prstGeom>
          </p:spPr>
        </p:pic>
        <p:pic>
          <p:nvPicPr>
            <p:cNvPr id="14" name="object 14"/>
            <p:cNvPicPr/>
            <p:nvPr/>
          </p:nvPicPr>
          <p:blipFill>
            <a:blip r:embed="rId2" cstate="print"/>
            <a:stretch>
              <a:fillRect/>
            </a:stretch>
          </p:blipFill>
          <p:spPr>
            <a:xfrm>
              <a:off x="86753" y="1008545"/>
              <a:ext cx="613431" cy="526680"/>
            </a:xfrm>
            <a:prstGeom prst="rect">
              <a:avLst/>
            </a:prstGeom>
          </p:spPr>
        </p:pic>
        <p:pic>
          <p:nvPicPr>
            <p:cNvPr id="15" name="object 15"/>
            <p:cNvPicPr/>
            <p:nvPr/>
          </p:nvPicPr>
          <p:blipFill>
            <a:blip r:embed="rId3" cstate="print"/>
            <a:stretch>
              <a:fillRect/>
            </a:stretch>
          </p:blipFill>
          <p:spPr>
            <a:xfrm>
              <a:off x="86753" y="1522833"/>
              <a:ext cx="793125" cy="123924"/>
            </a:xfrm>
            <a:prstGeom prst="rect">
              <a:avLst/>
            </a:prstGeom>
          </p:spPr>
        </p:pic>
        <p:pic>
          <p:nvPicPr>
            <p:cNvPr id="16" name="object 16"/>
            <p:cNvPicPr/>
            <p:nvPr/>
          </p:nvPicPr>
          <p:blipFill>
            <a:blip r:embed="rId8" cstate="print"/>
            <a:stretch>
              <a:fillRect/>
            </a:stretch>
          </p:blipFill>
          <p:spPr>
            <a:xfrm>
              <a:off x="0" y="1646770"/>
              <a:ext cx="879878" cy="1369377"/>
            </a:xfrm>
            <a:prstGeom prst="rect">
              <a:avLst/>
            </a:prstGeom>
          </p:spPr>
        </p:pic>
        <p:pic>
          <p:nvPicPr>
            <p:cNvPr id="17" name="object 17"/>
            <p:cNvPicPr/>
            <p:nvPr/>
          </p:nvPicPr>
          <p:blipFill>
            <a:blip r:embed="rId9" cstate="print"/>
            <a:stretch>
              <a:fillRect/>
            </a:stretch>
          </p:blipFill>
          <p:spPr>
            <a:xfrm>
              <a:off x="0" y="2886025"/>
              <a:ext cx="700185" cy="123925"/>
            </a:xfrm>
            <a:prstGeom prst="rect">
              <a:avLst/>
            </a:prstGeom>
          </p:spPr>
        </p:pic>
        <p:sp>
          <p:nvSpPr>
            <p:cNvPr id="18" name="object 18"/>
            <p:cNvSpPr/>
            <p:nvPr/>
          </p:nvSpPr>
          <p:spPr>
            <a:xfrm>
              <a:off x="697087" y="2886025"/>
              <a:ext cx="0" cy="384175"/>
            </a:xfrm>
            <a:custGeom>
              <a:avLst/>
              <a:gdLst/>
              <a:ahLst/>
              <a:cxnLst/>
              <a:rect l="l" t="t" r="r" b="b"/>
              <a:pathLst>
                <a:path h="384175">
                  <a:moveTo>
                    <a:pt x="0" y="384172"/>
                  </a:moveTo>
                  <a:lnTo>
                    <a:pt x="0" y="0"/>
                  </a:lnTo>
                </a:path>
              </a:pathLst>
            </a:custGeom>
            <a:ln w="6196">
              <a:solidFill>
                <a:srgbClr val="FE9732"/>
              </a:solidFill>
            </a:ln>
          </p:spPr>
          <p:txBody>
            <a:bodyPr wrap="square" lIns="0" tIns="0" rIns="0" bIns="0" rtlCol="0"/>
            <a:lstStyle/>
            <a:p/>
          </p:txBody>
        </p:sp>
        <p:pic>
          <p:nvPicPr>
            <p:cNvPr id="19" name="object 19"/>
            <p:cNvPicPr/>
            <p:nvPr/>
          </p:nvPicPr>
          <p:blipFill>
            <a:blip r:embed="rId10" cstate="print"/>
            <a:stretch>
              <a:fillRect/>
            </a:stretch>
          </p:blipFill>
          <p:spPr>
            <a:xfrm>
              <a:off x="693988" y="3264001"/>
              <a:ext cx="1040970" cy="985398"/>
            </a:xfrm>
            <a:prstGeom prst="rect">
              <a:avLst/>
            </a:prstGeom>
          </p:spPr>
        </p:pic>
        <p:pic>
          <p:nvPicPr>
            <p:cNvPr id="20" name="object 20"/>
            <p:cNvPicPr/>
            <p:nvPr/>
          </p:nvPicPr>
          <p:blipFill>
            <a:blip r:embed="rId7" cstate="print"/>
            <a:stretch>
              <a:fillRect/>
            </a:stretch>
          </p:blipFill>
          <p:spPr>
            <a:xfrm>
              <a:off x="297423" y="2260206"/>
              <a:ext cx="136319" cy="136309"/>
            </a:xfrm>
            <a:prstGeom prst="rect">
              <a:avLst/>
            </a:prstGeom>
          </p:spPr>
        </p:pic>
        <p:pic>
          <p:nvPicPr>
            <p:cNvPr id="21" name="object 21"/>
            <p:cNvPicPr/>
            <p:nvPr/>
          </p:nvPicPr>
          <p:blipFill>
            <a:blip r:embed="rId7" cstate="print"/>
            <a:stretch>
              <a:fillRect/>
            </a:stretch>
          </p:blipFill>
          <p:spPr>
            <a:xfrm>
              <a:off x="625830" y="3226828"/>
              <a:ext cx="136317" cy="136314"/>
            </a:xfrm>
            <a:prstGeom prst="rect">
              <a:avLst/>
            </a:prstGeom>
          </p:spPr>
        </p:pic>
        <p:pic>
          <p:nvPicPr>
            <p:cNvPr id="22" name="object 22"/>
            <p:cNvPicPr/>
            <p:nvPr/>
          </p:nvPicPr>
          <p:blipFill>
            <a:blip r:embed="rId7" cstate="print"/>
            <a:stretch>
              <a:fillRect/>
            </a:stretch>
          </p:blipFill>
          <p:spPr>
            <a:xfrm>
              <a:off x="1071968" y="3902227"/>
              <a:ext cx="136315" cy="136315"/>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 name="组合 6"/>
          <p:cNvGrpSpPr/>
          <p:nvPr/>
        </p:nvGrpSpPr>
        <p:grpSpPr>
          <a:xfrm>
            <a:off x="425450" y="298450"/>
            <a:ext cx="3510280" cy="474345"/>
            <a:chOff x="670" y="470"/>
            <a:chExt cx="5528" cy="747"/>
          </a:xfrm>
        </p:grpSpPr>
        <p:sp>
          <p:nvSpPr>
            <p:cNvPr id="4" name="object 2"/>
            <p:cNvSpPr txBox="1"/>
            <p:nvPr/>
          </p:nvSpPr>
          <p:spPr>
            <a:xfrm>
              <a:off x="670" y="470"/>
              <a:ext cx="5528" cy="623"/>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主题三</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西餐服务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997" y="811"/>
              <a:ext cx="2483" cy="406"/>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5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客房送餐服务</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grpSp>
      <p:sp>
        <p:nvSpPr>
          <p:cNvPr id="2" name="文本框 1"/>
          <p:cNvSpPr txBox="1"/>
          <p:nvPr/>
        </p:nvSpPr>
        <p:spPr>
          <a:xfrm>
            <a:off x="791210" y="1670050"/>
            <a:ext cx="2761615" cy="1476375"/>
          </a:xfrm>
          <a:prstGeom prst="rect">
            <a:avLst/>
          </a:prstGeom>
          <a:noFill/>
        </p:spPr>
        <p:txBody>
          <a:bodyPr wrap="square" rtlCol="0">
            <a:spAutoFit/>
          </a:bodyPr>
          <a:p>
            <a:pPr marL="0" indent="0" eaLnBrk="1" fontAlgn="auto" latinLnBrk="0" hangingPunct="1">
              <a:lnSpc>
                <a:spcPct val="150000"/>
              </a:lnSpc>
            </a:pPr>
            <a:r>
              <a:rPr lang="en-US" altLang="en-US" sz="1000">
                <a:latin typeface="宋体" panose="02010600030101010101" pitchFamily="2" charset="-122"/>
                <a:ea typeface="宋体" panose="02010600030101010101" pitchFamily="2" charset="-122"/>
                <a:cs typeface="宋体" panose="02010600030101010101" pitchFamily="2" charset="-122"/>
              </a:rPr>
              <a:t>    </a:t>
            </a:r>
            <a:r>
              <a:rPr sz="1000">
                <a:latin typeface="宋体" panose="02010600030101010101" pitchFamily="2" charset="-122"/>
                <a:ea typeface="宋体" panose="02010600030101010101" pitchFamily="2" charset="-122"/>
                <a:cs typeface="宋体" panose="02010600030101010101" pitchFamily="2" charset="-122"/>
              </a:rPr>
              <a:t>在某五星级酒店客房内，李先生在服务生报菜名时发现厨房送错了餐，自己明明点的西冷牛排，送来的却是菲力牛排，经问询知晓原来是点餐员忘记跟客人确认菜单，才导致下错了单。餐厅经理了解事情经过之后，向客人表示歉意，并且为客人更换菜品。</a:t>
            </a:r>
            <a:endParaRPr sz="1000">
              <a:latin typeface="宋体" panose="02010600030101010101" pitchFamily="2" charset="-122"/>
              <a:ea typeface="宋体" panose="02010600030101010101" pitchFamily="2" charset="-122"/>
              <a:cs typeface="宋体" panose="02010600030101010101" pitchFamily="2" charset="-122"/>
            </a:endParaRPr>
          </a:p>
        </p:txBody>
      </p:sp>
      <p:sp>
        <p:nvSpPr>
          <p:cNvPr id="6" name="圆角矩形 5"/>
          <p:cNvSpPr/>
          <p:nvPr/>
        </p:nvSpPr>
        <p:spPr>
          <a:xfrm>
            <a:off x="791210" y="1615440"/>
            <a:ext cx="2679700" cy="1578610"/>
          </a:xfrm>
          <a:prstGeom prst="roundRect">
            <a:avLst/>
          </a:prstGeom>
          <a:noFill/>
          <a:ln w="12700" cmpd="sng">
            <a:solidFill>
              <a:srgbClr val="B5865E"/>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endParaRPr lang="zh-CN" altLang="en-US">
              <a:solidFill>
                <a:schemeClr val="tx1"/>
              </a:solidFill>
              <a:effectLst>
                <a:outerShdw blurRad="38100" dist="19050" dir="2700000" algn="tl" rotWithShape="0">
                  <a:schemeClr val="dk1">
                    <a:alpha val="40000"/>
                  </a:schemeClr>
                </a:outerShdw>
              </a:effectLst>
            </a:endParaRPr>
          </a:p>
        </p:txBody>
      </p:sp>
      <p:sp>
        <p:nvSpPr>
          <p:cNvPr id="11" name="文本框 10"/>
          <p:cNvSpPr txBox="1"/>
          <p:nvPr/>
        </p:nvSpPr>
        <p:spPr>
          <a:xfrm>
            <a:off x="882650" y="3422650"/>
            <a:ext cx="2503170" cy="645160"/>
          </a:xfrm>
          <a:prstGeom prst="rect">
            <a:avLst/>
          </a:prstGeom>
          <a:solidFill>
            <a:srgbClr val="D2AD8D"/>
          </a:solidFill>
          <a:effectLst>
            <a:outerShdw blurRad="50800" dist="38100" dir="2700000" algn="tl" rotWithShape="0">
              <a:prstClr val="black">
                <a:alpha val="40000"/>
              </a:prstClr>
            </a:outerShdw>
          </a:effectLst>
        </p:spPr>
        <p:txBody>
          <a:bodyPr wrap="square" rtlCol="0">
            <a:spAutoFit/>
          </a:bodyPr>
          <a:p>
            <a:r>
              <a:rPr kumimoji="0" lang="zh-CN" altLang="en-US" sz="900" b="0" i="0" kern="0" cap="none" spc="0" normalizeH="0" baseline="0" noProof="1">
                <a:latin typeface="宋体" panose="02010600030101010101" pitchFamily="2" charset="-122"/>
                <a:ea typeface="宋体" panose="02010600030101010101" pitchFamily="2" charset="-122"/>
                <a:cs typeface="+mn-ea"/>
              </a:rPr>
              <a:t>点餐员的工作看似简单，实则需要细心负责，稍微不注意，就会出现失误，给餐厅造成损失。服务人员需要具有全面的服务技能，才能为客人提供更好的服务体验。</a:t>
            </a:r>
            <a:endParaRPr kumimoji="0" lang="zh-CN" altLang="en-US" sz="900" b="0" i="0" kern="0" cap="none" spc="0" normalizeH="0" baseline="0" noProof="1">
              <a:latin typeface="宋体" panose="02010600030101010101" pitchFamily="2" charset="-122"/>
              <a:ea typeface="宋体" panose="02010600030101010101" pitchFamily="2" charset="-122"/>
              <a:cs typeface="+mn-ea"/>
            </a:endParaRPr>
          </a:p>
        </p:txBody>
      </p:sp>
      <p:sp>
        <p:nvSpPr>
          <p:cNvPr id="12" name="椭圆形标注 11"/>
          <p:cNvSpPr/>
          <p:nvPr/>
        </p:nvSpPr>
        <p:spPr>
          <a:xfrm rot="20640000">
            <a:off x="157480" y="3234690"/>
            <a:ext cx="691515" cy="362585"/>
          </a:xfrm>
          <a:prstGeom prst="wedgeEllipseCallout">
            <a:avLst>
              <a:gd name="adj1" fmla="val 41000"/>
              <a:gd name="adj2" fmla="val 63835"/>
            </a:avLst>
          </a:prstGeom>
          <a:ln>
            <a:solidFill>
              <a:srgbClr val="F0F0F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000"/>
              <a:t>分析</a:t>
            </a:r>
            <a:endParaRPr lang="zh-CN" altLang="en-US" sz="1000"/>
          </a:p>
        </p:txBody>
      </p:sp>
      <p:pic>
        <p:nvPicPr>
          <p:cNvPr id="3" name="图片 2"/>
          <p:cNvPicPr/>
          <p:nvPr/>
        </p:nvPicPr>
        <p:blipFill>
          <a:blip r:embed="rId1"/>
          <a:stretch>
            <a:fillRect/>
          </a:stretch>
        </p:blipFill>
        <p:spPr>
          <a:xfrm>
            <a:off x="3702050" y="1441450"/>
            <a:ext cx="3261995" cy="1912620"/>
          </a:xfrm>
          <a:prstGeom prst="round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1" grpId="0" bldLvl="0" animBg="1"/>
      <p:bldP spid="1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1111250" y="1670050"/>
            <a:ext cx="3142615" cy="2026920"/>
            <a:chOff x="5701" y="2270"/>
            <a:chExt cx="4949" cy="4338"/>
          </a:xfrm>
        </p:grpSpPr>
        <p:sp>
          <p:nvSpPr>
            <p:cNvPr id="3" name="文本框 2"/>
            <p:cNvSpPr txBox="1"/>
            <p:nvPr/>
          </p:nvSpPr>
          <p:spPr>
            <a:xfrm>
              <a:off x="5854" y="2395"/>
              <a:ext cx="4759" cy="4148"/>
            </a:xfrm>
            <a:prstGeom prst="rect">
              <a:avLst/>
            </a:prstGeom>
            <a:noFill/>
          </p:spPr>
          <p:txBody>
            <a:bodyPr wrap="square" rtlCol="0">
              <a:spAutoFit/>
            </a:bodyPr>
            <a:p>
              <a:pPr marL="0" indent="254000" eaLnBrk="1" fontAlgn="auto" latinLnBrk="0" hangingPunct="1">
                <a:extLst>
                  <a:ext uri="{35155182-B16C-46BC-9424-99874614C6A1}">
                    <wpsdc:indentchars xmlns:wpsdc="http://www.wps.cn/officeDocument/2017/drawingmlCustomData" val="200" checksum="3013784323"/>
                  </a:ext>
                </a:extLst>
              </a:pPr>
              <a:r>
                <a:rPr lang="en-US" altLang="zh-CN" sz="1000">
                  <a:latin typeface="宋体" panose="02010600030101010101" pitchFamily="2" charset="-122"/>
                  <a:ea typeface="宋体" panose="02010600030101010101" pitchFamily="2" charset="-122"/>
                  <a:cs typeface="宋体" panose="02010600030101010101" pitchFamily="2" charset="-122"/>
                </a:rPr>
                <a:t>        </a:t>
              </a:r>
              <a:r>
                <a:rPr lang="zh-CN" altLang="en-US" sz="1000">
                  <a:latin typeface="宋体" panose="02010600030101010101" pitchFamily="2" charset="-122"/>
                  <a:ea typeface="宋体" panose="02010600030101010101" pitchFamily="2" charset="-122"/>
                  <a:cs typeface="宋体" panose="02010600030101010101" pitchFamily="2" charset="-122"/>
                </a:rPr>
                <a:t>（一）早餐卡预订程序</a:t>
              </a:r>
              <a:endParaRPr lang="zh-CN" altLang="en-US" sz="1000">
                <a:latin typeface="宋体" panose="02010600030101010101" pitchFamily="2" charset="-122"/>
                <a:ea typeface="宋体" panose="02010600030101010101" pitchFamily="2" charset="-122"/>
                <a:cs typeface="宋体" panose="02010600030101010101" pitchFamily="2" charset="-122"/>
              </a:endParaRPr>
            </a:p>
            <a:p>
              <a:pPr marL="0" indent="254000" eaLnBrk="1" fontAlgn="auto" latinLnBrk="0" hangingPunct="1">
                <a:extLst>
                  <a:ext uri="{35155182-B16C-46BC-9424-99874614C6A1}">
                    <wpsdc:indentchars xmlns:wpsdc="http://www.wps.cn/officeDocument/2017/drawingmlCustomData" val="200" checksum="3013784323"/>
                  </a:ext>
                </a:extLst>
              </a:pPr>
              <a:r>
                <a:rPr lang="zh-CN" altLang="en-US" sz="1000">
                  <a:latin typeface="宋体" panose="02010600030101010101" pitchFamily="2" charset="-122"/>
                  <a:ea typeface="宋体" panose="02010600030101010101" pitchFamily="2" charset="-122"/>
                  <a:cs typeface="宋体" panose="02010600030101010101" pitchFamily="2" charset="-122"/>
                </a:rPr>
                <a:t>早餐卡预订一般以预订早餐为主，是指客人提前在酒店客房准备好的早餐卡上选择自己所需食品与饮品，填好之后，将餐卡挂在门外的锁柄上。</a:t>
              </a:r>
              <a:endParaRPr lang="zh-CN" altLang="en-US" sz="1000">
                <a:latin typeface="宋体" panose="02010600030101010101" pitchFamily="2" charset="-122"/>
                <a:ea typeface="宋体" panose="02010600030101010101" pitchFamily="2" charset="-122"/>
                <a:cs typeface="宋体" panose="02010600030101010101" pitchFamily="2" charset="-122"/>
              </a:endParaRPr>
            </a:p>
            <a:p>
              <a:pPr marL="0" indent="254000" eaLnBrk="1" fontAlgn="auto" latinLnBrk="0" hangingPunct="1">
                <a:extLst>
                  <a:ext uri="{35155182-B16C-46BC-9424-99874614C6A1}">
                    <wpsdc:indentchars xmlns:wpsdc="http://www.wps.cn/officeDocument/2017/drawingmlCustomData" val="200" checksum="3013784323"/>
                  </a:ext>
                </a:extLst>
              </a:pPr>
              <a:r>
                <a:rPr lang="zh-CN" altLang="en-US" sz="1000">
                  <a:latin typeface="宋体" panose="02010600030101010101" pitchFamily="2" charset="-122"/>
                  <a:ea typeface="宋体" panose="02010600030101010101" pitchFamily="2" charset="-122"/>
                  <a:cs typeface="宋体" panose="02010600030101010101" pitchFamily="2" charset="-122"/>
                </a:rPr>
                <a:t>（1）送餐部会在凌晨 1 ：00 派夜班服务员到楼层收取订单，凌晨 4 ：00 还会再收集一次。</a:t>
              </a:r>
              <a:endParaRPr lang="zh-CN" altLang="en-US" sz="1000">
                <a:latin typeface="宋体" panose="02010600030101010101" pitchFamily="2" charset="-122"/>
                <a:ea typeface="宋体" panose="02010600030101010101" pitchFamily="2" charset="-122"/>
                <a:cs typeface="宋体" panose="02010600030101010101" pitchFamily="2" charset="-122"/>
              </a:endParaRPr>
            </a:p>
            <a:p>
              <a:pPr marL="0" indent="254000" eaLnBrk="1" fontAlgn="auto" latinLnBrk="0" hangingPunct="1">
                <a:extLst>
                  <a:ext uri="{35155182-B16C-46BC-9424-99874614C6A1}">
                    <wpsdc:indentchars xmlns:wpsdc="http://www.wps.cn/officeDocument/2017/drawingmlCustomData" val="200" checksum="3013784323"/>
                  </a:ext>
                </a:extLst>
              </a:pPr>
              <a:r>
                <a:rPr lang="zh-CN" altLang="en-US" sz="1000">
                  <a:latin typeface="宋体" panose="02010600030101010101" pitchFamily="2" charset="-122"/>
                  <a:ea typeface="宋体" panose="02010600030101010101" pitchFamily="2" charset="-122"/>
                  <a:cs typeface="宋体" panose="02010600030101010101" pitchFamily="2" charset="-122"/>
                </a:rPr>
                <a:t>（2）收集门把手菜单时要注意先核对好房号，再按由小到大的顺序排列。</a:t>
              </a:r>
              <a:endParaRPr lang="zh-CN" altLang="en-US" sz="1000">
                <a:latin typeface="宋体" panose="02010600030101010101" pitchFamily="2" charset="-122"/>
                <a:ea typeface="宋体" panose="02010600030101010101" pitchFamily="2" charset="-122"/>
                <a:cs typeface="宋体" panose="02010600030101010101" pitchFamily="2" charset="-122"/>
              </a:endParaRPr>
            </a:p>
            <a:p>
              <a:pPr marL="0" indent="254000" eaLnBrk="1" fontAlgn="auto" latinLnBrk="0" hangingPunct="1">
                <a:extLst>
                  <a:ext uri="{35155182-B16C-46BC-9424-99874614C6A1}">
                    <wpsdc:indentchars xmlns:wpsdc="http://www.wps.cn/officeDocument/2017/drawingmlCustomData" val="200" checksum="3013784323"/>
                  </a:ext>
                </a:extLst>
              </a:pPr>
              <a:r>
                <a:rPr lang="zh-CN" altLang="en-US" sz="1000">
                  <a:latin typeface="宋体" panose="02010600030101010101" pitchFamily="2" charset="-122"/>
                  <a:ea typeface="宋体" panose="02010600030101010101" pitchFamily="2" charset="-122"/>
                  <a:cs typeface="宋体" panose="02010600030101010101" pitchFamily="2" charset="-122"/>
                </a:rPr>
                <a:t>（3）收集完毕后，可按照房号从大到小的顺序，进行巡房，查看是否有所遗漏。</a:t>
              </a:r>
              <a:endParaRPr lang="zh-CN" altLang="en-US" sz="1000">
                <a:latin typeface="宋体" panose="02010600030101010101" pitchFamily="2" charset="-122"/>
                <a:ea typeface="宋体" panose="02010600030101010101" pitchFamily="2" charset="-122"/>
                <a:cs typeface="宋体" panose="02010600030101010101" pitchFamily="2" charset="-122"/>
              </a:endParaRPr>
            </a:p>
            <a:p>
              <a:pPr marL="0" indent="254000" eaLnBrk="1" fontAlgn="auto" latinLnBrk="0" hangingPunct="1">
                <a:extLst>
                  <a:ext uri="{35155182-B16C-46BC-9424-99874614C6A1}">
                    <wpsdc:indentchars xmlns:wpsdc="http://www.wps.cn/officeDocument/2017/drawingmlCustomData" val="200" checksum="3013784323"/>
                  </a:ext>
                </a:extLst>
              </a:pPr>
              <a:r>
                <a:rPr lang="zh-CN" altLang="en-US" sz="1000">
                  <a:latin typeface="宋体" panose="02010600030101010101" pitchFamily="2" charset="-122"/>
                  <a:ea typeface="宋体" panose="02010600030101010101" pitchFamily="2" charset="-122"/>
                  <a:cs typeface="宋体" panose="02010600030101010101" pitchFamily="2" charset="-122"/>
                </a:rPr>
                <a:t>（4）若无遗漏，便可将订餐信息输入电脑，打印出账单并交给当天值班领班。</a:t>
              </a:r>
              <a:endParaRPr lang="zh-CN" altLang="en-US" sz="1000">
                <a:latin typeface="宋体" panose="02010600030101010101" pitchFamily="2" charset="-122"/>
                <a:ea typeface="宋体" panose="02010600030101010101" pitchFamily="2" charset="-122"/>
                <a:cs typeface="宋体" panose="02010600030101010101" pitchFamily="2" charset="-122"/>
              </a:endParaRPr>
            </a:p>
          </p:txBody>
        </p:sp>
        <p:sp>
          <p:nvSpPr>
            <p:cNvPr id="9" name="圆角矩形 8"/>
            <p:cNvSpPr/>
            <p:nvPr/>
          </p:nvSpPr>
          <p:spPr>
            <a:xfrm>
              <a:off x="5701" y="2270"/>
              <a:ext cx="4949" cy="4338"/>
            </a:xfrm>
            <a:prstGeom prst="roundRect">
              <a:avLst/>
            </a:prstGeom>
            <a:noFill/>
            <a:ln w="12700" cmpd="sng">
              <a:solidFill>
                <a:srgbClr val="B5865E"/>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endParaRPr lang="zh-CN" altLang="en-US">
                <a:solidFill>
                  <a:schemeClr val="tx1"/>
                </a:solidFill>
                <a:effectLst>
                  <a:outerShdw blurRad="38100" dist="19050" dir="2700000" algn="tl" rotWithShape="0">
                    <a:schemeClr val="dk1">
                      <a:alpha val="40000"/>
                    </a:schemeClr>
                  </a:outerShdw>
                </a:effectLst>
              </a:endParaRPr>
            </a:p>
          </p:txBody>
        </p:sp>
      </p:grpSp>
      <p:sp>
        <p:nvSpPr>
          <p:cNvPr id="6" name="圆角矩形 5"/>
          <p:cNvSpPr/>
          <p:nvPr>
            <p:custDataLst>
              <p:tags r:id="rId1"/>
            </p:custDataLst>
          </p:nvPr>
        </p:nvSpPr>
        <p:spPr>
          <a:xfrm>
            <a:off x="2254250" y="990600"/>
            <a:ext cx="768985" cy="383540"/>
          </a:xfrm>
          <a:prstGeom prst="roundRect">
            <a:avLst/>
          </a:prstGeom>
          <a:solidFill>
            <a:srgbClr val="EDCCB1"/>
          </a:solidFill>
        </p:spPr>
        <p:txBody>
          <a:bodyPr wrap="square" lIns="0" tIns="0" rIns="0" bIns="0" rtlCol="0" anchor="ctr" anchorCtr="0">
            <a:noAutofit/>
          </a:bodyPr>
          <a:p>
            <a:pPr>
              <a:lnSpc>
                <a:spcPct val="150000"/>
              </a:lnSpc>
              <a:spcBef>
                <a:spcPct val="0"/>
              </a:spcBef>
              <a:spcAft>
                <a:spcPct val="0"/>
              </a:spcAft>
            </a:pPr>
            <a:r>
              <a:rPr lang="en-US" altLang="zh-CN" sz="1000">
                <a:solidFill>
                  <a:schemeClr val="tx1">
                    <a:lumMod val="85000"/>
                    <a:lumOff val="15000"/>
                  </a:schemeClr>
                </a:solidFill>
                <a:latin typeface="+mn-ea"/>
                <a:cs typeface="+mn-ea"/>
                <a:sym typeface="+mn-ea"/>
              </a:rPr>
              <a:t>  </a:t>
            </a:r>
            <a:r>
              <a:rPr lang="zh-CN" altLang="en-US" sz="1000">
                <a:solidFill>
                  <a:schemeClr val="tx1">
                    <a:lumMod val="85000"/>
                    <a:lumOff val="15000"/>
                  </a:schemeClr>
                </a:solidFill>
                <a:latin typeface="+mn-ea"/>
                <a:cs typeface="+mn-ea"/>
                <a:sym typeface="+mn-ea"/>
              </a:rPr>
              <a:t>接受预订</a:t>
            </a:r>
            <a:endParaRPr lang="zh-CN" altLang="en-US" sz="1000">
              <a:solidFill>
                <a:schemeClr val="tx1">
                  <a:lumMod val="85000"/>
                  <a:lumOff val="15000"/>
                </a:schemeClr>
              </a:solidFill>
              <a:latin typeface="+mn-ea"/>
              <a:cs typeface="+mn-ea"/>
              <a:sym typeface="+mn-ea"/>
            </a:endParaRPr>
          </a:p>
        </p:txBody>
      </p:sp>
      <p:grpSp>
        <p:nvGrpSpPr>
          <p:cNvPr id="7" name="组合 6"/>
          <p:cNvGrpSpPr/>
          <p:nvPr/>
        </p:nvGrpSpPr>
        <p:grpSpPr>
          <a:xfrm>
            <a:off x="425450" y="298450"/>
            <a:ext cx="3510280" cy="474345"/>
            <a:chOff x="670" y="470"/>
            <a:chExt cx="5528" cy="747"/>
          </a:xfrm>
        </p:grpSpPr>
        <p:sp>
          <p:nvSpPr>
            <p:cNvPr id="8" name="object 2"/>
            <p:cNvSpPr txBox="1"/>
            <p:nvPr/>
          </p:nvSpPr>
          <p:spPr>
            <a:xfrm>
              <a:off x="670" y="470"/>
              <a:ext cx="5528" cy="623"/>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主题三</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西餐服务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10" name="文本框 9"/>
            <p:cNvSpPr txBox="1"/>
            <p:nvPr/>
          </p:nvSpPr>
          <p:spPr>
            <a:xfrm>
              <a:off x="997" y="811"/>
              <a:ext cx="2483" cy="406"/>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5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客房送餐服务</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grpSp>
      <p:pic>
        <p:nvPicPr>
          <p:cNvPr id="11" name="图片 10"/>
          <p:cNvPicPr/>
          <p:nvPr/>
        </p:nvPicPr>
        <p:blipFill>
          <a:blip r:embed="rId2"/>
          <a:srcRect r="4656"/>
          <a:stretch>
            <a:fillRect/>
          </a:stretch>
        </p:blipFill>
        <p:spPr>
          <a:xfrm>
            <a:off x="4768850" y="1136650"/>
            <a:ext cx="1785620" cy="2602865"/>
          </a:xfrm>
          <a:prstGeom prst="rect">
            <a:avLst/>
          </a:prstGeom>
          <a:noFill/>
          <a:ln w="9525">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1148080" y="1517727"/>
            <a:ext cx="3142615" cy="2424548"/>
            <a:chOff x="5759" y="1944"/>
            <a:chExt cx="4949" cy="5189"/>
          </a:xfrm>
        </p:grpSpPr>
        <p:sp>
          <p:nvSpPr>
            <p:cNvPr id="3" name="文本框 2"/>
            <p:cNvSpPr txBox="1"/>
            <p:nvPr/>
          </p:nvSpPr>
          <p:spPr>
            <a:xfrm>
              <a:off x="5941" y="1997"/>
              <a:ext cx="4759" cy="5136"/>
            </a:xfrm>
            <a:prstGeom prst="rect">
              <a:avLst/>
            </a:prstGeom>
            <a:noFill/>
          </p:spPr>
          <p:txBody>
            <a:bodyPr wrap="square" rtlCol="0">
              <a:spAutoFit/>
            </a:bodyPr>
            <a:p>
              <a:pPr marL="0" indent="254000" eaLnBrk="1" fontAlgn="auto" latinLnBrk="0" hangingPunct="1">
                <a:extLst>
                  <a:ext uri="{35155182-B16C-46BC-9424-99874614C6A1}">
                    <wpsdc:indentchars xmlns:wpsdc="http://www.wps.cn/officeDocument/2017/drawingmlCustomData" val="200" checksum="3013784323"/>
                  </a:ext>
                </a:extLst>
              </a:pPr>
              <a:r>
                <a:rPr lang="en-US" altLang="zh-CN" sz="1000">
                  <a:latin typeface="宋体" panose="02010600030101010101" pitchFamily="2" charset="-122"/>
                  <a:ea typeface="宋体" panose="02010600030101010101" pitchFamily="2" charset="-122"/>
                  <a:cs typeface="宋体" panose="02010600030101010101" pitchFamily="2" charset="-122"/>
                </a:rPr>
                <a:t>       </a:t>
              </a:r>
              <a:r>
                <a:rPr sz="1000">
                  <a:latin typeface="宋体" panose="02010600030101010101" pitchFamily="2" charset="-122"/>
                  <a:ea typeface="宋体" panose="02010600030101010101" pitchFamily="2" charset="-122"/>
                  <a:cs typeface="宋体" panose="02010600030101010101" pitchFamily="2" charset="-122"/>
                </a:rPr>
                <a:t>（二）电话订餐程序</a:t>
              </a:r>
              <a:endParaRPr sz="1000">
                <a:latin typeface="宋体" panose="02010600030101010101" pitchFamily="2" charset="-122"/>
                <a:ea typeface="宋体" panose="02010600030101010101" pitchFamily="2" charset="-122"/>
                <a:cs typeface="宋体" panose="02010600030101010101" pitchFamily="2" charset="-122"/>
              </a:endParaRPr>
            </a:p>
            <a:p>
              <a:pPr marL="0" indent="254000" eaLnBrk="1" fontAlgn="auto" latinLnBrk="0" hangingPunct="1">
                <a:extLst>
                  <a:ext uri="{35155182-B16C-46BC-9424-99874614C6A1}">
                    <wpsdc:indentchars xmlns:wpsdc="http://www.wps.cn/officeDocument/2017/drawingmlCustomData" val="200" checksum="3013784323"/>
                  </a:ext>
                </a:extLst>
              </a:pPr>
              <a:r>
                <a:rPr sz="1000">
                  <a:latin typeface="宋体" panose="02010600030101010101" pitchFamily="2" charset="-122"/>
                  <a:ea typeface="宋体" panose="02010600030101010101" pitchFamily="2" charset="-122"/>
                  <a:cs typeface="宋体" panose="02010600030101010101" pitchFamily="2" charset="-122"/>
                </a:rPr>
                <a:t>（1）在接受客人预订前，订餐员应在电话铃响三声之内接起电话，并按照服务规范礼貌地向客人问好，如“早上好 / 中午好 / 晚上好，客房送餐，有什么可以帮您的？”</a:t>
              </a:r>
              <a:endParaRPr sz="1000">
                <a:latin typeface="宋体" panose="02010600030101010101" pitchFamily="2" charset="-122"/>
                <a:ea typeface="宋体" panose="02010600030101010101" pitchFamily="2" charset="-122"/>
                <a:cs typeface="宋体" panose="02010600030101010101" pitchFamily="2" charset="-122"/>
              </a:endParaRPr>
            </a:p>
            <a:p>
              <a:pPr marL="0" indent="254000" eaLnBrk="1" fontAlgn="auto" latinLnBrk="0" hangingPunct="1">
                <a:extLst>
                  <a:ext uri="{35155182-B16C-46BC-9424-99874614C6A1}">
                    <wpsdc:indentchars xmlns:wpsdc="http://www.wps.cn/officeDocument/2017/drawingmlCustomData" val="200" checksum="3013784323"/>
                  </a:ext>
                </a:extLst>
              </a:pPr>
              <a:r>
                <a:rPr sz="1000">
                  <a:latin typeface="宋体" panose="02010600030101010101" pitchFamily="2" charset="-122"/>
                  <a:ea typeface="宋体" panose="02010600030101010101" pitchFamily="2" charset="-122"/>
                  <a:cs typeface="宋体" panose="02010600030101010101" pitchFamily="2" charset="-122"/>
                </a:rPr>
                <a:t>（2）接受客人预订时，需问清客人的房号、订餐内容、送餐时间、用餐人数以及特殊要求等。如客人所点的菜品，餐厅无法提供时，应礼貌告知客人并向客人致歉，可根据客人需求，适当向客人推荐相似菜品。</a:t>
              </a:r>
              <a:endParaRPr sz="1000">
                <a:latin typeface="宋体" panose="02010600030101010101" pitchFamily="2" charset="-122"/>
                <a:ea typeface="宋体" panose="02010600030101010101" pitchFamily="2" charset="-122"/>
                <a:cs typeface="宋体" panose="02010600030101010101" pitchFamily="2" charset="-122"/>
              </a:endParaRPr>
            </a:p>
            <a:p>
              <a:pPr marL="0" indent="254000" eaLnBrk="1" fontAlgn="auto" latinLnBrk="0" hangingPunct="1">
                <a:extLst>
                  <a:ext uri="{35155182-B16C-46BC-9424-99874614C6A1}">
                    <wpsdc:indentchars xmlns:wpsdc="http://www.wps.cn/officeDocument/2017/drawingmlCustomData" val="200" checksum="3013784323"/>
                  </a:ext>
                </a:extLst>
              </a:pPr>
              <a:r>
                <a:rPr sz="1000">
                  <a:latin typeface="宋体" panose="02010600030101010101" pitchFamily="2" charset="-122"/>
                  <a:ea typeface="宋体" panose="02010600030101010101" pitchFamily="2" charset="-122"/>
                  <a:cs typeface="宋体" panose="02010600030101010101" pitchFamily="2" charset="-122"/>
                </a:rPr>
                <a:t>（3）接受客人预订后，需重复客人具体要求和订餐内容，得到客人确认后，告诉其等候时间并向客人表示感谢。</a:t>
              </a:r>
              <a:endParaRPr sz="1000">
                <a:latin typeface="宋体" panose="02010600030101010101" pitchFamily="2" charset="-122"/>
                <a:ea typeface="宋体" panose="02010600030101010101" pitchFamily="2" charset="-122"/>
                <a:cs typeface="宋体" panose="02010600030101010101" pitchFamily="2" charset="-122"/>
              </a:endParaRPr>
            </a:p>
            <a:p>
              <a:pPr marL="0" indent="254000" eaLnBrk="1" fontAlgn="auto" latinLnBrk="0" hangingPunct="1">
                <a:extLst>
                  <a:ext uri="{35155182-B16C-46BC-9424-99874614C6A1}">
                    <wpsdc:indentchars xmlns:wpsdc="http://www.wps.cn/officeDocument/2017/drawingmlCustomData" val="200" checksum="3013784323"/>
                  </a:ext>
                </a:extLst>
              </a:pPr>
              <a:r>
                <a:rPr sz="1000">
                  <a:latin typeface="宋体" panose="02010600030101010101" pitchFamily="2" charset="-122"/>
                  <a:ea typeface="宋体" panose="02010600030101010101" pitchFamily="2" charset="-122"/>
                  <a:cs typeface="宋体" panose="02010600030101010101" pitchFamily="2" charset="-122"/>
                </a:rPr>
                <a:t>（4）订餐员要在客人挂上电话后，方可放下听筒，挂断电话。</a:t>
              </a:r>
              <a:endParaRPr sz="1000">
                <a:latin typeface="宋体" panose="02010600030101010101" pitchFamily="2" charset="-122"/>
                <a:ea typeface="宋体" panose="02010600030101010101" pitchFamily="2" charset="-122"/>
                <a:cs typeface="宋体" panose="02010600030101010101" pitchFamily="2" charset="-122"/>
              </a:endParaRPr>
            </a:p>
          </p:txBody>
        </p:sp>
        <p:sp>
          <p:nvSpPr>
            <p:cNvPr id="9" name="圆角矩形 8"/>
            <p:cNvSpPr/>
            <p:nvPr/>
          </p:nvSpPr>
          <p:spPr>
            <a:xfrm>
              <a:off x="5759" y="1944"/>
              <a:ext cx="4949" cy="5189"/>
            </a:xfrm>
            <a:prstGeom prst="roundRect">
              <a:avLst/>
            </a:prstGeom>
            <a:noFill/>
            <a:ln w="12700" cmpd="sng">
              <a:solidFill>
                <a:srgbClr val="B5865E"/>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endParaRPr lang="zh-CN" altLang="en-US">
                <a:solidFill>
                  <a:schemeClr val="tx1"/>
                </a:solidFill>
                <a:effectLst>
                  <a:outerShdw blurRad="38100" dist="19050" dir="2700000" algn="tl" rotWithShape="0">
                    <a:schemeClr val="dk1">
                      <a:alpha val="40000"/>
                    </a:schemeClr>
                  </a:outerShdw>
                </a:effectLst>
              </a:endParaRPr>
            </a:p>
          </p:txBody>
        </p:sp>
      </p:grpSp>
      <p:sp>
        <p:nvSpPr>
          <p:cNvPr id="6" name="圆角矩形 5"/>
          <p:cNvSpPr/>
          <p:nvPr>
            <p:custDataLst>
              <p:tags r:id="rId1"/>
            </p:custDataLst>
          </p:nvPr>
        </p:nvSpPr>
        <p:spPr>
          <a:xfrm>
            <a:off x="2254250" y="990600"/>
            <a:ext cx="768985" cy="383540"/>
          </a:xfrm>
          <a:prstGeom prst="roundRect">
            <a:avLst/>
          </a:prstGeom>
          <a:solidFill>
            <a:srgbClr val="EDCCB1"/>
          </a:solidFill>
        </p:spPr>
        <p:txBody>
          <a:bodyPr wrap="square" lIns="0" tIns="0" rIns="0" bIns="0" rtlCol="0" anchor="ctr" anchorCtr="0">
            <a:noAutofit/>
          </a:bodyPr>
          <a:p>
            <a:pPr>
              <a:lnSpc>
                <a:spcPct val="150000"/>
              </a:lnSpc>
              <a:spcBef>
                <a:spcPct val="0"/>
              </a:spcBef>
              <a:spcAft>
                <a:spcPct val="0"/>
              </a:spcAft>
            </a:pPr>
            <a:r>
              <a:rPr lang="en-US" altLang="zh-CN" sz="1000">
                <a:solidFill>
                  <a:schemeClr val="tx1">
                    <a:lumMod val="85000"/>
                    <a:lumOff val="15000"/>
                  </a:schemeClr>
                </a:solidFill>
                <a:latin typeface="+mn-ea"/>
                <a:cs typeface="+mn-ea"/>
                <a:sym typeface="+mn-ea"/>
              </a:rPr>
              <a:t>  </a:t>
            </a:r>
            <a:r>
              <a:rPr lang="zh-CN" altLang="en-US" sz="1000">
                <a:solidFill>
                  <a:schemeClr val="tx1">
                    <a:lumMod val="85000"/>
                    <a:lumOff val="15000"/>
                  </a:schemeClr>
                </a:solidFill>
                <a:latin typeface="+mn-ea"/>
                <a:cs typeface="+mn-ea"/>
                <a:sym typeface="+mn-ea"/>
              </a:rPr>
              <a:t>接受预订</a:t>
            </a:r>
            <a:endParaRPr lang="zh-CN" altLang="en-US" sz="1000">
              <a:solidFill>
                <a:schemeClr val="tx1">
                  <a:lumMod val="85000"/>
                  <a:lumOff val="15000"/>
                </a:schemeClr>
              </a:solidFill>
              <a:latin typeface="+mn-ea"/>
              <a:cs typeface="+mn-ea"/>
              <a:sym typeface="+mn-ea"/>
            </a:endParaRPr>
          </a:p>
        </p:txBody>
      </p:sp>
      <p:grpSp>
        <p:nvGrpSpPr>
          <p:cNvPr id="7" name="组合 6"/>
          <p:cNvGrpSpPr/>
          <p:nvPr/>
        </p:nvGrpSpPr>
        <p:grpSpPr>
          <a:xfrm>
            <a:off x="425450" y="298450"/>
            <a:ext cx="3510280" cy="474345"/>
            <a:chOff x="670" y="470"/>
            <a:chExt cx="5528" cy="747"/>
          </a:xfrm>
        </p:grpSpPr>
        <p:sp>
          <p:nvSpPr>
            <p:cNvPr id="8" name="object 2"/>
            <p:cNvSpPr txBox="1"/>
            <p:nvPr/>
          </p:nvSpPr>
          <p:spPr>
            <a:xfrm>
              <a:off x="670" y="470"/>
              <a:ext cx="5528" cy="623"/>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主题三</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西餐服务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10" name="文本框 9"/>
            <p:cNvSpPr txBox="1"/>
            <p:nvPr/>
          </p:nvSpPr>
          <p:spPr>
            <a:xfrm>
              <a:off x="997" y="811"/>
              <a:ext cx="2483" cy="406"/>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5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客房送餐服务</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grpSp>
      <p:pic>
        <p:nvPicPr>
          <p:cNvPr id="100" name="图片 99"/>
          <p:cNvPicPr/>
          <p:nvPr/>
        </p:nvPicPr>
        <p:blipFill>
          <a:blip r:embed="rId2"/>
          <a:stretch>
            <a:fillRect/>
          </a:stretch>
        </p:blipFill>
        <p:spPr>
          <a:xfrm>
            <a:off x="4669790" y="1746250"/>
            <a:ext cx="2344420" cy="1679575"/>
          </a:xfrm>
          <a:prstGeom prst="roundRect">
            <a:avLst/>
          </a:prstGeom>
          <a:noFill/>
          <a:ln w="9525">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圆角矩形 5"/>
          <p:cNvSpPr/>
          <p:nvPr>
            <p:custDataLst>
              <p:tags r:id="rId1"/>
            </p:custDataLst>
          </p:nvPr>
        </p:nvSpPr>
        <p:spPr>
          <a:xfrm>
            <a:off x="3397250" y="990600"/>
            <a:ext cx="1015365" cy="383540"/>
          </a:xfrm>
          <a:prstGeom prst="roundRect">
            <a:avLst/>
          </a:prstGeom>
          <a:solidFill>
            <a:srgbClr val="EDCCB1"/>
          </a:solidFill>
        </p:spPr>
        <p:txBody>
          <a:bodyPr wrap="square" lIns="0" tIns="0" rIns="0" bIns="0" rtlCol="0" anchor="ctr" anchorCtr="0">
            <a:noAutofit/>
          </a:bodyPr>
          <a:p>
            <a:pPr>
              <a:lnSpc>
                <a:spcPct val="150000"/>
              </a:lnSpc>
              <a:spcBef>
                <a:spcPct val="0"/>
              </a:spcBef>
              <a:spcAft>
                <a:spcPct val="0"/>
              </a:spcAft>
            </a:pPr>
            <a:r>
              <a:rPr lang="en-US" altLang="zh-CN" sz="1000">
                <a:solidFill>
                  <a:schemeClr val="tx1">
                    <a:lumMod val="85000"/>
                    <a:lumOff val="15000"/>
                  </a:schemeClr>
                </a:solidFill>
                <a:latin typeface="+mn-ea"/>
                <a:cs typeface="+mn-ea"/>
                <a:sym typeface="+mn-ea"/>
              </a:rPr>
              <a:t>  </a:t>
            </a:r>
            <a:r>
              <a:rPr lang="zh-CN" altLang="en-US" sz="1000">
                <a:solidFill>
                  <a:schemeClr val="tx1">
                    <a:lumMod val="85000"/>
                    <a:lumOff val="15000"/>
                  </a:schemeClr>
                </a:solidFill>
                <a:latin typeface="+mn-ea"/>
                <a:cs typeface="+mn-ea"/>
                <a:sym typeface="+mn-ea"/>
              </a:rPr>
              <a:t>送餐服务流程</a:t>
            </a:r>
            <a:endParaRPr lang="zh-CN" altLang="en-US" sz="1000">
              <a:solidFill>
                <a:schemeClr val="tx1">
                  <a:lumMod val="85000"/>
                  <a:lumOff val="15000"/>
                </a:schemeClr>
              </a:solidFill>
              <a:latin typeface="+mn-ea"/>
              <a:cs typeface="+mn-ea"/>
              <a:sym typeface="+mn-ea"/>
            </a:endParaRPr>
          </a:p>
        </p:txBody>
      </p:sp>
      <p:grpSp>
        <p:nvGrpSpPr>
          <p:cNvPr id="7" name="组合 6"/>
          <p:cNvGrpSpPr/>
          <p:nvPr/>
        </p:nvGrpSpPr>
        <p:grpSpPr>
          <a:xfrm>
            <a:off x="425450" y="298450"/>
            <a:ext cx="3510280" cy="474345"/>
            <a:chOff x="670" y="470"/>
            <a:chExt cx="5528" cy="747"/>
          </a:xfrm>
        </p:grpSpPr>
        <p:sp>
          <p:nvSpPr>
            <p:cNvPr id="8" name="object 2"/>
            <p:cNvSpPr txBox="1"/>
            <p:nvPr/>
          </p:nvSpPr>
          <p:spPr>
            <a:xfrm>
              <a:off x="670" y="470"/>
              <a:ext cx="5528" cy="623"/>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主题三</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西餐服务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10" name="文本框 9"/>
            <p:cNvSpPr txBox="1"/>
            <p:nvPr/>
          </p:nvSpPr>
          <p:spPr>
            <a:xfrm>
              <a:off x="997" y="811"/>
              <a:ext cx="2483" cy="406"/>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5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客房送餐服务</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grpSp>
      <p:sp>
        <p:nvSpPr>
          <p:cNvPr id="33" name="矩形 32"/>
          <p:cNvSpPr/>
          <p:nvPr>
            <p:custDataLst>
              <p:tags r:id="rId2"/>
            </p:custDataLst>
          </p:nvPr>
        </p:nvSpPr>
        <p:spPr>
          <a:xfrm>
            <a:off x="3136948" y="2295104"/>
            <a:ext cx="1108074" cy="407086"/>
          </a:xfrm>
          <a:prstGeom prst="rect">
            <a:avLst/>
          </a:prstGeom>
          <a:gradFill>
            <a:gsLst>
              <a:gs pos="0">
                <a:schemeClr val="accent3"/>
              </a:gs>
              <a:gs pos="100000">
                <a:schemeClr val="accent3">
                  <a:lumMod val="60000"/>
                  <a:lumOff val="40000"/>
                </a:schemeClr>
              </a:gs>
            </a:gsLst>
            <a:lin ang="0" scaled="0"/>
          </a:gradFill>
          <a:ln>
            <a:noFill/>
          </a:ln>
          <a:effectLst>
            <a:outerShdw blurRad="50800" dist="38100" dir="8100000" algn="tr" rotWithShape="0">
              <a:schemeClr val="accent3">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437914" rIns="437914" numCol="1" spcCol="0" rtlCol="0" fromWordArt="0" anchor="ctr" anchorCtr="0" forceAA="0" compatLnSpc="1">
            <a:noAutofit/>
          </a:bodyPr>
          <a:p>
            <a:pPr lvl="0" algn="ctr">
              <a:spcBef>
                <a:spcPct val="0"/>
              </a:spcBef>
              <a:spcAft>
                <a:spcPct val="0"/>
              </a:spcAft>
              <a:buClrTx/>
              <a:buSzTx/>
              <a:buFontTx/>
            </a:pPr>
            <a:r>
              <a:rPr lang="en-US" altLang="zh-CN" sz="1000" b="1">
                <a:solidFill>
                  <a:schemeClr val="lt1">
                    <a:lumMod val="100000"/>
                  </a:schemeClr>
                </a:solidFill>
                <a:latin typeface="+mn-ea"/>
                <a:cs typeface="+mn-ea"/>
                <a:sym typeface="+mn-ea"/>
              </a:rPr>
              <a:t>送餐服务</a:t>
            </a:r>
            <a:endParaRPr lang="en-US" altLang="zh-CN" sz="1000" b="1">
              <a:solidFill>
                <a:schemeClr val="lt1">
                  <a:lumMod val="100000"/>
                </a:schemeClr>
              </a:solidFill>
              <a:latin typeface="+mn-ea"/>
              <a:cs typeface="+mn-ea"/>
              <a:sym typeface="+mn-ea"/>
            </a:endParaRPr>
          </a:p>
        </p:txBody>
      </p:sp>
      <p:sp>
        <p:nvSpPr>
          <p:cNvPr id="34" name="矩形 33"/>
          <p:cNvSpPr/>
          <p:nvPr>
            <p:custDataLst>
              <p:tags r:id="rId3"/>
            </p:custDataLst>
          </p:nvPr>
        </p:nvSpPr>
        <p:spPr>
          <a:xfrm>
            <a:off x="4799443" y="2295104"/>
            <a:ext cx="1108074" cy="407086"/>
          </a:xfrm>
          <a:prstGeom prst="rect">
            <a:avLst/>
          </a:prstGeom>
          <a:gradFill>
            <a:gsLst>
              <a:gs pos="0">
                <a:schemeClr val="accent5"/>
              </a:gs>
              <a:gs pos="100000">
                <a:schemeClr val="accent5">
                  <a:lumMod val="60000"/>
                  <a:lumOff val="40000"/>
                </a:schemeClr>
              </a:gs>
            </a:gsLst>
            <a:lin ang="0" scaled="0"/>
          </a:gradFill>
          <a:ln>
            <a:noFill/>
          </a:ln>
          <a:effectLst>
            <a:outerShdw blurRad="50800" dist="38100" dir="8100000" algn="tr" rotWithShape="0">
              <a:schemeClr val="accent5">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437914" rIns="437914" numCol="1" spcCol="0" rtlCol="0" fromWordArt="0" anchor="ctr" anchorCtr="0" forceAA="0" compatLnSpc="1">
            <a:noAutofit/>
          </a:bodyPr>
          <a:p>
            <a:pPr lvl="0" algn="ctr">
              <a:spcBef>
                <a:spcPct val="0"/>
              </a:spcBef>
              <a:spcAft>
                <a:spcPct val="0"/>
              </a:spcAft>
              <a:buClrTx/>
              <a:buSzTx/>
              <a:buFontTx/>
            </a:pPr>
            <a:r>
              <a:rPr lang="en-US" altLang="zh-CN" sz="1000" b="1">
                <a:solidFill>
                  <a:schemeClr val="lt1">
                    <a:lumMod val="100000"/>
                  </a:schemeClr>
                </a:solidFill>
                <a:latin typeface="+mn-ea"/>
                <a:cs typeface="+mn-ea"/>
                <a:sym typeface="+mn-ea"/>
              </a:rPr>
              <a:t>结账</a:t>
            </a:r>
            <a:endParaRPr lang="en-US" altLang="zh-CN" sz="1000" b="1">
              <a:solidFill>
                <a:schemeClr val="lt1">
                  <a:lumMod val="100000"/>
                </a:schemeClr>
              </a:solidFill>
              <a:latin typeface="+mn-ea"/>
              <a:cs typeface="+mn-ea"/>
              <a:sym typeface="+mn-ea"/>
            </a:endParaRPr>
          </a:p>
        </p:txBody>
      </p:sp>
      <p:sp>
        <p:nvSpPr>
          <p:cNvPr id="35" name="任意多边形 34"/>
          <p:cNvSpPr/>
          <p:nvPr>
            <p:custDataLst>
              <p:tags r:id="rId4"/>
            </p:custDataLst>
          </p:nvPr>
        </p:nvSpPr>
        <p:spPr>
          <a:xfrm>
            <a:off x="1482512" y="2295104"/>
            <a:ext cx="1098796" cy="407086"/>
          </a:xfrm>
          <a:custGeom>
            <a:avLst/>
            <a:gdLst/>
            <a:ahLst/>
            <a:cxnLst>
              <a:cxn ang="3">
                <a:pos x="hc" y="t"/>
              </a:cxn>
              <a:cxn ang="cd2">
                <a:pos x="l" y="vc"/>
              </a:cxn>
              <a:cxn ang="cd4">
                <a:pos x="hc" y="b"/>
              </a:cxn>
              <a:cxn ang="0">
                <a:pos x="r" y="vc"/>
              </a:cxn>
            </a:cxnLst>
            <a:rect l="l" t="t" r="r" b="b"/>
            <a:pathLst>
              <a:path w="2864" h="1061">
                <a:moveTo>
                  <a:pt x="0" y="0"/>
                </a:moveTo>
                <a:lnTo>
                  <a:pt x="2864" y="0"/>
                </a:lnTo>
                <a:lnTo>
                  <a:pt x="2864" y="1061"/>
                </a:lnTo>
                <a:lnTo>
                  <a:pt x="4" y="1061"/>
                </a:lnTo>
                <a:lnTo>
                  <a:pt x="532" y="533"/>
                </a:lnTo>
                <a:lnTo>
                  <a:pt x="0" y="0"/>
                </a:lnTo>
                <a:close/>
              </a:path>
            </a:pathLst>
          </a:custGeom>
          <a:gradFill>
            <a:gsLst>
              <a:gs pos="15000">
                <a:schemeClr val="accent1"/>
              </a:gs>
              <a:gs pos="100000">
                <a:schemeClr val="accent1">
                  <a:lumMod val="60000"/>
                  <a:lumOff val="40000"/>
                </a:schemeClr>
              </a:gs>
            </a:gsLst>
            <a:lin ang="0" scaled="0"/>
          </a:gradFill>
          <a:ln>
            <a:noFill/>
          </a:ln>
          <a:effectLst>
            <a:outerShdw blurRad="50800" dist="38100" dir="8100000" algn="tr" rotWithShape="0">
              <a:schemeClr val="accent1">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wrap="none" lIns="375039" rIns="437914" rtlCol="0" anchor="ctr">
            <a:noAutofit/>
          </a:bodyPr>
          <a:p>
            <a:pPr algn="ctr">
              <a:spcBef>
                <a:spcPct val="0"/>
              </a:spcBef>
              <a:spcAft>
                <a:spcPct val="0"/>
              </a:spcAft>
            </a:pPr>
            <a:r>
              <a:rPr lang="en-US" altLang="zh-CN" sz="1000" b="1">
                <a:solidFill>
                  <a:schemeClr val="lt1">
                    <a:lumMod val="100000"/>
                  </a:schemeClr>
                </a:solidFill>
                <a:latin typeface="+mn-ea"/>
                <a:cs typeface="+mn-ea"/>
                <a:sym typeface="+mn-ea"/>
              </a:rPr>
              <a:t>餐前准备</a:t>
            </a:r>
            <a:endParaRPr lang="en-US" altLang="zh-CN" sz="1000" b="1">
              <a:solidFill>
                <a:schemeClr val="lt1">
                  <a:lumMod val="100000"/>
                </a:schemeClr>
              </a:solidFill>
              <a:latin typeface="+mn-ea"/>
              <a:cs typeface="+mn-ea"/>
              <a:sym typeface="+mn-ea"/>
            </a:endParaRPr>
          </a:p>
        </p:txBody>
      </p:sp>
      <p:sp>
        <p:nvSpPr>
          <p:cNvPr id="36" name="平行四边形 35"/>
          <p:cNvSpPr/>
          <p:nvPr>
            <p:custDataLst>
              <p:tags r:id="rId5"/>
            </p:custDataLst>
          </p:nvPr>
        </p:nvSpPr>
        <p:spPr>
          <a:xfrm rot="5400000">
            <a:off x="2252561" y="2372608"/>
            <a:ext cx="380996" cy="277018"/>
          </a:xfrm>
          <a:prstGeom prst="parallelogram">
            <a:avLst>
              <a:gd name="adj" fmla="val 62950"/>
            </a:avLst>
          </a:prstGeom>
          <a:gradFill>
            <a:gsLst>
              <a:gs pos="25000">
                <a:schemeClr val="accent2">
                  <a:lumMod val="85000"/>
                </a:schemeClr>
              </a:gs>
              <a:gs pos="88000">
                <a:schemeClr val="accent2">
                  <a:lumMod val="95000"/>
                  <a:lumOff val="5000"/>
                </a:schemeClr>
              </a:gs>
            </a:gsLst>
            <a:lin ang="0" scaled="0"/>
          </a:gradFill>
          <a:ln>
            <a:noFill/>
          </a:ln>
          <a:effectLst>
            <a:outerShdw blurRad="50800" dist="38100" dir="8100000" algn="tr" rotWithShape="0">
              <a:schemeClr val="accent2">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565">
              <a:sym typeface="+mn-ea"/>
            </a:endParaRPr>
          </a:p>
        </p:txBody>
      </p:sp>
      <p:sp>
        <p:nvSpPr>
          <p:cNvPr id="37" name="平行四边形 36"/>
          <p:cNvSpPr/>
          <p:nvPr>
            <p:custDataLst>
              <p:tags r:id="rId6"/>
            </p:custDataLst>
          </p:nvPr>
        </p:nvSpPr>
        <p:spPr>
          <a:xfrm rot="16200000" flipH="1">
            <a:off x="3084000" y="2372608"/>
            <a:ext cx="380996" cy="277018"/>
          </a:xfrm>
          <a:prstGeom prst="parallelogram">
            <a:avLst>
              <a:gd name="adj" fmla="val 62950"/>
            </a:avLst>
          </a:prstGeom>
          <a:gradFill>
            <a:gsLst>
              <a:gs pos="0">
                <a:schemeClr val="accent2">
                  <a:lumMod val="85000"/>
                </a:schemeClr>
              </a:gs>
              <a:gs pos="88000">
                <a:schemeClr val="accent2">
                  <a:lumMod val="90000"/>
                  <a:lumOff val="10000"/>
                </a:schemeClr>
              </a:gs>
            </a:gsLst>
            <a:lin ang="0" scaled="0"/>
          </a:gradFill>
          <a:ln>
            <a:noFill/>
          </a:ln>
          <a:effectLst>
            <a:outerShdw blurRad="50800" dist="38100" dir="8100000" algn="tr" rotWithShape="0">
              <a:schemeClr val="accent2">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565">
              <a:sym typeface="+mn-ea"/>
            </a:endParaRPr>
          </a:p>
        </p:txBody>
      </p:sp>
      <p:sp>
        <p:nvSpPr>
          <p:cNvPr id="38" name="平行四边形 37"/>
          <p:cNvSpPr/>
          <p:nvPr>
            <p:custDataLst>
              <p:tags r:id="rId7"/>
            </p:custDataLst>
          </p:nvPr>
        </p:nvSpPr>
        <p:spPr>
          <a:xfrm rot="16200000" flipH="1">
            <a:off x="4745727" y="2372608"/>
            <a:ext cx="380996" cy="277018"/>
          </a:xfrm>
          <a:prstGeom prst="parallelogram">
            <a:avLst>
              <a:gd name="adj" fmla="val 62950"/>
            </a:avLst>
          </a:prstGeom>
          <a:gradFill>
            <a:gsLst>
              <a:gs pos="0">
                <a:schemeClr val="accent4">
                  <a:lumMod val="85000"/>
                </a:schemeClr>
              </a:gs>
              <a:gs pos="88000">
                <a:schemeClr val="accent4">
                  <a:lumMod val="90000"/>
                  <a:lumOff val="10000"/>
                </a:schemeClr>
              </a:gs>
            </a:gsLst>
            <a:lin ang="0" scaled="0"/>
          </a:gradFill>
          <a:ln>
            <a:noFill/>
          </a:ln>
          <a:effectLst>
            <a:outerShdw blurRad="50800" dist="38100" dir="8100000" algn="tr" rotWithShape="0">
              <a:schemeClr val="accent4">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565">
              <a:sym typeface="+mn-ea"/>
            </a:endParaRPr>
          </a:p>
        </p:txBody>
      </p:sp>
      <p:sp>
        <p:nvSpPr>
          <p:cNvPr id="39" name="平行四边形 38"/>
          <p:cNvSpPr/>
          <p:nvPr>
            <p:custDataLst>
              <p:tags r:id="rId8"/>
            </p:custDataLst>
          </p:nvPr>
        </p:nvSpPr>
        <p:spPr>
          <a:xfrm rot="5400000">
            <a:off x="3916207" y="2372608"/>
            <a:ext cx="380996" cy="277018"/>
          </a:xfrm>
          <a:prstGeom prst="parallelogram">
            <a:avLst>
              <a:gd name="adj" fmla="val 62950"/>
            </a:avLst>
          </a:prstGeom>
          <a:gradFill>
            <a:gsLst>
              <a:gs pos="25000">
                <a:schemeClr val="accent4">
                  <a:lumMod val="85000"/>
                </a:schemeClr>
              </a:gs>
              <a:gs pos="88000">
                <a:schemeClr val="accent4">
                  <a:lumMod val="95000"/>
                  <a:lumOff val="5000"/>
                </a:schemeClr>
              </a:gs>
            </a:gsLst>
            <a:lin ang="0" scaled="0"/>
          </a:gradFill>
          <a:ln>
            <a:noFill/>
          </a:ln>
          <a:effectLst>
            <a:outerShdw blurRad="50800" dist="38100" dir="8100000" algn="tr" rotWithShape="0">
              <a:schemeClr val="accent4">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565">
              <a:sym typeface="+mn-ea"/>
            </a:endParaRPr>
          </a:p>
        </p:txBody>
      </p:sp>
      <p:sp>
        <p:nvSpPr>
          <p:cNvPr id="40" name="平行四边形 39"/>
          <p:cNvSpPr/>
          <p:nvPr>
            <p:custDataLst>
              <p:tags r:id="rId9"/>
            </p:custDataLst>
          </p:nvPr>
        </p:nvSpPr>
        <p:spPr>
          <a:xfrm rot="5400000">
            <a:off x="5578701" y="2372608"/>
            <a:ext cx="380996" cy="277018"/>
          </a:xfrm>
          <a:prstGeom prst="parallelogram">
            <a:avLst>
              <a:gd name="adj" fmla="val 62950"/>
            </a:avLst>
          </a:prstGeom>
          <a:gradFill>
            <a:gsLst>
              <a:gs pos="25000">
                <a:schemeClr val="accent6">
                  <a:lumMod val="85000"/>
                </a:schemeClr>
              </a:gs>
              <a:gs pos="88000">
                <a:schemeClr val="accent6">
                  <a:lumMod val="95000"/>
                  <a:lumOff val="5000"/>
                </a:schemeClr>
              </a:gs>
            </a:gsLst>
            <a:lin ang="0" scaled="0"/>
          </a:gradFill>
          <a:ln>
            <a:noFill/>
          </a:ln>
          <a:effectLst>
            <a:outerShdw blurRad="50800" dist="38100" dir="8100000" algn="tr" rotWithShape="0">
              <a:schemeClr val="accent6">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565">
              <a:sym typeface="+mn-ea"/>
            </a:endParaRPr>
          </a:p>
        </p:txBody>
      </p:sp>
      <p:sp>
        <p:nvSpPr>
          <p:cNvPr id="41" name="矩形 40"/>
          <p:cNvSpPr/>
          <p:nvPr>
            <p:custDataLst>
              <p:tags r:id="rId10"/>
            </p:custDataLst>
          </p:nvPr>
        </p:nvSpPr>
        <p:spPr>
          <a:xfrm>
            <a:off x="3967236" y="2118994"/>
            <a:ext cx="1108074" cy="407086"/>
          </a:xfrm>
          <a:prstGeom prst="rect">
            <a:avLst/>
          </a:prstGeom>
          <a:gradFill>
            <a:gsLst>
              <a:gs pos="0">
                <a:schemeClr val="accent4"/>
              </a:gs>
              <a:gs pos="100000">
                <a:schemeClr val="accent4">
                  <a:lumMod val="60000"/>
                  <a:lumOff val="40000"/>
                </a:schemeClr>
              </a:gs>
            </a:gsLst>
            <a:lin ang="0" scaled="0"/>
          </a:gradFill>
          <a:ln>
            <a:noFill/>
          </a:ln>
          <a:effectLst>
            <a:outerShdw blurRad="50800" dist="38100" dir="8100000" algn="tr" rotWithShape="0">
              <a:schemeClr val="accent4">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numCol="1" spcCol="0" rtlCol="0" fromWordArt="0" anchor="ctr" anchorCtr="0" forceAA="0" compatLnSpc="1">
            <a:noAutofit/>
          </a:bodyPr>
          <a:p>
            <a:pPr lvl="0" algn="ctr">
              <a:spcBef>
                <a:spcPct val="0"/>
              </a:spcBef>
              <a:spcAft>
                <a:spcPct val="0"/>
              </a:spcAft>
              <a:buClrTx/>
              <a:buSzTx/>
              <a:buFontTx/>
            </a:pPr>
            <a:r>
              <a:rPr lang="en-US" altLang="zh-CN" sz="1000" b="1">
                <a:solidFill>
                  <a:schemeClr val="lt1">
                    <a:lumMod val="100000"/>
                  </a:schemeClr>
                </a:solidFill>
                <a:latin typeface="+mn-ea"/>
                <a:cs typeface="+mn-ea"/>
                <a:sym typeface="+mn-ea"/>
              </a:rPr>
              <a:t>房内用餐服务</a:t>
            </a:r>
            <a:endParaRPr lang="en-US" altLang="zh-CN" sz="1000" b="1">
              <a:solidFill>
                <a:schemeClr val="lt1">
                  <a:lumMod val="100000"/>
                </a:schemeClr>
              </a:solidFill>
              <a:latin typeface="+mn-ea"/>
              <a:cs typeface="+mn-ea"/>
              <a:sym typeface="+mn-ea"/>
            </a:endParaRPr>
          </a:p>
        </p:txBody>
      </p:sp>
      <p:sp>
        <p:nvSpPr>
          <p:cNvPr id="42" name="五边形 41"/>
          <p:cNvSpPr/>
          <p:nvPr>
            <p:custDataLst>
              <p:tags r:id="rId11"/>
            </p:custDataLst>
          </p:nvPr>
        </p:nvSpPr>
        <p:spPr>
          <a:xfrm>
            <a:off x="5630498" y="2118994"/>
            <a:ext cx="1108074" cy="407086"/>
          </a:xfrm>
          <a:prstGeom prst="homePlate">
            <a:avLst>
              <a:gd name="adj" fmla="val 34872"/>
            </a:avLst>
          </a:prstGeom>
          <a:gradFill>
            <a:gsLst>
              <a:gs pos="0">
                <a:schemeClr val="accent6"/>
              </a:gs>
              <a:gs pos="100000">
                <a:schemeClr val="accent6">
                  <a:lumMod val="60000"/>
                  <a:lumOff val="40000"/>
                </a:schemeClr>
              </a:gs>
            </a:gsLst>
            <a:lin ang="0" scaled="0"/>
          </a:gradFill>
          <a:ln>
            <a:noFill/>
          </a:ln>
          <a:effectLst>
            <a:outerShdw blurRad="50800" dist="38100" dir="8100000" algn="tr" rotWithShape="0">
              <a:schemeClr val="accent6">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numCol="1" spcCol="0" rtlCol="0" fromWordArt="0" anchor="ctr" anchorCtr="0" forceAA="0" compatLnSpc="1">
            <a:noAutofit/>
          </a:bodyPr>
          <a:p>
            <a:pPr lvl="0" algn="ctr">
              <a:spcBef>
                <a:spcPct val="0"/>
              </a:spcBef>
              <a:spcAft>
                <a:spcPct val="0"/>
              </a:spcAft>
              <a:buClrTx/>
              <a:buSzTx/>
              <a:buFontTx/>
            </a:pPr>
            <a:r>
              <a:rPr lang="en-US" altLang="zh-CN" sz="1000" b="1">
                <a:solidFill>
                  <a:schemeClr val="lt1">
                    <a:lumMod val="100000"/>
                  </a:schemeClr>
                </a:solidFill>
                <a:latin typeface="+mn-ea"/>
                <a:cs typeface="+mn-ea"/>
                <a:sym typeface="+mn-ea"/>
              </a:rPr>
              <a:t>道别</a:t>
            </a:r>
            <a:endParaRPr lang="en-US" altLang="zh-CN" sz="1000" b="1">
              <a:solidFill>
                <a:schemeClr val="lt1">
                  <a:lumMod val="100000"/>
                </a:schemeClr>
              </a:solidFill>
              <a:latin typeface="+mn-ea"/>
              <a:cs typeface="+mn-ea"/>
              <a:sym typeface="+mn-ea"/>
            </a:endParaRPr>
          </a:p>
        </p:txBody>
      </p:sp>
      <p:sp>
        <p:nvSpPr>
          <p:cNvPr id="43" name="矩形 42"/>
          <p:cNvSpPr/>
          <p:nvPr>
            <p:custDataLst>
              <p:tags r:id="rId12"/>
            </p:custDataLst>
          </p:nvPr>
        </p:nvSpPr>
        <p:spPr>
          <a:xfrm>
            <a:off x="2305509" y="2118994"/>
            <a:ext cx="1108074" cy="407086"/>
          </a:xfrm>
          <a:prstGeom prst="rect">
            <a:avLst/>
          </a:prstGeom>
          <a:gradFill>
            <a:gsLst>
              <a:gs pos="0">
                <a:schemeClr val="accent2"/>
              </a:gs>
              <a:gs pos="100000">
                <a:schemeClr val="accent2">
                  <a:lumMod val="60000"/>
                  <a:lumOff val="40000"/>
                </a:schemeClr>
              </a:gs>
            </a:gsLst>
            <a:lin ang="0" scaled="0"/>
          </a:gradFill>
          <a:ln>
            <a:noFill/>
          </a:ln>
          <a:effectLst>
            <a:outerShdw blurRad="50800" dist="38100" dir="8100000" algn="tr" rotWithShape="0">
              <a:schemeClr val="accent2">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numCol="1" spcCol="0" rtlCol="0" fromWordArt="0" anchor="ctr" anchorCtr="0" forceAA="0" compatLnSpc="1">
            <a:noAutofit/>
          </a:bodyPr>
          <a:p>
            <a:pPr lvl="0" algn="ctr">
              <a:spcBef>
                <a:spcPct val="0"/>
              </a:spcBef>
              <a:spcAft>
                <a:spcPct val="0"/>
              </a:spcAft>
              <a:buClrTx/>
              <a:buSzTx/>
              <a:buFontTx/>
            </a:pPr>
            <a:r>
              <a:rPr lang="en-US" altLang="zh-CN" sz="1000" b="1">
                <a:solidFill>
                  <a:schemeClr val="lt1">
                    <a:lumMod val="100000"/>
                  </a:schemeClr>
                </a:solidFill>
                <a:latin typeface="+mn-ea"/>
                <a:cs typeface="+mn-ea"/>
                <a:sym typeface="+mn-ea"/>
              </a:rPr>
              <a:t>检查核对</a:t>
            </a:r>
            <a:endParaRPr lang="en-US" altLang="zh-CN" sz="1000" b="1">
              <a:solidFill>
                <a:schemeClr val="lt1">
                  <a:lumMod val="100000"/>
                </a:schemeClr>
              </a:solidFill>
              <a:latin typeface="+mn-ea"/>
              <a:cs typeface="+mn-ea"/>
              <a:sym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圆角矩形 5"/>
          <p:cNvSpPr/>
          <p:nvPr>
            <p:custDataLst>
              <p:tags r:id="rId1"/>
            </p:custDataLst>
          </p:nvPr>
        </p:nvSpPr>
        <p:spPr>
          <a:xfrm>
            <a:off x="3397250" y="990600"/>
            <a:ext cx="1015365" cy="383540"/>
          </a:xfrm>
          <a:prstGeom prst="roundRect">
            <a:avLst/>
          </a:prstGeom>
          <a:solidFill>
            <a:srgbClr val="EDCCB1"/>
          </a:solidFill>
        </p:spPr>
        <p:txBody>
          <a:bodyPr wrap="square" lIns="0" tIns="0" rIns="0" bIns="0" rtlCol="0" anchor="ctr" anchorCtr="0">
            <a:noAutofit/>
          </a:bodyPr>
          <a:p>
            <a:pPr>
              <a:lnSpc>
                <a:spcPct val="150000"/>
              </a:lnSpc>
              <a:spcBef>
                <a:spcPct val="0"/>
              </a:spcBef>
              <a:spcAft>
                <a:spcPct val="0"/>
              </a:spcAft>
            </a:pPr>
            <a:r>
              <a:rPr lang="en-US" altLang="zh-CN" sz="1000">
                <a:solidFill>
                  <a:schemeClr val="tx1">
                    <a:lumMod val="85000"/>
                    <a:lumOff val="15000"/>
                  </a:schemeClr>
                </a:solidFill>
                <a:latin typeface="+mn-ea"/>
                <a:cs typeface="+mn-ea"/>
                <a:sym typeface="+mn-ea"/>
              </a:rPr>
              <a:t>  </a:t>
            </a:r>
            <a:r>
              <a:rPr lang="zh-CN" altLang="en-US" sz="1000">
                <a:solidFill>
                  <a:schemeClr val="tx1">
                    <a:lumMod val="85000"/>
                    <a:lumOff val="15000"/>
                  </a:schemeClr>
                </a:solidFill>
                <a:latin typeface="+mn-ea"/>
                <a:cs typeface="+mn-ea"/>
                <a:sym typeface="+mn-ea"/>
              </a:rPr>
              <a:t>送餐服务流程</a:t>
            </a:r>
            <a:endParaRPr lang="zh-CN" altLang="en-US" sz="1000">
              <a:solidFill>
                <a:schemeClr val="tx1">
                  <a:lumMod val="85000"/>
                  <a:lumOff val="15000"/>
                </a:schemeClr>
              </a:solidFill>
              <a:latin typeface="+mn-ea"/>
              <a:cs typeface="+mn-ea"/>
              <a:sym typeface="+mn-ea"/>
            </a:endParaRPr>
          </a:p>
        </p:txBody>
      </p:sp>
      <p:grpSp>
        <p:nvGrpSpPr>
          <p:cNvPr id="7" name="组合 6"/>
          <p:cNvGrpSpPr/>
          <p:nvPr/>
        </p:nvGrpSpPr>
        <p:grpSpPr>
          <a:xfrm>
            <a:off x="425450" y="298450"/>
            <a:ext cx="3510280" cy="474345"/>
            <a:chOff x="670" y="470"/>
            <a:chExt cx="5528" cy="747"/>
          </a:xfrm>
        </p:grpSpPr>
        <p:sp>
          <p:nvSpPr>
            <p:cNvPr id="8" name="object 2"/>
            <p:cNvSpPr txBox="1"/>
            <p:nvPr/>
          </p:nvSpPr>
          <p:spPr>
            <a:xfrm>
              <a:off x="670" y="470"/>
              <a:ext cx="5528" cy="623"/>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主题三</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西餐服务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10" name="文本框 9"/>
            <p:cNvSpPr txBox="1"/>
            <p:nvPr/>
          </p:nvSpPr>
          <p:spPr>
            <a:xfrm>
              <a:off x="997" y="811"/>
              <a:ext cx="2483" cy="406"/>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5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客房送餐服务</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grpSp>
      <p:sp>
        <p:nvSpPr>
          <p:cNvPr id="33" name="矩形 32"/>
          <p:cNvSpPr/>
          <p:nvPr>
            <p:custDataLst>
              <p:tags r:id="rId2"/>
            </p:custDataLst>
          </p:nvPr>
        </p:nvSpPr>
        <p:spPr>
          <a:xfrm>
            <a:off x="3136948" y="2295104"/>
            <a:ext cx="1108074" cy="407086"/>
          </a:xfrm>
          <a:prstGeom prst="rect">
            <a:avLst/>
          </a:prstGeom>
          <a:gradFill>
            <a:gsLst>
              <a:gs pos="0">
                <a:schemeClr val="accent3"/>
              </a:gs>
              <a:gs pos="100000">
                <a:schemeClr val="accent3">
                  <a:lumMod val="60000"/>
                  <a:lumOff val="40000"/>
                </a:schemeClr>
              </a:gs>
            </a:gsLst>
            <a:lin ang="0" scaled="0"/>
          </a:gradFill>
          <a:ln>
            <a:noFill/>
          </a:ln>
          <a:effectLst>
            <a:outerShdw blurRad="50800" dist="38100" dir="8100000" algn="tr" rotWithShape="0">
              <a:schemeClr val="accent3">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437914" rIns="437914" numCol="1" spcCol="0" rtlCol="0" fromWordArt="0" anchor="ctr" anchorCtr="0" forceAA="0" compatLnSpc="1">
            <a:noAutofit/>
          </a:bodyPr>
          <a:p>
            <a:pPr lvl="0" algn="ctr">
              <a:spcBef>
                <a:spcPct val="0"/>
              </a:spcBef>
              <a:spcAft>
                <a:spcPct val="0"/>
              </a:spcAft>
              <a:buClrTx/>
              <a:buSzTx/>
              <a:buFontTx/>
            </a:pPr>
            <a:r>
              <a:rPr lang="en-US" altLang="zh-CN" sz="1000" b="1">
                <a:solidFill>
                  <a:schemeClr val="lt1">
                    <a:lumMod val="100000"/>
                  </a:schemeClr>
                </a:solidFill>
                <a:latin typeface="+mn-ea"/>
                <a:cs typeface="+mn-ea"/>
                <a:sym typeface="+mn-ea"/>
              </a:rPr>
              <a:t>送餐服务</a:t>
            </a:r>
            <a:endParaRPr lang="en-US" altLang="zh-CN" sz="1000" b="1">
              <a:solidFill>
                <a:schemeClr val="lt1">
                  <a:lumMod val="100000"/>
                </a:schemeClr>
              </a:solidFill>
              <a:latin typeface="+mn-ea"/>
              <a:cs typeface="+mn-ea"/>
              <a:sym typeface="+mn-ea"/>
            </a:endParaRPr>
          </a:p>
        </p:txBody>
      </p:sp>
      <p:sp>
        <p:nvSpPr>
          <p:cNvPr id="34" name="矩形 33"/>
          <p:cNvSpPr/>
          <p:nvPr>
            <p:custDataLst>
              <p:tags r:id="rId3"/>
            </p:custDataLst>
          </p:nvPr>
        </p:nvSpPr>
        <p:spPr>
          <a:xfrm>
            <a:off x="4799443" y="2295104"/>
            <a:ext cx="1108074" cy="407086"/>
          </a:xfrm>
          <a:prstGeom prst="rect">
            <a:avLst/>
          </a:prstGeom>
          <a:gradFill>
            <a:gsLst>
              <a:gs pos="0">
                <a:schemeClr val="accent5"/>
              </a:gs>
              <a:gs pos="100000">
                <a:schemeClr val="accent5">
                  <a:lumMod val="60000"/>
                  <a:lumOff val="40000"/>
                </a:schemeClr>
              </a:gs>
            </a:gsLst>
            <a:lin ang="0" scaled="0"/>
          </a:gradFill>
          <a:ln>
            <a:noFill/>
          </a:ln>
          <a:effectLst>
            <a:outerShdw blurRad="50800" dist="38100" dir="8100000" algn="tr" rotWithShape="0">
              <a:schemeClr val="accent5">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437914" rIns="437914" numCol="1" spcCol="0" rtlCol="0" fromWordArt="0" anchor="ctr" anchorCtr="0" forceAA="0" compatLnSpc="1">
            <a:noAutofit/>
          </a:bodyPr>
          <a:p>
            <a:pPr lvl="0" algn="ctr">
              <a:spcBef>
                <a:spcPct val="0"/>
              </a:spcBef>
              <a:spcAft>
                <a:spcPct val="0"/>
              </a:spcAft>
              <a:buClrTx/>
              <a:buSzTx/>
              <a:buFontTx/>
            </a:pPr>
            <a:r>
              <a:rPr lang="en-US" altLang="zh-CN" sz="1000" b="1">
                <a:solidFill>
                  <a:schemeClr val="lt1">
                    <a:lumMod val="100000"/>
                  </a:schemeClr>
                </a:solidFill>
                <a:latin typeface="+mn-ea"/>
                <a:cs typeface="+mn-ea"/>
                <a:sym typeface="+mn-ea"/>
              </a:rPr>
              <a:t>结账</a:t>
            </a:r>
            <a:endParaRPr lang="en-US" altLang="zh-CN" sz="1000" b="1">
              <a:solidFill>
                <a:schemeClr val="lt1">
                  <a:lumMod val="100000"/>
                </a:schemeClr>
              </a:solidFill>
              <a:latin typeface="+mn-ea"/>
              <a:cs typeface="+mn-ea"/>
              <a:sym typeface="+mn-ea"/>
            </a:endParaRPr>
          </a:p>
        </p:txBody>
      </p:sp>
      <p:sp>
        <p:nvSpPr>
          <p:cNvPr id="35" name="任意多边形 34"/>
          <p:cNvSpPr/>
          <p:nvPr>
            <p:custDataLst>
              <p:tags r:id="rId4"/>
            </p:custDataLst>
          </p:nvPr>
        </p:nvSpPr>
        <p:spPr>
          <a:xfrm>
            <a:off x="1482512" y="2295104"/>
            <a:ext cx="1098796" cy="407086"/>
          </a:xfrm>
          <a:custGeom>
            <a:avLst/>
            <a:gdLst/>
            <a:ahLst/>
            <a:cxnLst>
              <a:cxn ang="3">
                <a:pos x="hc" y="t"/>
              </a:cxn>
              <a:cxn ang="cd2">
                <a:pos x="l" y="vc"/>
              </a:cxn>
              <a:cxn ang="cd4">
                <a:pos x="hc" y="b"/>
              </a:cxn>
              <a:cxn ang="0">
                <a:pos x="r" y="vc"/>
              </a:cxn>
            </a:cxnLst>
            <a:rect l="l" t="t" r="r" b="b"/>
            <a:pathLst>
              <a:path w="2864" h="1061">
                <a:moveTo>
                  <a:pt x="0" y="0"/>
                </a:moveTo>
                <a:lnTo>
                  <a:pt x="2864" y="0"/>
                </a:lnTo>
                <a:lnTo>
                  <a:pt x="2864" y="1061"/>
                </a:lnTo>
                <a:lnTo>
                  <a:pt x="4" y="1061"/>
                </a:lnTo>
                <a:lnTo>
                  <a:pt x="532" y="533"/>
                </a:lnTo>
                <a:lnTo>
                  <a:pt x="0" y="0"/>
                </a:lnTo>
                <a:close/>
              </a:path>
            </a:pathLst>
          </a:custGeom>
          <a:gradFill>
            <a:gsLst>
              <a:gs pos="15000">
                <a:schemeClr val="accent1"/>
              </a:gs>
              <a:gs pos="100000">
                <a:schemeClr val="accent1">
                  <a:lumMod val="60000"/>
                  <a:lumOff val="40000"/>
                </a:schemeClr>
              </a:gs>
            </a:gsLst>
            <a:lin ang="0" scaled="0"/>
          </a:gradFill>
          <a:ln>
            <a:noFill/>
          </a:ln>
          <a:effectLst>
            <a:outerShdw blurRad="50800" dist="38100" dir="8100000" algn="tr" rotWithShape="0">
              <a:schemeClr val="accent1">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wrap="none" lIns="375039" rIns="437914" rtlCol="0" anchor="ctr">
            <a:noAutofit/>
          </a:bodyPr>
          <a:p>
            <a:pPr algn="ctr">
              <a:spcBef>
                <a:spcPct val="0"/>
              </a:spcBef>
              <a:spcAft>
                <a:spcPct val="0"/>
              </a:spcAft>
            </a:pPr>
            <a:r>
              <a:rPr lang="en-US" altLang="zh-CN" sz="1000" b="1">
                <a:solidFill>
                  <a:schemeClr val="lt1">
                    <a:lumMod val="100000"/>
                  </a:schemeClr>
                </a:solidFill>
                <a:latin typeface="+mn-ea"/>
                <a:cs typeface="+mn-ea"/>
                <a:sym typeface="+mn-ea"/>
              </a:rPr>
              <a:t>餐前准备</a:t>
            </a:r>
            <a:endParaRPr lang="en-US" altLang="zh-CN" sz="1000" b="1">
              <a:solidFill>
                <a:schemeClr val="lt1">
                  <a:lumMod val="100000"/>
                </a:schemeClr>
              </a:solidFill>
              <a:latin typeface="+mn-ea"/>
              <a:cs typeface="+mn-ea"/>
              <a:sym typeface="+mn-ea"/>
            </a:endParaRPr>
          </a:p>
        </p:txBody>
      </p:sp>
      <p:sp>
        <p:nvSpPr>
          <p:cNvPr id="36" name="平行四边形 35"/>
          <p:cNvSpPr/>
          <p:nvPr>
            <p:custDataLst>
              <p:tags r:id="rId5"/>
            </p:custDataLst>
          </p:nvPr>
        </p:nvSpPr>
        <p:spPr>
          <a:xfrm rot="5400000">
            <a:off x="2252561" y="2372608"/>
            <a:ext cx="380996" cy="277018"/>
          </a:xfrm>
          <a:prstGeom prst="parallelogram">
            <a:avLst>
              <a:gd name="adj" fmla="val 62950"/>
            </a:avLst>
          </a:prstGeom>
          <a:gradFill>
            <a:gsLst>
              <a:gs pos="25000">
                <a:schemeClr val="accent2">
                  <a:lumMod val="85000"/>
                </a:schemeClr>
              </a:gs>
              <a:gs pos="88000">
                <a:schemeClr val="accent2">
                  <a:lumMod val="95000"/>
                  <a:lumOff val="5000"/>
                </a:schemeClr>
              </a:gs>
            </a:gsLst>
            <a:lin ang="0" scaled="0"/>
          </a:gradFill>
          <a:ln>
            <a:noFill/>
          </a:ln>
          <a:effectLst>
            <a:outerShdw blurRad="50800" dist="38100" dir="8100000" algn="tr" rotWithShape="0">
              <a:schemeClr val="accent2">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565">
              <a:sym typeface="+mn-ea"/>
            </a:endParaRPr>
          </a:p>
        </p:txBody>
      </p:sp>
      <p:sp>
        <p:nvSpPr>
          <p:cNvPr id="37" name="平行四边形 36"/>
          <p:cNvSpPr/>
          <p:nvPr>
            <p:custDataLst>
              <p:tags r:id="rId6"/>
            </p:custDataLst>
          </p:nvPr>
        </p:nvSpPr>
        <p:spPr>
          <a:xfrm rot="16200000" flipH="1">
            <a:off x="3084000" y="2372608"/>
            <a:ext cx="380996" cy="277018"/>
          </a:xfrm>
          <a:prstGeom prst="parallelogram">
            <a:avLst>
              <a:gd name="adj" fmla="val 62950"/>
            </a:avLst>
          </a:prstGeom>
          <a:gradFill>
            <a:gsLst>
              <a:gs pos="0">
                <a:schemeClr val="accent2">
                  <a:lumMod val="85000"/>
                </a:schemeClr>
              </a:gs>
              <a:gs pos="88000">
                <a:schemeClr val="accent2">
                  <a:lumMod val="90000"/>
                  <a:lumOff val="10000"/>
                </a:schemeClr>
              </a:gs>
            </a:gsLst>
            <a:lin ang="0" scaled="0"/>
          </a:gradFill>
          <a:ln>
            <a:noFill/>
          </a:ln>
          <a:effectLst>
            <a:outerShdw blurRad="50800" dist="38100" dir="8100000" algn="tr" rotWithShape="0">
              <a:schemeClr val="accent2">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565">
              <a:sym typeface="+mn-ea"/>
            </a:endParaRPr>
          </a:p>
        </p:txBody>
      </p:sp>
      <p:sp>
        <p:nvSpPr>
          <p:cNvPr id="38" name="平行四边形 37"/>
          <p:cNvSpPr/>
          <p:nvPr>
            <p:custDataLst>
              <p:tags r:id="rId7"/>
            </p:custDataLst>
          </p:nvPr>
        </p:nvSpPr>
        <p:spPr>
          <a:xfrm rot="16200000" flipH="1">
            <a:off x="4745727" y="2372608"/>
            <a:ext cx="380996" cy="277018"/>
          </a:xfrm>
          <a:prstGeom prst="parallelogram">
            <a:avLst>
              <a:gd name="adj" fmla="val 62950"/>
            </a:avLst>
          </a:prstGeom>
          <a:gradFill>
            <a:gsLst>
              <a:gs pos="0">
                <a:schemeClr val="accent4">
                  <a:lumMod val="85000"/>
                </a:schemeClr>
              </a:gs>
              <a:gs pos="88000">
                <a:schemeClr val="accent4">
                  <a:lumMod val="90000"/>
                  <a:lumOff val="10000"/>
                </a:schemeClr>
              </a:gs>
            </a:gsLst>
            <a:lin ang="0" scaled="0"/>
          </a:gradFill>
          <a:ln>
            <a:noFill/>
          </a:ln>
          <a:effectLst>
            <a:outerShdw blurRad="50800" dist="38100" dir="8100000" algn="tr" rotWithShape="0">
              <a:schemeClr val="accent4">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565">
              <a:sym typeface="+mn-ea"/>
            </a:endParaRPr>
          </a:p>
        </p:txBody>
      </p:sp>
      <p:sp>
        <p:nvSpPr>
          <p:cNvPr id="39" name="平行四边形 38"/>
          <p:cNvSpPr/>
          <p:nvPr>
            <p:custDataLst>
              <p:tags r:id="rId8"/>
            </p:custDataLst>
          </p:nvPr>
        </p:nvSpPr>
        <p:spPr>
          <a:xfrm rot="5400000">
            <a:off x="3916207" y="2372608"/>
            <a:ext cx="380996" cy="277018"/>
          </a:xfrm>
          <a:prstGeom prst="parallelogram">
            <a:avLst>
              <a:gd name="adj" fmla="val 62950"/>
            </a:avLst>
          </a:prstGeom>
          <a:gradFill>
            <a:gsLst>
              <a:gs pos="25000">
                <a:schemeClr val="accent4">
                  <a:lumMod val="85000"/>
                </a:schemeClr>
              </a:gs>
              <a:gs pos="88000">
                <a:schemeClr val="accent4">
                  <a:lumMod val="95000"/>
                  <a:lumOff val="5000"/>
                </a:schemeClr>
              </a:gs>
            </a:gsLst>
            <a:lin ang="0" scaled="0"/>
          </a:gradFill>
          <a:ln>
            <a:noFill/>
          </a:ln>
          <a:effectLst>
            <a:outerShdw blurRad="50800" dist="38100" dir="8100000" algn="tr" rotWithShape="0">
              <a:schemeClr val="accent4">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565">
              <a:sym typeface="+mn-ea"/>
            </a:endParaRPr>
          </a:p>
        </p:txBody>
      </p:sp>
      <p:sp>
        <p:nvSpPr>
          <p:cNvPr id="40" name="平行四边形 39"/>
          <p:cNvSpPr/>
          <p:nvPr>
            <p:custDataLst>
              <p:tags r:id="rId9"/>
            </p:custDataLst>
          </p:nvPr>
        </p:nvSpPr>
        <p:spPr>
          <a:xfrm rot="5400000">
            <a:off x="5578701" y="2372608"/>
            <a:ext cx="380996" cy="277018"/>
          </a:xfrm>
          <a:prstGeom prst="parallelogram">
            <a:avLst>
              <a:gd name="adj" fmla="val 62950"/>
            </a:avLst>
          </a:prstGeom>
          <a:gradFill>
            <a:gsLst>
              <a:gs pos="25000">
                <a:schemeClr val="accent6">
                  <a:lumMod val="85000"/>
                </a:schemeClr>
              </a:gs>
              <a:gs pos="88000">
                <a:schemeClr val="accent6">
                  <a:lumMod val="95000"/>
                  <a:lumOff val="5000"/>
                </a:schemeClr>
              </a:gs>
            </a:gsLst>
            <a:lin ang="0" scaled="0"/>
          </a:gradFill>
          <a:ln>
            <a:noFill/>
          </a:ln>
          <a:effectLst>
            <a:outerShdw blurRad="50800" dist="38100" dir="8100000" algn="tr" rotWithShape="0">
              <a:schemeClr val="accent6">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565">
              <a:sym typeface="+mn-ea"/>
            </a:endParaRPr>
          </a:p>
        </p:txBody>
      </p:sp>
      <p:sp>
        <p:nvSpPr>
          <p:cNvPr id="41" name="矩形 40"/>
          <p:cNvSpPr/>
          <p:nvPr>
            <p:custDataLst>
              <p:tags r:id="rId10"/>
            </p:custDataLst>
          </p:nvPr>
        </p:nvSpPr>
        <p:spPr>
          <a:xfrm>
            <a:off x="3967236" y="2118994"/>
            <a:ext cx="1108074" cy="407086"/>
          </a:xfrm>
          <a:prstGeom prst="rect">
            <a:avLst/>
          </a:prstGeom>
          <a:gradFill>
            <a:gsLst>
              <a:gs pos="0">
                <a:schemeClr val="accent4"/>
              </a:gs>
              <a:gs pos="100000">
                <a:schemeClr val="accent4">
                  <a:lumMod val="60000"/>
                  <a:lumOff val="40000"/>
                </a:schemeClr>
              </a:gs>
            </a:gsLst>
            <a:lin ang="0" scaled="0"/>
          </a:gradFill>
          <a:ln>
            <a:noFill/>
          </a:ln>
          <a:effectLst>
            <a:outerShdw blurRad="50800" dist="38100" dir="8100000" algn="tr" rotWithShape="0">
              <a:schemeClr val="accent4">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numCol="1" spcCol="0" rtlCol="0" fromWordArt="0" anchor="ctr" anchorCtr="0" forceAA="0" compatLnSpc="1">
            <a:noAutofit/>
          </a:bodyPr>
          <a:p>
            <a:pPr lvl="0" algn="ctr">
              <a:spcBef>
                <a:spcPct val="0"/>
              </a:spcBef>
              <a:spcAft>
                <a:spcPct val="0"/>
              </a:spcAft>
              <a:buClrTx/>
              <a:buSzTx/>
              <a:buFontTx/>
            </a:pPr>
            <a:r>
              <a:rPr lang="en-US" altLang="zh-CN" sz="1000" b="1">
                <a:solidFill>
                  <a:schemeClr val="lt1">
                    <a:lumMod val="100000"/>
                  </a:schemeClr>
                </a:solidFill>
                <a:latin typeface="+mn-ea"/>
                <a:cs typeface="+mn-ea"/>
                <a:sym typeface="+mn-ea"/>
              </a:rPr>
              <a:t>房内用餐服务</a:t>
            </a:r>
            <a:endParaRPr lang="en-US" altLang="zh-CN" sz="1000" b="1">
              <a:solidFill>
                <a:schemeClr val="lt1">
                  <a:lumMod val="100000"/>
                </a:schemeClr>
              </a:solidFill>
              <a:latin typeface="+mn-ea"/>
              <a:cs typeface="+mn-ea"/>
              <a:sym typeface="+mn-ea"/>
            </a:endParaRPr>
          </a:p>
        </p:txBody>
      </p:sp>
      <p:sp>
        <p:nvSpPr>
          <p:cNvPr id="42" name="五边形 41"/>
          <p:cNvSpPr/>
          <p:nvPr>
            <p:custDataLst>
              <p:tags r:id="rId11"/>
            </p:custDataLst>
          </p:nvPr>
        </p:nvSpPr>
        <p:spPr>
          <a:xfrm>
            <a:off x="5630498" y="2118994"/>
            <a:ext cx="1108074" cy="407086"/>
          </a:xfrm>
          <a:prstGeom prst="homePlate">
            <a:avLst>
              <a:gd name="adj" fmla="val 34872"/>
            </a:avLst>
          </a:prstGeom>
          <a:gradFill>
            <a:gsLst>
              <a:gs pos="0">
                <a:schemeClr val="accent6"/>
              </a:gs>
              <a:gs pos="100000">
                <a:schemeClr val="accent6">
                  <a:lumMod val="60000"/>
                  <a:lumOff val="40000"/>
                </a:schemeClr>
              </a:gs>
            </a:gsLst>
            <a:lin ang="0" scaled="0"/>
          </a:gradFill>
          <a:ln>
            <a:noFill/>
          </a:ln>
          <a:effectLst>
            <a:outerShdw blurRad="50800" dist="38100" dir="8100000" algn="tr" rotWithShape="0">
              <a:schemeClr val="accent6">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numCol="1" spcCol="0" rtlCol="0" fromWordArt="0" anchor="ctr" anchorCtr="0" forceAA="0" compatLnSpc="1">
            <a:noAutofit/>
          </a:bodyPr>
          <a:p>
            <a:pPr lvl="0" algn="ctr">
              <a:spcBef>
                <a:spcPct val="0"/>
              </a:spcBef>
              <a:spcAft>
                <a:spcPct val="0"/>
              </a:spcAft>
              <a:buClrTx/>
              <a:buSzTx/>
              <a:buFontTx/>
            </a:pPr>
            <a:r>
              <a:rPr lang="en-US" altLang="zh-CN" sz="1000" b="1">
                <a:solidFill>
                  <a:schemeClr val="lt1">
                    <a:lumMod val="100000"/>
                  </a:schemeClr>
                </a:solidFill>
                <a:latin typeface="+mn-ea"/>
                <a:cs typeface="+mn-ea"/>
                <a:sym typeface="+mn-ea"/>
              </a:rPr>
              <a:t>道别</a:t>
            </a:r>
            <a:endParaRPr lang="en-US" altLang="zh-CN" sz="1000" b="1">
              <a:solidFill>
                <a:schemeClr val="lt1">
                  <a:lumMod val="100000"/>
                </a:schemeClr>
              </a:solidFill>
              <a:latin typeface="+mn-ea"/>
              <a:cs typeface="+mn-ea"/>
              <a:sym typeface="+mn-ea"/>
            </a:endParaRPr>
          </a:p>
        </p:txBody>
      </p:sp>
      <p:sp>
        <p:nvSpPr>
          <p:cNvPr id="43" name="矩形 42"/>
          <p:cNvSpPr/>
          <p:nvPr>
            <p:custDataLst>
              <p:tags r:id="rId12"/>
            </p:custDataLst>
          </p:nvPr>
        </p:nvSpPr>
        <p:spPr>
          <a:xfrm>
            <a:off x="2305509" y="2118994"/>
            <a:ext cx="1108074" cy="407086"/>
          </a:xfrm>
          <a:prstGeom prst="rect">
            <a:avLst/>
          </a:prstGeom>
          <a:gradFill>
            <a:gsLst>
              <a:gs pos="0">
                <a:schemeClr val="accent2"/>
              </a:gs>
              <a:gs pos="100000">
                <a:schemeClr val="accent2">
                  <a:lumMod val="60000"/>
                  <a:lumOff val="40000"/>
                </a:schemeClr>
              </a:gs>
            </a:gsLst>
            <a:lin ang="0" scaled="0"/>
          </a:gradFill>
          <a:ln>
            <a:noFill/>
          </a:ln>
          <a:effectLst>
            <a:outerShdw blurRad="50800" dist="38100" dir="8100000" algn="tr" rotWithShape="0">
              <a:schemeClr val="accent2">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numCol="1" spcCol="0" rtlCol="0" fromWordArt="0" anchor="ctr" anchorCtr="0" forceAA="0" compatLnSpc="1">
            <a:noAutofit/>
          </a:bodyPr>
          <a:p>
            <a:pPr lvl="0" algn="ctr">
              <a:spcBef>
                <a:spcPct val="0"/>
              </a:spcBef>
              <a:spcAft>
                <a:spcPct val="0"/>
              </a:spcAft>
              <a:buClrTx/>
              <a:buSzTx/>
              <a:buFontTx/>
            </a:pPr>
            <a:r>
              <a:rPr lang="en-US" altLang="zh-CN" sz="1000" b="1">
                <a:solidFill>
                  <a:schemeClr val="lt1">
                    <a:lumMod val="100000"/>
                  </a:schemeClr>
                </a:solidFill>
                <a:latin typeface="+mn-ea"/>
                <a:cs typeface="+mn-ea"/>
                <a:sym typeface="+mn-ea"/>
              </a:rPr>
              <a:t>检查核对</a:t>
            </a:r>
            <a:endParaRPr lang="en-US" altLang="zh-CN" sz="1000" b="1">
              <a:solidFill>
                <a:schemeClr val="lt1">
                  <a:lumMod val="100000"/>
                </a:schemeClr>
              </a:solidFill>
              <a:latin typeface="+mn-ea"/>
              <a:cs typeface="+mn-ea"/>
              <a:sym typeface="+mn-ea"/>
            </a:endParaRPr>
          </a:p>
        </p:txBody>
      </p:sp>
      <p:sp>
        <p:nvSpPr>
          <p:cNvPr id="44" name="矩形 43"/>
          <p:cNvSpPr/>
          <p:nvPr>
            <p:custDataLst>
              <p:tags r:id="rId13"/>
            </p:custDataLst>
          </p:nvPr>
        </p:nvSpPr>
        <p:spPr>
          <a:xfrm>
            <a:off x="1111250" y="3117850"/>
            <a:ext cx="1824990" cy="505460"/>
          </a:xfrm>
          <a:prstGeom prst="rect">
            <a:avLst/>
          </a:prstGeom>
          <a:noFill/>
        </p:spPr>
        <p:txBody>
          <a:bodyPr wrap="square" lIns="0" tIns="0" rIns="0" bIns="0" rtlCol="0" anchor="t" anchorCtr="0">
            <a:noAutofit/>
          </a:bodyPr>
          <a:p>
            <a:pPr algn="l">
              <a:lnSpc>
                <a:spcPct val="130000"/>
              </a:lnSpc>
              <a:spcBef>
                <a:spcPct val="0"/>
              </a:spcBef>
              <a:spcAft>
                <a:spcPct val="0"/>
              </a:spcAft>
            </a:pPr>
            <a:r>
              <a:rPr lang="zh-CN" altLang="en-US" sz="800" b="0">
                <a:solidFill>
                  <a:schemeClr val="tx1">
                    <a:lumMod val="85000"/>
                    <a:lumOff val="15000"/>
                  </a:schemeClr>
                </a:solidFill>
                <a:latin typeface="+mn-ea"/>
                <a:cs typeface="+mn-ea"/>
              </a:rPr>
              <a:t>（1）准备送餐用具。</a:t>
            </a:r>
            <a:endParaRPr lang="zh-CN" altLang="en-US" sz="800" b="0">
              <a:solidFill>
                <a:schemeClr val="tx1">
                  <a:lumMod val="85000"/>
                  <a:lumOff val="15000"/>
                </a:schemeClr>
              </a:solidFill>
              <a:latin typeface="+mn-ea"/>
              <a:cs typeface="+mn-ea"/>
            </a:endParaRPr>
          </a:p>
          <a:p>
            <a:pPr algn="l">
              <a:lnSpc>
                <a:spcPct val="130000"/>
              </a:lnSpc>
              <a:spcBef>
                <a:spcPct val="0"/>
              </a:spcBef>
              <a:spcAft>
                <a:spcPct val="0"/>
              </a:spcAft>
            </a:pPr>
            <a:r>
              <a:rPr lang="zh-CN" altLang="en-US" sz="800" b="0">
                <a:solidFill>
                  <a:schemeClr val="tx1">
                    <a:lumMod val="85000"/>
                    <a:lumOff val="15000"/>
                  </a:schemeClr>
                </a:solidFill>
                <a:latin typeface="+mn-ea"/>
                <a:cs typeface="+mn-ea"/>
              </a:rPr>
              <a:t>（2）根据客人订餐的种类和数量，按照规范布置托盘和送餐车。</a:t>
            </a:r>
            <a:endParaRPr lang="zh-CN" altLang="en-US" sz="800" b="0">
              <a:solidFill>
                <a:schemeClr val="tx1">
                  <a:lumMod val="85000"/>
                  <a:lumOff val="15000"/>
                </a:schemeClr>
              </a:solidFill>
              <a:latin typeface="+mn-ea"/>
              <a:cs typeface="+mn-ea"/>
            </a:endParaRPr>
          </a:p>
          <a:p>
            <a:pPr algn="l">
              <a:lnSpc>
                <a:spcPct val="130000"/>
              </a:lnSpc>
              <a:spcBef>
                <a:spcPct val="0"/>
              </a:spcBef>
              <a:spcAft>
                <a:spcPct val="0"/>
              </a:spcAft>
            </a:pPr>
            <a:r>
              <a:rPr lang="zh-CN" altLang="en-US" sz="800" b="0">
                <a:solidFill>
                  <a:schemeClr val="tx1">
                    <a:lumMod val="85000"/>
                    <a:lumOff val="15000"/>
                  </a:schemeClr>
                </a:solidFill>
                <a:latin typeface="+mn-ea"/>
                <a:cs typeface="+mn-ea"/>
              </a:rPr>
              <a:t>（3）备好账单，取客人所订的食品饮料。</a:t>
            </a:r>
            <a:endParaRPr lang="zh-CN" altLang="en-US" sz="800" b="0">
              <a:solidFill>
                <a:schemeClr val="tx1">
                  <a:lumMod val="85000"/>
                  <a:lumOff val="15000"/>
                </a:schemeClr>
              </a:solidFill>
              <a:latin typeface="+mn-ea"/>
              <a:cs typeface="+mn-ea"/>
            </a:endParaRPr>
          </a:p>
          <a:p>
            <a:pPr algn="l">
              <a:lnSpc>
                <a:spcPct val="130000"/>
              </a:lnSpc>
              <a:spcBef>
                <a:spcPct val="0"/>
              </a:spcBef>
              <a:spcAft>
                <a:spcPct val="0"/>
              </a:spcAft>
            </a:pPr>
            <a:r>
              <a:rPr lang="zh-CN" altLang="en-US" sz="800" b="0">
                <a:solidFill>
                  <a:schemeClr val="tx1">
                    <a:lumMod val="85000"/>
                    <a:lumOff val="15000"/>
                  </a:schemeClr>
                </a:solidFill>
                <a:latin typeface="+mn-ea"/>
                <a:cs typeface="+mn-ea"/>
              </a:rPr>
              <a:t>（4）送餐服务员检查自己的仪容仪表。</a:t>
            </a:r>
            <a:endParaRPr lang="zh-CN" altLang="en-US" sz="800" b="0">
              <a:solidFill>
                <a:schemeClr val="tx1">
                  <a:lumMod val="85000"/>
                  <a:lumOff val="15000"/>
                </a:schemeClr>
              </a:solidFill>
              <a:latin typeface="+mn-ea"/>
              <a:cs typeface="+mn-ea"/>
            </a:endParaRPr>
          </a:p>
        </p:txBody>
      </p:sp>
      <p:sp>
        <p:nvSpPr>
          <p:cNvPr id="2" name="下箭头 1"/>
          <p:cNvSpPr/>
          <p:nvPr/>
        </p:nvSpPr>
        <p:spPr>
          <a:xfrm>
            <a:off x="1927860" y="2742565"/>
            <a:ext cx="208280" cy="335280"/>
          </a:xfrm>
          <a:prstGeom prst="downArrow">
            <a:avLst/>
          </a:prstGeom>
          <a:solidFill>
            <a:srgbClr val="5887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圆角矩形 5"/>
          <p:cNvSpPr/>
          <p:nvPr>
            <p:custDataLst>
              <p:tags r:id="rId1"/>
            </p:custDataLst>
          </p:nvPr>
        </p:nvSpPr>
        <p:spPr>
          <a:xfrm>
            <a:off x="3397250" y="990600"/>
            <a:ext cx="1015365" cy="383540"/>
          </a:xfrm>
          <a:prstGeom prst="roundRect">
            <a:avLst/>
          </a:prstGeom>
          <a:solidFill>
            <a:srgbClr val="EDCCB1"/>
          </a:solidFill>
        </p:spPr>
        <p:txBody>
          <a:bodyPr wrap="square" lIns="0" tIns="0" rIns="0" bIns="0" rtlCol="0" anchor="ctr" anchorCtr="0">
            <a:noAutofit/>
          </a:bodyPr>
          <a:p>
            <a:pPr>
              <a:lnSpc>
                <a:spcPct val="150000"/>
              </a:lnSpc>
              <a:spcBef>
                <a:spcPct val="0"/>
              </a:spcBef>
              <a:spcAft>
                <a:spcPct val="0"/>
              </a:spcAft>
            </a:pPr>
            <a:r>
              <a:rPr lang="en-US" altLang="zh-CN" sz="1000">
                <a:solidFill>
                  <a:schemeClr val="tx1">
                    <a:lumMod val="85000"/>
                    <a:lumOff val="15000"/>
                  </a:schemeClr>
                </a:solidFill>
                <a:latin typeface="+mn-ea"/>
                <a:cs typeface="+mn-ea"/>
                <a:sym typeface="+mn-ea"/>
              </a:rPr>
              <a:t>  </a:t>
            </a:r>
            <a:r>
              <a:rPr lang="zh-CN" altLang="en-US" sz="1000">
                <a:solidFill>
                  <a:schemeClr val="tx1">
                    <a:lumMod val="85000"/>
                    <a:lumOff val="15000"/>
                  </a:schemeClr>
                </a:solidFill>
                <a:latin typeface="+mn-ea"/>
                <a:cs typeface="+mn-ea"/>
                <a:sym typeface="+mn-ea"/>
              </a:rPr>
              <a:t>送餐服务流程</a:t>
            </a:r>
            <a:endParaRPr lang="zh-CN" altLang="en-US" sz="1000">
              <a:solidFill>
                <a:schemeClr val="tx1">
                  <a:lumMod val="85000"/>
                  <a:lumOff val="15000"/>
                </a:schemeClr>
              </a:solidFill>
              <a:latin typeface="+mn-ea"/>
              <a:cs typeface="+mn-ea"/>
              <a:sym typeface="+mn-ea"/>
            </a:endParaRPr>
          </a:p>
        </p:txBody>
      </p:sp>
      <p:grpSp>
        <p:nvGrpSpPr>
          <p:cNvPr id="7" name="组合 6"/>
          <p:cNvGrpSpPr/>
          <p:nvPr/>
        </p:nvGrpSpPr>
        <p:grpSpPr>
          <a:xfrm>
            <a:off x="425450" y="298450"/>
            <a:ext cx="3510280" cy="474345"/>
            <a:chOff x="670" y="470"/>
            <a:chExt cx="5528" cy="747"/>
          </a:xfrm>
        </p:grpSpPr>
        <p:sp>
          <p:nvSpPr>
            <p:cNvPr id="8" name="object 2"/>
            <p:cNvSpPr txBox="1"/>
            <p:nvPr/>
          </p:nvSpPr>
          <p:spPr>
            <a:xfrm>
              <a:off x="670" y="470"/>
              <a:ext cx="5528" cy="623"/>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主题三</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西餐服务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10" name="文本框 9"/>
            <p:cNvSpPr txBox="1"/>
            <p:nvPr/>
          </p:nvSpPr>
          <p:spPr>
            <a:xfrm>
              <a:off x="997" y="811"/>
              <a:ext cx="2483" cy="406"/>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5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客房送餐服务</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grpSp>
      <p:sp>
        <p:nvSpPr>
          <p:cNvPr id="33" name="矩形 32"/>
          <p:cNvSpPr/>
          <p:nvPr>
            <p:custDataLst>
              <p:tags r:id="rId2"/>
            </p:custDataLst>
          </p:nvPr>
        </p:nvSpPr>
        <p:spPr>
          <a:xfrm>
            <a:off x="3136948" y="2295104"/>
            <a:ext cx="1108074" cy="407086"/>
          </a:xfrm>
          <a:prstGeom prst="rect">
            <a:avLst/>
          </a:prstGeom>
          <a:gradFill>
            <a:gsLst>
              <a:gs pos="0">
                <a:schemeClr val="accent3"/>
              </a:gs>
              <a:gs pos="100000">
                <a:schemeClr val="accent3">
                  <a:lumMod val="60000"/>
                  <a:lumOff val="40000"/>
                </a:schemeClr>
              </a:gs>
            </a:gsLst>
            <a:lin ang="0" scaled="0"/>
          </a:gradFill>
          <a:ln>
            <a:noFill/>
          </a:ln>
          <a:effectLst>
            <a:outerShdw blurRad="50800" dist="38100" dir="8100000" algn="tr" rotWithShape="0">
              <a:schemeClr val="accent3">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437914" rIns="437914" numCol="1" spcCol="0" rtlCol="0" fromWordArt="0" anchor="ctr" anchorCtr="0" forceAA="0" compatLnSpc="1">
            <a:noAutofit/>
          </a:bodyPr>
          <a:p>
            <a:pPr lvl="0" algn="ctr">
              <a:spcBef>
                <a:spcPct val="0"/>
              </a:spcBef>
              <a:spcAft>
                <a:spcPct val="0"/>
              </a:spcAft>
              <a:buClrTx/>
              <a:buSzTx/>
              <a:buFontTx/>
            </a:pPr>
            <a:r>
              <a:rPr lang="en-US" altLang="zh-CN" sz="1000" b="1">
                <a:solidFill>
                  <a:schemeClr val="lt1">
                    <a:lumMod val="100000"/>
                  </a:schemeClr>
                </a:solidFill>
                <a:latin typeface="+mn-ea"/>
                <a:cs typeface="+mn-ea"/>
                <a:sym typeface="+mn-ea"/>
              </a:rPr>
              <a:t>送餐服务</a:t>
            </a:r>
            <a:endParaRPr lang="en-US" altLang="zh-CN" sz="1000" b="1">
              <a:solidFill>
                <a:schemeClr val="lt1">
                  <a:lumMod val="100000"/>
                </a:schemeClr>
              </a:solidFill>
              <a:latin typeface="+mn-ea"/>
              <a:cs typeface="+mn-ea"/>
              <a:sym typeface="+mn-ea"/>
            </a:endParaRPr>
          </a:p>
        </p:txBody>
      </p:sp>
      <p:sp>
        <p:nvSpPr>
          <p:cNvPr id="34" name="矩形 33"/>
          <p:cNvSpPr/>
          <p:nvPr>
            <p:custDataLst>
              <p:tags r:id="rId3"/>
            </p:custDataLst>
          </p:nvPr>
        </p:nvSpPr>
        <p:spPr>
          <a:xfrm>
            <a:off x="4799443" y="2295104"/>
            <a:ext cx="1108074" cy="407086"/>
          </a:xfrm>
          <a:prstGeom prst="rect">
            <a:avLst/>
          </a:prstGeom>
          <a:gradFill>
            <a:gsLst>
              <a:gs pos="0">
                <a:schemeClr val="accent5"/>
              </a:gs>
              <a:gs pos="100000">
                <a:schemeClr val="accent5">
                  <a:lumMod val="60000"/>
                  <a:lumOff val="40000"/>
                </a:schemeClr>
              </a:gs>
            </a:gsLst>
            <a:lin ang="0" scaled="0"/>
          </a:gradFill>
          <a:ln>
            <a:noFill/>
          </a:ln>
          <a:effectLst>
            <a:outerShdw blurRad="50800" dist="38100" dir="8100000" algn="tr" rotWithShape="0">
              <a:schemeClr val="accent5">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437914" rIns="437914" numCol="1" spcCol="0" rtlCol="0" fromWordArt="0" anchor="ctr" anchorCtr="0" forceAA="0" compatLnSpc="1">
            <a:noAutofit/>
          </a:bodyPr>
          <a:p>
            <a:pPr lvl="0" algn="ctr">
              <a:spcBef>
                <a:spcPct val="0"/>
              </a:spcBef>
              <a:spcAft>
                <a:spcPct val="0"/>
              </a:spcAft>
              <a:buClrTx/>
              <a:buSzTx/>
              <a:buFontTx/>
            </a:pPr>
            <a:r>
              <a:rPr lang="en-US" altLang="zh-CN" sz="1000" b="1">
                <a:solidFill>
                  <a:schemeClr val="lt1">
                    <a:lumMod val="100000"/>
                  </a:schemeClr>
                </a:solidFill>
                <a:latin typeface="+mn-ea"/>
                <a:cs typeface="+mn-ea"/>
                <a:sym typeface="+mn-ea"/>
              </a:rPr>
              <a:t>结账</a:t>
            </a:r>
            <a:endParaRPr lang="en-US" altLang="zh-CN" sz="1000" b="1">
              <a:solidFill>
                <a:schemeClr val="lt1">
                  <a:lumMod val="100000"/>
                </a:schemeClr>
              </a:solidFill>
              <a:latin typeface="+mn-ea"/>
              <a:cs typeface="+mn-ea"/>
              <a:sym typeface="+mn-ea"/>
            </a:endParaRPr>
          </a:p>
        </p:txBody>
      </p:sp>
      <p:sp>
        <p:nvSpPr>
          <p:cNvPr id="35" name="任意多边形 34"/>
          <p:cNvSpPr/>
          <p:nvPr>
            <p:custDataLst>
              <p:tags r:id="rId4"/>
            </p:custDataLst>
          </p:nvPr>
        </p:nvSpPr>
        <p:spPr>
          <a:xfrm>
            <a:off x="1482512" y="2295104"/>
            <a:ext cx="1098796" cy="407086"/>
          </a:xfrm>
          <a:custGeom>
            <a:avLst/>
            <a:gdLst/>
            <a:ahLst/>
            <a:cxnLst>
              <a:cxn ang="3">
                <a:pos x="hc" y="t"/>
              </a:cxn>
              <a:cxn ang="cd2">
                <a:pos x="l" y="vc"/>
              </a:cxn>
              <a:cxn ang="cd4">
                <a:pos x="hc" y="b"/>
              </a:cxn>
              <a:cxn ang="0">
                <a:pos x="r" y="vc"/>
              </a:cxn>
            </a:cxnLst>
            <a:rect l="l" t="t" r="r" b="b"/>
            <a:pathLst>
              <a:path w="2864" h="1061">
                <a:moveTo>
                  <a:pt x="0" y="0"/>
                </a:moveTo>
                <a:lnTo>
                  <a:pt x="2864" y="0"/>
                </a:lnTo>
                <a:lnTo>
                  <a:pt x="2864" y="1061"/>
                </a:lnTo>
                <a:lnTo>
                  <a:pt x="4" y="1061"/>
                </a:lnTo>
                <a:lnTo>
                  <a:pt x="532" y="533"/>
                </a:lnTo>
                <a:lnTo>
                  <a:pt x="0" y="0"/>
                </a:lnTo>
                <a:close/>
              </a:path>
            </a:pathLst>
          </a:custGeom>
          <a:gradFill>
            <a:gsLst>
              <a:gs pos="15000">
                <a:schemeClr val="accent1"/>
              </a:gs>
              <a:gs pos="100000">
                <a:schemeClr val="accent1">
                  <a:lumMod val="60000"/>
                  <a:lumOff val="40000"/>
                </a:schemeClr>
              </a:gs>
            </a:gsLst>
            <a:lin ang="0" scaled="0"/>
          </a:gradFill>
          <a:ln>
            <a:noFill/>
          </a:ln>
          <a:effectLst>
            <a:outerShdw blurRad="50800" dist="38100" dir="8100000" algn="tr" rotWithShape="0">
              <a:schemeClr val="accent1">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wrap="none" lIns="375039" rIns="437914" rtlCol="0" anchor="ctr">
            <a:noAutofit/>
          </a:bodyPr>
          <a:p>
            <a:pPr algn="ctr">
              <a:spcBef>
                <a:spcPct val="0"/>
              </a:spcBef>
              <a:spcAft>
                <a:spcPct val="0"/>
              </a:spcAft>
            </a:pPr>
            <a:r>
              <a:rPr lang="en-US" altLang="zh-CN" sz="1000" b="1">
                <a:solidFill>
                  <a:schemeClr val="lt1">
                    <a:lumMod val="100000"/>
                  </a:schemeClr>
                </a:solidFill>
                <a:latin typeface="+mn-ea"/>
                <a:cs typeface="+mn-ea"/>
                <a:sym typeface="+mn-ea"/>
              </a:rPr>
              <a:t>餐前准备</a:t>
            </a:r>
            <a:endParaRPr lang="en-US" altLang="zh-CN" sz="1000" b="1">
              <a:solidFill>
                <a:schemeClr val="lt1">
                  <a:lumMod val="100000"/>
                </a:schemeClr>
              </a:solidFill>
              <a:latin typeface="+mn-ea"/>
              <a:cs typeface="+mn-ea"/>
              <a:sym typeface="+mn-ea"/>
            </a:endParaRPr>
          </a:p>
        </p:txBody>
      </p:sp>
      <p:sp>
        <p:nvSpPr>
          <p:cNvPr id="36" name="平行四边形 35"/>
          <p:cNvSpPr/>
          <p:nvPr>
            <p:custDataLst>
              <p:tags r:id="rId5"/>
            </p:custDataLst>
          </p:nvPr>
        </p:nvSpPr>
        <p:spPr>
          <a:xfrm rot="5400000">
            <a:off x="2252561" y="2372608"/>
            <a:ext cx="380996" cy="277018"/>
          </a:xfrm>
          <a:prstGeom prst="parallelogram">
            <a:avLst>
              <a:gd name="adj" fmla="val 62950"/>
            </a:avLst>
          </a:prstGeom>
          <a:gradFill>
            <a:gsLst>
              <a:gs pos="25000">
                <a:schemeClr val="accent2">
                  <a:lumMod val="85000"/>
                </a:schemeClr>
              </a:gs>
              <a:gs pos="88000">
                <a:schemeClr val="accent2">
                  <a:lumMod val="95000"/>
                  <a:lumOff val="5000"/>
                </a:schemeClr>
              </a:gs>
            </a:gsLst>
            <a:lin ang="0" scaled="0"/>
          </a:gradFill>
          <a:ln>
            <a:noFill/>
          </a:ln>
          <a:effectLst>
            <a:outerShdw blurRad="50800" dist="38100" dir="8100000" algn="tr" rotWithShape="0">
              <a:schemeClr val="accent2">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565">
              <a:sym typeface="+mn-ea"/>
            </a:endParaRPr>
          </a:p>
        </p:txBody>
      </p:sp>
      <p:sp>
        <p:nvSpPr>
          <p:cNvPr id="37" name="平行四边形 36"/>
          <p:cNvSpPr/>
          <p:nvPr>
            <p:custDataLst>
              <p:tags r:id="rId6"/>
            </p:custDataLst>
          </p:nvPr>
        </p:nvSpPr>
        <p:spPr>
          <a:xfrm rot="16200000" flipH="1">
            <a:off x="3084000" y="2372608"/>
            <a:ext cx="380996" cy="277018"/>
          </a:xfrm>
          <a:prstGeom prst="parallelogram">
            <a:avLst>
              <a:gd name="adj" fmla="val 62950"/>
            </a:avLst>
          </a:prstGeom>
          <a:gradFill>
            <a:gsLst>
              <a:gs pos="0">
                <a:schemeClr val="accent2">
                  <a:lumMod val="85000"/>
                </a:schemeClr>
              </a:gs>
              <a:gs pos="88000">
                <a:schemeClr val="accent2">
                  <a:lumMod val="90000"/>
                  <a:lumOff val="10000"/>
                </a:schemeClr>
              </a:gs>
            </a:gsLst>
            <a:lin ang="0" scaled="0"/>
          </a:gradFill>
          <a:ln>
            <a:noFill/>
          </a:ln>
          <a:effectLst>
            <a:outerShdw blurRad="50800" dist="38100" dir="8100000" algn="tr" rotWithShape="0">
              <a:schemeClr val="accent2">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565">
              <a:sym typeface="+mn-ea"/>
            </a:endParaRPr>
          </a:p>
        </p:txBody>
      </p:sp>
      <p:sp>
        <p:nvSpPr>
          <p:cNvPr id="38" name="平行四边形 37"/>
          <p:cNvSpPr/>
          <p:nvPr>
            <p:custDataLst>
              <p:tags r:id="rId7"/>
            </p:custDataLst>
          </p:nvPr>
        </p:nvSpPr>
        <p:spPr>
          <a:xfrm rot="16200000" flipH="1">
            <a:off x="4745727" y="2372608"/>
            <a:ext cx="380996" cy="277018"/>
          </a:xfrm>
          <a:prstGeom prst="parallelogram">
            <a:avLst>
              <a:gd name="adj" fmla="val 62950"/>
            </a:avLst>
          </a:prstGeom>
          <a:gradFill>
            <a:gsLst>
              <a:gs pos="0">
                <a:schemeClr val="accent4">
                  <a:lumMod val="85000"/>
                </a:schemeClr>
              </a:gs>
              <a:gs pos="88000">
                <a:schemeClr val="accent4">
                  <a:lumMod val="90000"/>
                  <a:lumOff val="10000"/>
                </a:schemeClr>
              </a:gs>
            </a:gsLst>
            <a:lin ang="0" scaled="0"/>
          </a:gradFill>
          <a:ln>
            <a:noFill/>
          </a:ln>
          <a:effectLst>
            <a:outerShdw blurRad="50800" dist="38100" dir="8100000" algn="tr" rotWithShape="0">
              <a:schemeClr val="accent4">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565">
              <a:sym typeface="+mn-ea"/>
            </a:endParaRPr>
          </a:p>
        </p:txBody>
      </p:sp>
      <p:sp>
        <p:nvSpPr>
          <p:cNvPr id="39" name="平行四边形 38"/>
          <p:cNvSpPr/>
          <p:nvPr>
            <p:custDataLst>
              <p:tags r:id="rId8"/>
            </p:custDataLst>
          </p:nvPr>
        </p:nvSpPr>
        <p:spPr>
          <a:xfrm rot="5400000">
            <a:off x="3916207" y="2372608"/>
            <a:ext cx="380996" cy="277018"/>
          </a:xfrm>
          <a:prstGeom prst="parallelogram">
            <a:avLst>
              <a:gd name="adj" fmla="val 62950"/>
            </a:avLst>
          </a:prstGeom>
          <a:gradFill>
            <a:gsLst>
              <a:gs pos="25000">
                <a:schemeClr val="accent4">
                  <a:lumMod val="85000"/>
                </a:schemeClr>
              </a:gs>
              <a:gs pos="88000">
                <a:schemeClr val="accent4">
                  <a:lumMod val="95000"/>
                  <a:lumOff val="5000"/>
                </a:schemeClr>
              </a:gs>
            </a:gsLst>
            <a:lin ang="0" scaled="0"/>
          </a:gradFill>
          <a:ln>
            <a:noFill/>
          </a:ln>
          <a:effectLst>
            <a:outerShdw blurRad="50800" dist="38100" dir="8100000" algn="tr" rotWithShape="0">
              <a:schemeClr val="accent4">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565">
              <a:sym typeface="+mn-ea"/>
            </a:endParaRPr>
          </a:p>
        </p:txBody>
      </p:sp>
      <p:sp>
        <p:nvSpPr>
          <p:cNvPr id="40" name="平行四边形 39"/>
          <p:cNvSpPr/>
          <p:nvPr>
            <p:custDataLst>
              <p:tags r:id="rId9"/>
            </p:custDataLst>
          </p:nvPr>
        </p:nvSpPr>
        <p:spPr>
          <a:xfrm rot="5400000">
            <a:off x="5578701" y="2372608"/>
            <a:ext cx="380996" cy="277018"/>
          </a:xfrm>
          <a:prstGeom prst="parallelogram">
            <a:avLst>
              <a:gd name="adj" fmla="val 62950"/>
            </a:avLst>
          </a:prstGeom>
          <a:gradFill>
            <a:gsLst>
              <a:gs pos="25000">
                <a:schemeClr val="accent6">
                  <a:lumMod val="85000"/>
                </a:schemeClr>
              </a:gs>
              <a:gs pos="88000">
                <a:schemeClr val="accent6">
                  <a:lumMod val="95000"/>
                  <a:lumOff val="5000"/>
                </a:schemeClr>
              </a:gs>
            </a:gsLst>
            <a:lin ang="0" scaled="0"/>
          </a:gradFill>
          <a:ln>
            <a:noFill/>
          </a:ln>
          <a:effectLst>
            <a:outerShdw blurRad="50800" dist="38100" dir="8100000" algn="tr" rotWithShape="0">
              <a:schemeClr val="accent6">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565">
              <a:sym typeface="+mn-ea"/>
            </a:endParaRPr>
          </a:p>
        </p:txBody>
      </p:sp>
      <p:sp>
        <p:nvSpPr>
          <p:cNvPr id="41" name="矩形 40"/>
          <p:cNvSpPr/>
          <p:nvPr>
            <p:custDataLst>
              <p:tags r:id="rId10"/>
            </p:custDataLst>
          </p:nvPr>
        </p:nvSpPr>
        <p:spPr>
          <a:xfrm>
            <a:off x="3967236" y="2118994"/>
            <a:ext cx="1108074" cy="407086"/>
          </a:xfrm>
          <a:prstGeom prst="rect">
            <a:avLst/>
          </a:prstGeom>
          <a:gradFill>
            <a:gsLst>
              <a:gs pos="0">
                <a:schemeClr val="accent4"/>
              </a:gs>
              <a:gs pos="100000">
                <a:schemeClr val="accent4">
                  <a:lumMod val="60000"/>
                  <a:lumOff val="40000"/>
                </a:schemeClr>
              </a:gs>
            </a:gsLst>
            <a:lin ang="0" scaled="0"/>
          </a:gradFill>
          <a:ln>
            <a:noFill/>
          </a:ln>
          <a:effectLst>
            <a:outerShdw blurRad="50800" dist="38100" dir="8100000" algn="tr" rotWithShape="0">
              <a:schemeClr val="accent4">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numCol="1" spcCol="0" rtlCol="0" fromWordArt="0" anchor="ctr" anchorCtr="0" forceAA="0" compatLnSpc="1">
            <a:noAutofit/>
          </a:bodyPr>
          <a:p>
            <a:pPr lvl="0" algn="ctr">
              <a:spcBef>
                <a:spcPct val="0"/>
              </a:spcBef>
              <a:spcAft>
                <a:spcPct val="0"/>
              </a:spcAft>
              <a:buClrTx/>
              <a:buSzTx/>
              <a:buFontTx/>
            </a:pPr>
            <a:r>
              <a:rPr lang="en-US" altLang="zh-CN" sz="1000" b="1">
                <a:solidFill>
                  <a:schemeClr val="lt1">
                    <a:lumMod val="100000"/>
                  </a:schemeClr>
                </a:solidFill>
                <a:latin typeface="+mn-ea"/>
                <a:cs typeface="+mn-ea"/>
                <a:sym typeface="+mn-ea"/>
              </a:rPr>
              <a:t>房内用餐服务</a:t>
            </a:r>
            <a:endParaRPr lang="en-US" altLang="zh-CN" sz="1000" b="1">
              <a:solidFill>
                <a:schemeClr val="lt1">
                  <a:lumMod val="100000"/>
                </a:schemeClr>
              </a:solidFill>
              <a:latin typeface="+mn-ea"/>
              <a:cs typeface="+mn-ea"/>
              <a:sym typeface="+mn-ea"/>
            </a:endParaRPr>
          </a:p>
        </p:txBody>
      </p:sp>
      <p:sp>
        <p:nvSpPr>
          <p:cNvPr id="42" name="五边形 41"/>
          <p:cNvSpPr/>
          <p:nvPr>
            <p:custDataLst>
              <p:tags r:id="rId11"/>
            </p:custDataLst>
          </p:nvPr>
        </p:nvSpPr>
        <p:spPr>
          <a:xfrm>
            <a:off x="5630498" y="2118994"/>
            <a:ext cx="1108074" cy="407086"/>
          </a:xfrm>
          <a:prstGeom prst="homePlate">
            <a:avLst>
              <a:gd name="adj" fmla="val 34872"/>
            </a:avLst>
          </a:prstGeom>
          <a:gradFill>
            <a:gsLst>
              <a:gs pos="0">
                <a:schemeClr val="accent6"/>
              </a:gs>
              <a:gs pos="100000">
                <a:schemeClr val="accent6">
                  <a:lumMod val="60000"/>
                  <a:lumOff val="40000"/>
                </a:schemeClr>
              </a:gs>
            </a:gsLst>
            <a:lin ang="0" scaled="0"/>
          </a:gradFill>
          <a:ln>
            <a:noFill/>
          </a:ln>
          <a:effectLst>
            <a:outerShdw blurRad="50800" dist="38100" dir="8100000" algn="tr" rotWithShape="0">
              <a:schemeClr val="accent6">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numCol="1" spcCol="0" rtlCol="0" fromWordArt="0" anchor="ctr" anchorCtr="0" forceAA="0" compatLnSpc="1">
            <a:noAutofit/>
          </a:bodyPr>
          <a:p>
            <a:pPr lvl="0" algn="ctr">
              <a:spcBef>
                <a:spcPct val="0"/>
              </a:spcBef>
              <a:spcAft>
                <a:spcPct val="0"/>
              </a:spcAft>
              <a:buClrTx/>
              <a:buSzTx/>
              <a:buFontTx/>
            </a:pPr>
            <a:r>
              <a:rPr lang="en-US" altLang="zh-CN" sz="1000" b="1">
                <a:solidFill>
                  <a:schemeClr val="lt1">
                    <a:lumMod val="100000"/>
                  </a:schemeClr>
                </a:solidFill>
                <a:latin typeface="+mn-ea"/>
                <a:cs typeface="+mn-ea"/>
                <a:sym typeface="+mn-ea"/>
              </a:rPr>
              <a:t>道别</a:t>
            </a:r>
            <a:endParaRPr lang="en-US" altLang="zh-CN" sz="1000" b="1">
              <a:solidFill>
                <a:schemeClr val="lt1">
                  <a:lumMod val="100000"/>
                </a:schemeClr>
              </a:solidFill>
              <a:latin typeface="+mn-ea"/>
              <a:cs typeface="+mn-ea"/>
              <a:sym typeface="+mn-ea"/>
            </a:endParaRPr>
          </a:p>
        </p:txBody>
      </p:sp>
      <p:sp>
        <p:nvSpPr>
          <p:cNvPr id="43" name="矩形 42"/>
          <p:cNvSpPr/>
          <p:nvPr>
            <p:custDataLst>
              <p:tags r:id="rId12"/>
            </p:custDataLst>
          </p:nvPr>
        </p:nvSpPr>
        <p:spPr>
          <a:xfrm>
            <a:off x="2305509" y="2118994"/>
            <a:ext cx="1108074" cy="407086"/>
          </a:xfrm>
          <a:prstGeom prst="rect">
            <a:avLst/>
          </a:prstGeom>
          <a:gradFill>
            <a:gsLst>
              <a:gs pos="0">
                <a:schemeClr val="accent2"/>
              </a:gs>
              <a:gs pos="100000">
                <a:schemeClr val="accent2">
                  <a:lumMod val="60000"/>
                  <a:lumOff val="40000"/>
                </a:schemeClr>
              </a:gs>
            </a:gsLst>
            <a:lin ang="0" scaled="0"/>
          </a:gradFill>
          <a:ln>
            <a:noFill/>
          </a:ln>
          <a:effectLst>
            <a:outerShdw blurRad="50800" dist="38100" dir="8100000" algn="tr" rotWithShape="0">
              <a:schemeClr val="accent2">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numCol="1" spcCol="0" rtlCol="0" fromWordArt="0" anchor="ctr" anchorCtr="0" forceAA="0" compatLnSpc="1">
            <a:noAutofit/>
          </a:bodyPr>
          <a:p>
            <a:pPr lvl="0" algn="ctr">
              <a:spcBef>
                <a:spcPct val="0"/>
              </a:spcBef>
              <a:spcAft>
                <a:spcPct val="0"/>
              </a:spcAft>
              <a:buClrTx/>
              <a:buSzTx/>
              <a:buFontTx/>
            </a:pPr>
            <a:r>
              <a:rPr lang="en-US" altLang="zh-CN" sz="1000" b="1">
                <a:solidFill>
                  <a:schemeClr val="lt1">
                    <a:lumMod val="100000"/>
                  </a:schemeClr>
                </a:solidFill>
                <a:latin typeface="+mn-ea"/>
                <a:cs typeface="+mn-ea"/>
                <a:sym typeface="+mn-ea"/>
              </a:rPr>
              <a:t>检查核对</a:t>
            </a:r>
            <a:endParaRPr lang="en-US" altLang="zh-CN" sz="1000" b="1">
              <a:solidFill>
                <a:schemeClr val="lt1">
                  <a:lumMod val="100000"/>
                </a:schemeClr>
              </a:solidFill>
              <a:latin typeface="+mn-ea"/>
              <a:cs typeface="+mn-ea"/>
              <a:sym typeface="+mn-ea"/>
            </a:endParaRPr>
          </a:p>
        </p:txBody>
      </p:sp>
      <p:sp>
        <p:nvSpPr>
          <p:cNvPr id="44" name="矩形 43"/>
          <p:cNvSpPr/>
          <p:nvPr>
            <p:custDataLst>
              <p:tags r:id="rId13"/>
            </p:custDataLst>
          </p:nvPr>
        </p:nvSpPr>
        <p:spPr>
          <a:xfrm>
            <a:off x="1187450" y="2965450"/>
            <a:ext cx="3957955" cy="505460"/>
          </a:xfrm>
          <a:prstGeom prst="rect">
            <a:avLst/>
          </a:prstGeom>
          <a:noFill/>
        </p:spPr>
        <p:txBody>
          <a:bodyPr wrap="square" lIns="0" tIns="0" rIns="0" bIns="0" rtlCol="0" anchor="t" anchorCtr="0">
            <a:noAutofit/>
          </a:bodyPr>
          <a:p>
            <a:pPr algn="l">
              <a:lnSpc>
                <a:spcPct val="130000"/>
              </a:lnSpc>
              <a:spcBef>
                <a:spcPct val="0"/>
              </a:spcBef>
              <a:spcAft>
                <a:spcPct val="0"/>
              </a:spcAft>
            </a:pPr>
            <a:r>
              <a:rPr lang="zh-CN" altLang="en-US" sz="800" b="0">
                <a:solidFill>
                  <a:schemeClr val="tx1">
                    <a:lumMod val="85000"/>
                    <a:lumOff val="15000"/>
                  </a:schemeClr>
                </a:solidFill>
                <a:latin typeface="+mn-ea"/>
                <a:cs typeface="+mn-ea"/>
              </a:rPr>
              <a:t>（1）送餐前，当日值班主管或领班应认真核对每一餐的菜品、酒水与订单是否相符，检查菜肴点心的质量是否标准。其中，食品、饮品需加盖，确保卫生；热菜用保温箱盛载，保温箱置于送餐车台面下架上，切实保障食品的质量和卫生安全。</a:t>
            </a:r>
            <a:endParaRPr lang="zh-CN" altLang="en-US" sz="800" b="0">
              <a:solidFill>
                <a:schemeClr val="tx1">
                  <a:lumMod val="85000"/>
                  <a:lumOff val="15000"/>
                </a:schemeClr>
              </a:solidFill>
              <a:latin typeface="+mn-ea"/>
              <a:cs typeface="+mn-ea"/>
            </a:endParaRPr>
          </a:p>
          <a:p>
            <a:pPr algn="l">
              <a:lnSpc>
                <a:spcPct val="130000"/>
              </a:lnSpc>
              <a:spcBef>
                <a:spcPct val="0"/>
              </a:spcBef>
              <a:spcAft>
                <a:spcPct val="0"/>
              </a:spcAft>
            </a:pPr>
            <a:r>
              <a:rPr lang="zh-CN" altLang="en-US" sz="800" b="0">
                <a:solidFill>
                  <a:schemeClr val="tx1">
                    <a:lumMod val="85000"/>
                    <a:lumOff val="15000"/>
                  </a:schemeClr>
                </a:solidFill>
                <a:latin typeface="+mn-ea"/>
                <a:cs typeface="+mn-ea"/>
              </a:rPr>
              <a:t>（2）检查餐具、布件以及调味品是否按照规定摆放在指定位置，是否洁净，有无破损。</a:t>
            </a:r>
            <a:endParaRPr lang="zh-CN" altLang="en-US" sz="800" b="0">
              <a:solidFill>
                <a:schemeClr val="tx1">
                  <a:lumMod val="85000"/>
                  <a:lumOff val="15000"/>
                </a:schemeClr>
              </a:solidFill>
              <a:latin typeface="+mn-ea"/>
              <a:cs typeface="+mn-ea"/>
            </a:endParaRPr>
          </a:p>
          <a:p>
            <a:pPr algn="l">
              <a:lnSpc>
                <a:spcPct val="130000"/>
              </a:lnSpc>
              <a:spcBef>
                <a:spcPct val="0"/>
              </a:spcBef>
              <a:spcAft>
                <a:spcPct val="0"/>
              </a:spcAft>
            </a:pPr>
            <a:r>
              <a:rPr lang="zh-CN" altLang="en-US" sz="800" b="0">
                <a:solidFill>
                  <a:schemeClr val="tx1">
                    <a:lumMod val="85000"/>
                    <a:lumOff val="15000"/>
                  </a:schemeClr>
                </a:solidFill>
                <a:latin typeface="+mn-ea"/>
                <a:cs typeface="+mn-ea"/>
              </a:rPr>
              <a:t>（3）检查从接受订餐、备餐至送餐的时间是否符合标准或是否在客人要求的时间内。</a:t>
            </a:r>
            <a:endParaRPr lang="zh-CN" altLang="en-US" sz="800" b="0">
              <a:solidFill>
                <a:schemeClr val="tx1">
                  <a:lumMod val="85000"/>
                  <a:lumOff val="15000"/>
                </a:schemeClr>
              </a:solidFill>
              <a:latin typeface="+mn-ea"/>
              <a:cs typeface="+mn-ea"/>
            </a:endParaRPr>
          </a:p>
          <a:p>
            <a:pPr algn="l">
              <a:lnSpc>
                <a:spcPct val="130000"/>
              </a:lnSpc>
              <a:spcBef>
                <a:spcPct val="0"/>
              </a:spcBef>
              <a:spcAft>
                <a:spcPct val="0"/>
              </a:spcAft>
            </a:pPr>
            <a:r>
              <a:rPr lang="zh-CN" altLang="en-US" sz="800" b="0">
                <a:solidFill>
                  <a:schemeClr val="tx1">
                    <a:lumMod val="85000"/>
                    <a:lumOff val="15000"/>
                  </a:schemeClr>
                </a:solidFill>
                <a:latin typeface="+mn-ea"/>
                <a:cs typeface="+mn-ea"/>
              </a:rPr>
              <a:t>（4）检查送餐员的仪容仪表，发型、面部、手部等是否符合送餐要求。</a:t>
            </a:r>
            <a:endParaRPr lang="zh-CN" altLang="en-US" sz="800" b="0">
              <a:solidFill>
                <a:schemeClr val="tx1">
                  <a:lumMod val="85000"/>
                  <a:lumOff val="15000"/>
                </a:schemeClr>
              </a:solidFill>
              <a:latin typeface="+mn-ea"/>
              <a:cs typeface="+mn-ea"/>
            </a:endParaRPr>
          </a:p>
        </p:txBody>
      </p:sp>
      <p:sp>
        <p:nvSpPr>
          <p:cNvPr id="2" name="下箭头 1"/>
          <p:cNvSpPr/>
          <p:nvPr/>
        </p:nvSpPr>
        <p:spPr>
          <a:xfrm>
            <a:off x="2754630" y="2584450"/>
            <a:ext cx="208280" cy="335280"/>
          </a:xfrm>
          <a:prstGeom prst="downArrow">
            <a:avLst/>
          </a:prstGeom>
          <a:solidFill>
            <a:srgbClr val="C35A57"/>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圆角矩形 5"/>
          <p:cNvSpPr/>
          <p:nvPr>
            <p:custDataLst>
              <p:tags r:id="rId1"/>
            </p:custDataLst>
          </p:nvPr>
        </p:nvSpPr>
        <p:spPr>
          <a:xfrm>
            <a:off x="3397250" y="990600"/>
            <a:ext cx="1015365" cy="383540"/>
          </a:xfrm>
          <a:prstGeom prst="roundRect">
            <a:avLst/>
          </a:prstGeom>
          <a:solidFill>
            <a:srgbClr val="EDCCB1"/>
          </a:solidFill>
        </p:spPr>
        <p:txBody>
          <a:bodyPr wrap="square" lIns="0" tIns="0" rIns="0" bIns="0" rtlCol="0" anchor="ctr" anchorCtr="0">
            <a:noAutofit/>
          </a:bodyPr>
          <a:p>
            <a:pPr>
              <a:lnSpc>
                <a:spcPct val="150000"/>
              </a:lnSpc>
              <a:spcBef>
                <a:spcPct val="0"/>
              </a:spcBef>
              <a:spcAft>
                <a:spcPct val="0"/>
              </a:spcAft>
            </a:pPr>
            <a:r>
              <a:rPr lang="en-US" altLang="zh-CN" sz="1000">
                <a:solidFill>
                  <a:schemeClr val="tx1">
                    <a:lumMod val="85000"/>
                    <a:lumOff val="15000"/>
                  </a:schemeClr>
                </a:solidFill>
                <a:latin typeface="+mn-ea"/>
                <a:cs typeface="+mn-ea"/>
                <a:sym typeface="+mn-ea"/>
              </a:rPr>
              <a:t>  </a:t>
            </a:r>
            <a:r>
              <a:rPr lang="zh-CN" altLang="en-US" sz="1000">
                <a:solidFill>
                  <a:schemeClr val="tx1">
                    <a:lumMod val="85000"/>
                    <a:lumOff val="15000"/>
                  </a:schemeClr>
                </a:solidFill>
                <a:latin typeface="+mn-ea"/>
                <a:cs typeface="+mn-ea"/>
                <a:sym typeface="+mn-ea"/>
              </a:rPr>
              <a:t>送餐服务流程</a:t>
            </a:r>
            <a:endParaRPr lang="zh-CN" altLang="en-US" sz="1000">
              <a:solidFill>
                <a:schemeClr val="tx1">
                  <a:lumMod val="85000"/>
                  <a:lumOff val="15000"/>
                </a:schemeClr>
              </a:solidFill>
              <a:latin typeface="+mn-ea"/>
              <a:cs typeface="+mn-ea"/>
              <a:sym typeface="+mn-ea"/>
            </a:endParaRPr>
          </a:p>
        </p:txBody>
      </p:sp>
      <p:grpSp>
        <p:nvGrpSpPr>
          <p:cNvPr id="7" name="组合 6"/>
          <p:cNvGrpSpPr/>
          <p:nvPr/>
        </p:nvGrpSpPr>
        <p:grpSpPr>
          <a:xfrm>
            <a:off x="425450" y="298450"/>
            <a:ext cx="3510280" cy="474345"/>
            <a:chOff x="670" y="470"/>
            <a:chExt cx="5528" cy="747"/>
          </a:xfrm>
        </p:grpSpPr>
        <p:sp>
          <p:nvSpPr>
            <p:cNvPr id="8" name="object 2"/>
            <p:cNvSpPr txBox="1"/>
            <p:nvPr/>
          </p:nvSpPr>
          <p:spPr>
            <a:xfrm>
              <a:off x="670" y="470"/>
              <a:ext cx="5528" cy="623"/>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主题三</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西餐服务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10" name="文本框 9"/>
            <p:cNvSpPr txBox="1"/>
            <p:nvPr/>
          </p:nvSpPr>
          <p:spPr>
            <a:xfrm>
              <a:off x="997" y="811"/>
              <a:ext cx="2483" cy="406"/>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5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客房送餐服务</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grpSp>
      <p:sp>
        <p:nvSpPr>
          <p:cNvPr id="33" name="矩形 32"/>
          <p:cNvSpPr/>
          <p:nvPr>
            <p:custDataLst>
              <p:tags r:id="rId2"/>
            </p:custDataLst>
          </p:nvPr>
        </p:nvSpPr>
        <p:spPr>
          <a:xfrm>
            <a:off x="3136948" y="2295104"/>
            <a:ext cx="1108074" cy="407086"/>
          </a:xfrm>
          <a:prstGeom prst="rect">
            <a:avLst/>
          </a:prstGeom>
          <a:gradFill>
            <a:gsLst>
              <a:gs pos="0">
                <a:schemeClr val="accent3"/>
              </a:gs>
              <a:gs pos="100000">
                <a:schemeClr val="accent3">
                  <a:lumMod val="60000"/>
                  <a:lumOff val="40000"/>
                </a:schemeClr>
              </a:gs>
            </a:gsLst>
            <a:lin ang="0" scaled="0"/>
          </a:gradFill>
          <a:ln>
            <a:noFill/>
          </a:ln>
          <a:effectLst>
            <a:outerShdw blurRad="50800" dist="38100" dir="8100000" algn="tr" rotWithShape="0">
              <a:schemeClr val="accent3">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437914" rIns="437914" numCol="1" spcCol="0" rtlCol="0" fromWordArt="0" anchor="ctr" anchorCtr="0" forceAA="0" compatLnSpc="1">
            <a:noAutofit/>
          </a:bodyPr>
          <a:p>
            <a:pPr lvl="0" algn="ctr">
              <a:spcBef>
                <a:spcPct val="0"/>
              </a:spcBef>
              <a:spcAft>
                <a:spcPct val="0"/>
              </a:spcAft>
              <a:buClrTx/>
              <a:buSzTx/>
              <a:buFontTx/>
            </a:pPr>
            <a:r>
              <a:rPr lang="en-US" altLang="zh-CN" sz="1000" b="1">
                <a:solidFill>
                  <a:schemeClr val="lt1">
                    <a:lumMod val="100000"/>
                  </a:schemeClr>
                </a:solidFill>
                <a:latin typeface="+mn-ea"/>
                <a:cs typeface="+mn-ea"/>
                <a:sym typeface="+mn-ea"/>
              </a:rPr>
              <a:t>送餐服务</a:t>
            </a:r>
            <a:endParaRPr lang="en-US" altLang="zh-CN" sz="1000" b="1">
              <a:solidFill>
                <a:schemeClr val="lt1">
                  <a:lumMod val="100000"/>
                </a:schemeClr>
              </a:solidFill>
              <a:latin typeface="+mn-ea"/>
              <a:cs typeface="+mn-ea"/>
              <a:sym typeface="+mn-ea"/>
            </a:endParaRPr>
          </a:p>
        </p:txBody>
      </p:sp>
      <p:sp>
        <p:nvSpPr>
          <p:cNvPr id="34" name="矩形 33"/>
          <p:cNvSpPr/>
          <p:nvPr>
            <p:custDataLst>
              <p:tags r:id="rId3"/>
            </p:custDataLst>
          </p:nvPr>
        </p:nvSpPr>
        <p:spPr>
          <a:xfrm>
            <a:off x="4799443" y="2295104"/>
            <a:ext cx="1108074" cy="407086"/>
          </a:xfrm>
          <a:prstGeom prst="rect">
            <a:avLst/>
          </a:prstGeom>
          <a:gradFill>
            <a:gsLst>
              <a:gs pos="0">
                <a:schemeClr val="accent5"/>
              </a:gs>
              <a:gs pos="100000">
                <a:schemeClr val="accent5">
                  <a:lumMod val="60000"/>
                  <a:lumOff val="40000"/>
                </a:schemeClr>
              </a:gs>
            </a:gsLst>
            <a:lin ang="0" scaled="0"/>
          </a:gradFill>
          <a:ln>
            <a:noFill/>
          </a:ln>
          <a:effectLst>
            <a:outerShdw blurRad="50800" dist="38100" dir="8100000" algn="tr" rotWithShape="0">
              <a:schemeClr val="accent5">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437914" rIns="437914" numCol="1" spcCol="0" rtlCol="0" fromWordArt="0" anchor="ctr" anchorCtr="0" forceAA="0" compatLnSpc="1">
            <a:noAutofit/>
          </a:bodyPr>
          <a:p>
            <a:pPr lvl="0" algn="ctr">
              <a:spcBef>
                <a:spcPct val="0"/>
              </a:spcBef>
              <a:spcAft>
                <a:spcPct val="0"/>
              </a:spcAft>
              <a:buClrTx/>
              <a:buSzTx/>
              <a:buFontTx/>
            </a:pPr>
            <a:r>
              <a:rPr lang="en-US" altLang="zh-CN" sz="1000" b="1">
                <a:solidFill>
                  <a:schemeClr val="lt1">
                    <a:lumMod val="100000"/>
                  </a:schemeClr>
                </a:solidFill>
                <a:latin typeface="+mn-ea"/>
                <a:cs typeface="+mn-ea"/>
                <a:sym typeface="+mn-ea"/>
              </a:rPr>
              <a:t>结账</a:t>
            </a:r>
            <a:endParaRPr lang="en-US" altLang="zh-CN" sz="1000" b="1">
              <a:solidFill>
                <a:schemeClr val="lt1">
                  <a:lumMod val="100000"/>
                </a:schemeClr>
              </a:solidFill>
              <a:latin typeface="+mn-ea"/>
              <a:cs typeface="+mn-ea"/>
              <a:sym typeface="+mn-ea"/>
            </a:endParaRPr>
          </a:p>
        </p:txBody>
      </p:sp>
      <p:sp>
        <p:nvSpPr>
          <p:cNvPr id="35" name="任意多边形 34"/>
          <p:cNvSpPr/>
          <p:nvPr>
            <p:custDataLst>
              <p:tags r:id="rId4"/>
            </p:custDataLst>
          </p:nvPr>
        </p:nvSpPr>
        <p:spPr>
          <a:xfrm>
            <a:off x="1482512" y="2295104"/>
            <a:ext cx="1098796" cy="407086"/>
          </a:xfrm>
          <a:custGeom>
            <a:avLst/>
            <a:gdLst/>
            <a:ahLst/>
            <a:cxnLst>
              <a:cxn ang="3">
                <a:pos x="hc" y="t"/>
              </a:cxn>
              <a:cxn ang="cd2">
                <a:pos x="l" y="vc"/>
              </a:cxn>
              <a:cxn ang="cd4">
                <a:pos x="hc" y="b"/>
              </a:cxn>
              <a:cxn ang="0">
                <a:pos x="r" y="vc"/>
              </a:cxn>
            </a:cxnLst>
            <a:rect l="l" t="t" r="r" b="b"/>
            <a:pathLst>
              <a:path w="2864" h="1061">
                <a:moveTo>
                  <a:pt x="0" y="0"/>
                </a:moveTo>
                <a:lnTo>
                  <a:pt x="2864" y="0"/>
                </a:lnTo>
                <a:lnTo>
                  <a:pt x="2864" y="1061"/>
                </a:lnTo>
                <a:lnTo>
                  <a:pt x="4" y="1061"/>
                </a:lnTo>
                <a:lnTo>
                  <a:pt x="532" y="533"/>
                </a:lnTo>
                <a:lnTo>
                  <a:pt x="0" y="0"/>
                </a:lnTo>
                <a:close/>
              </a:path>
            </a:pathLst>
          </a:custGeom>
          <a:gradFill>
            <a:gsLst>
              <a:gs pos="15000">
                <a:schemeClr val="accent1"/>
              </a:gs>
              <a:gs pos="100000">
                <a:schemeClr val="accent1">
                  <a:lumMod val="60000"/>
                  <a:lumOff val="40000"/>
                </a:schemeClr>
              </a:gs>
            </a:gsLst>
            <a:lin ang="0" scaled="0"/>
          </a:gradFill>
          <a:ln>
            <a:noFill/>
          </a:ln>
          <a:effectLst>
            <a:outerShdw blurRad="50800" dist="38100" dir="8100000" algn="tr" rotWithShape="0">
              <a:schemeClr val="accent1">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wrap="none" lIns="375039" rIns="437914" rtlCol="0" anchor="ctr">
            <a:noAutofit/>
          </a:bodyPr>
          <a:p>
            <a:pPr algn="ctr">
              <a:spcBef>
                <a:spcPct val="0"/>
              </a:spcBef>
              <a:spcAft>
                <a:spcPct val="0"/>
              </a:spcAft>
            </a:pPr>
            <a:r>
              <a:rPr lang="en-US" altLang="zh-CN" sz="1000" b="1">
                <a:solidFill>
                  <a:schemeClr val="lt1">
                    <a:lumMod val="100000"/>
                  </a:schemeClr>
                </a:solidFill>
                <a:latin typeface="+mn-ea"/>
                <a:cs typeface="+mn-ea"/>
                <a:sym typeface="+mn-ea"/>
              </a:rPr>
              <a:t>餐前准备</a:t>
            </a:r>
            <a:endParaRPr lang="en-US" altLang="zh-CN" sz="1000" b="1">
              <a:solidFill>
                <a:schemeClr val="lt1">
                  <a:lumMod val="100000"/>
                </a:schemeClr>
              </a:solidFill>
              <a:latin typeface="+mn-ea"/>
              <a:cs typeface="+mn-ea"/>
              <a:sym typeface="+mn-ea"/>
            </a:endParaRPr>
          </a:p>
        </p:txBody>
      </p:sp>
      <p:sp>
        <p:nvSpPr>
          <p:cNvPr id="36" name="平行四边形 35"/>
          <p:cNvSpPr/>
          <p:nvPr>
            <p:custDataLst>
              <p:tags r:id="rId5"/>
            </p:custDataLst>
          </p:nvPr>
        </p:nvSpPr>
        <p:spPr>
          <a:xfrm rot="5400000">
            <a:off x="2252561" y="2372608"/>
            <a:ext cx="380996" cy="277018"/>
          </a:xfrm>
          <a:prstGeom prst="parallelogram">
            <a:avLst>
              <a:gd name="adj" fmla="val 62950"/>
            </a:avLst>
          </a:prstGeom>
          <a:gradFill>
            <a:gsLst>
              <a:gs pos="25000">
                <a:schemeClr val="accent2">
                  <a:lumMod val="85000"/>
                </a:schemeClr>
              </a:gs>
              <a:gs pos="88000">
                <a:schemeClr val="accent2">
                  <a:lumMod val="95000"/>
                  <a:lumOff val="5000"/>
                </a:schemeClr>
              </a:gs>
            </a:gsLst>
            <a:lin ang="0" scaled="0"/>
          </a:gradFill>
          <a:ln>
            <a:noFill/>
          </a:ln>
          <a:effectLst>
            <a:outerShdw blurRad="50800" dist="38100" dir="8100000" algn="tr" rotWithShape="0">
              <a:schemeClr val="accent2">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565">
              <a:sym typeface="+mn-ea"/>
            </a:endParaRPr>
          </a:p>
        </p:txBody>
      </p:sp>
      <p:sp>
        <p:nvSpPr>
          <p:cNvPr id="37" name="平行四边形 36"/>
          <p:cNvSpPr/>
          <p:nvPr>
            <p:custDataLst>
              <p:tags r:id="rId6"/>
            </p:custDataLst>
          </p:nvPr>
        </p:nvSpPr>
        <p:spPr>
          <a:xfrm rot="16200000" flipH="1">
            <a:off x="3084000" y="2372608"/>
            <a:ext cx="380996" cy="277018"/>
          </a:xfrm>
          <a:prstGeom prst="parallelogram">
            <a:avLst>
              <a:gd name="adj" fmla="val 62950"/>
            </a:avLst>
          </a:prstGeom>
          <a:gradFill>
            <a:gsLst>
              <a:gs pos="0">
                <a:schemeClr val="accent2">
                  <a:lumMod val="85000"/>
                </a:schemeClr>
              </a:gs>
              <a:gs pos="88000">
                <a:schemeClr val="accent2">
                  <a:lumMod val="90000"/>
                  <a:lumOff val="10000"/>
                </a:schemeClr>
              </a:gs>
            </a:gsLst>
            <a:lin ang="0" scaled="0"/>
          </a:gradFill>
          <a:ln>
            <a:noFill/>
          </a:ln>
          <a:effectLst>
            <a:outerShdw blurRad="50800" dist="38100" dir="8100000" algn="tr" rotWithShape="0">
              <a:schemeClr val="accent2">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565">
              <a:sym typeface="+mn-ea"/>
            </a:endParaRPr>
          </a:p>
        </p:txBody>
      </p:sp>
      <p:sp>
        <p:nvSpPr>
          <p:cNvPr id="38" name="平行四边形 37"/>
          <p:cNvSpPr/>
          <p:nvPr>
            <p:custDataLst>
              <p:tags r:id="rId7"/>
            </p:custDataLst>
          </p:nvPr>
        </p:nvSpPr>
        <p:spPr>
          <a:xfrm rot="16200000" flipH="1">
            <a:off x="4745727" y="2372608"/>
            <a:ext cx="380996" cy="277018"/>
          </a:xfrm>
          <a:prstGeom prst="parallelogram">
            <a:avLst>
              <a:gd name="adj" fmla="val 62950"/>
            </a:avLst>
          </a:prstGeom>
          <a:gradFill>
            <a:gsLst>
              <a:gs pos="0">
                <a:schemeClr val="accent4">
                  <a:lumMod val="85000"/>
                </a:schemeClr>
              </a:gs>
              <a:gs pos="88000">
                <a:schemeClr val="accent4">
                  <a:lumMod val="90000"/>
                  <a:lumOff val="10000"/>
                </a:schemeClr>
              </a:gs>
            </a:gsLst>
            <a:lin ang="0" scaled="0"/>
          </a:gradFill>
          <a:ln>
            <a:noFill/>
          </a:ln>
          <a:effectLst>
            <a:outerShdw blurRad="50800" dist="38100" dir="8100000" algn="tr" rotWithShape="0">
              <a:schemeClr val="accent4">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565">
              <a:sym typeface="+mn-ea"/>
            </a:endParaRPr>
          </a:p>
        </p:txBody>
      </p:sp>
      <p:sp>
        <p:nvSpPr>
          <p:cNvPr id="39" name="平行四边形 38"/>
          <p:cNvSpPr/>
          <p:nvPr>
            <p:custDataLst>
              <p:tags r:id="rId8"/>
            </p:custDataLst>
          </p:nvPr>
        </p:nvSpPr>
        <p:spPr>
          <a:xfrm rot="5400000">
            <a:off x="3916207" y="2372608"/>
            <a:ext cx="380996" cy="277018"/>
          </a:xfrm>
          <a:prstGeom prst="parallelogram">
            <a:avLst>
              <a:gd name="adj" fmla="val 62950"/>
            </a:avLst>
          </a:prstGeom>
          <a:gradFill>
            <a:gsLst>
              <a:gs pos="25000">
                <a:schemeClr val="accent4">
                  <a:lumMod val="85000"/>
                </a:schemeClr>
              </a:gs>
              <a:gs pos="88000">
                <a:schemeClr val="accent4">
                  <a:lumMod val="95000"/>
                  <a:lumOff val="5000"/>
                </a:schemeClr>
              </a:gs>
            </a:gsLst>
            <a:lin ang="0" scaled="0"/>
          </a:gradFill>
          <a:ln>
            <a:noFill/>
          </a:ln>
          <a:effectLst>
            <a:outerShdw blurRad="50800" dist="38100" dir="8100000" algn="tr" rotWithShape="0">
              <a:schemeClr val="accent4">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565">
              <a:sym typeface="+mn-ea"/>
            </a:endParaRPr>
          </a:p>
        </p:txBody>
      </p:sp>
      <p:sp>
        <p:nvSpPr>
          <p:cNvPr id="40" name="平行四边形 39"/>
          <p:cNvSpPr/>
          <p:nvPr>
            <p:custDataLst>
              <p:tags r:id="rId9"/>
            </p:custDataLst>
          </p:nvPr>
        </p:nvSpPr>
        <p:spPr>
          <a:xfrm rot="5400000">
            <a:off x="5578701" y="2372608"/>
            <a:ext cx="380996" cy="277018"/>
          </a:xfrm>
          <a:prstGeom prst="parallelogram">
            <a:avLst>
              <a:gd name="adj" fmla="val 62950"/>
            </a:avLst>
          </a:prstGeom>
          <a:gradFill>
            <a:gsLst>
              <a:gs pos="25000">
                <a:schemeClr val="accent6">
                  <a:lumMod val="85000"/>
                </a:schemeClr>
              </a:gs>
              <a:gs pos="88000">
                <a:schemeClr val="accent6">
                  <a:lumMod val="95000"/>
                  <a:lumOff val="5000"/>
                </a:schemeClr>
              </a:gs>
            </a:gsLst>
            <a:lin ang="0" scaled="0"/>
          </a:gradFill>
          <a:ln>
            <a:noFill/>
          </a:ln>
          <a:effectLst>
            <a:outerShdw blurRad="50800" dist="38100" dir="8100000" algn="tr" rotWithShape="0">
              <a:schemeClr val="accent6">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565">
              <a:sym typeface="+mn-ea"/>
            </a:endParaRPr>
          </a:p>
        </p:txBody>
      </p:sp>
      <p:sp>
        <p:nvSpPr>
          <p:cNvPr id="41" name="矩形 40"/>
          <p:cNvSpPr/>
          <p:nvPr>
            <p:custDataLst>
              <p:tags r:id="rId10"/>
            </p:custDataLst>
          </p:nvPr>
        </p:nvSpPr>
        <p:spPr>
          <a:xfrm>
            <a:off x="3967236" y="2118994"/>
            <a:ext cx="1108074" cy="407086"/>
          </a:xfrm>
          <a:prstGeom prst="rect">
            <a:avLst/>
          </a:prstGeom>
          <a:gradFill>
            <a:gsLst>
              <a:gs pos="0">
                <a:schemeClr val="accent4"/>
              </a:gs>
              <a:gs pos="100000">
                <a:schemeClr val="accent4">
                  <a:lumMod val="60000"/>
                  <a:lumOff val="40000"/>
                </a:schemeClr>
              </a:gs>
            </a:gsLst>
            <a:lin ang="0" scaled="0"/>
          </a:gradFill>
          <a:ln>
            <a:noFill/>
          </a:ln>
          <a:effectLst>
            <a:outerShdw blurRad="50800" dist="38100" dir="8100000" algn="tr" rotWithShape="0">
              <a:schemeClr val="accent4">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numCol="1" spcCol="0" rtlCol="0" fromWordArt="0" anchor="ctr" anchorCtr="0" forceAA="0" compatLnSpc="1">
            <a:noAutofit/>
          </a:bodyPr>
          <a:p>
            <a:pPr lvl="0" algn="ctr">
              <a:spcBef>
                <a:spcPct val="0"/>
              </a:spcBef>
              <a:spcAft>
                <a:spcPct val="0"/>
              </a:spcAft>
              <a:buClrTx/>
              <a:buSzTx/>
              <a:buFontTx/>
            </a:pPr>
            <a:r>
              <a:rPr lang="en-US" altLang="zh-CN" sz="1000" b="1">
                <a:solidFill>
                  <a:schemeClr val="lt1">
                    <a:lumMod val="100000"/>
                  </a:schemeClr>
                </a:solidFill>
                <a:latin typeface="+mn-ea"/>
                <a:cs typeface="+mn-ea"/>
                <a:sym typeface="+mn-ea"/>
              </a:rPr>
              <a:t>房内用餐服务</a:t>
            </a:r>
            <a:endParaRPr lang="en-US" altLang="zh-CN" sz="1000" b="1">
              <a:solidFill>
                <a:schemeClr val="lt1">
                  <a:lumMod val="100000"/>
                </a:schemeClr>
              </a:solidFill>
              <a:latin typeface="+mn-ea"/>
              <a:cs typeface="+mn-ea"/>
              <a:sym typeface="+mn-ea"/>
            </a:endParaRPr>
          </a:p>
        </p:txBody>
      </p:sp>
      <p:sp>
        <p:nvSpPr>
          <p:cNvPr id="42" name="五边形 41"/>
          <p:cNvSpPr/>
          <p:nvPr>
            <p:custDataLst>
              <p:tags r:id="rId11"/>
            </p:custDataLst>
          </p:nvPr>
        </p:nvSpPr>
        <p:spPr>
          <a:xfrm>
            <a:off x="5630498" y="2118994"/>
            <a:ext cx="1108074" cy="407086"/>
          </a:xfrm>
          <a:prstGeom prst="homePlate">
            <a:avLst>
              <a:gd name="adj" fmla="val 34872"/>
            </a:avLst>
          </a:prstGeom>
          <a:gradFill>
            <a:gsLst>
              <a:gs pos="0">
                <a:schemeClr val="accent6"/>
              </a:gs>
              <a:gs pos="100000">
                <a:schemeClr val="accent6">
                  <a:lumMod val="60000"/>
                  <a:lumOff val="40000"/>
                </a:schemeClr>
              </a:gs>
            </a:gsLst>
            <a:lin ang="0" scaled="0"/>
          </a:gradFill>
          <a:ln>
            <a:noFill/>
          </a:ln>
          <a:effectLst>
            <a:outerShdw blurRad="50800" dist="38100" dir="8100000" algn="tr" rotWithShape="0">
              <a:schemeClr val="accent6">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numCol="1" spcCol="0" rtlCol="0" fromWordArt="0" anchor="ctr" anchorCtr="0" forceAA="0" compatLnSpc="1">
            <a:noAutofit/>
          </a:bodyPr>
          <a:p>
            <a:pPr lvl="0" algn="ctr">
              <a:spcBef>
                <a:spcPct val="0"/>
              </a:spcBef>
              <a:spcAft>
                <a:spcPct val="0"/>
              </a:spcAft>
              <a:buClrTx/>
              <a:buSzTx/>
              <a:buFontTx/>
            </a:pPr>
            <a:r>
              <a:rPr lang="en-US" altLang="zh-CN" sz="1000" b="1">
                <a:solidFill>
                  <a:schemeClr val="lt1">
                    <a:lumMod val="100000"/>
                  </a:schemeClr>
                </a:solidFill>
                <a:latin typeface="+mn-ea"/>
                <a:cs typeface="+mn-ea"/>
                <a:sym typeface="+mn-ea"/>
              </a:rPr>
              <a:t>道别</a:t>
            </a:r>
            <a:endParaRPr lang="en-US" altLang="zh-CN" sz="1000" b="1">
              <a:solidFill>
                <a:schemeClr val="lt1">
                  <a:lumMod val="100000"/>
                </a:schemeClr>
              </a:solidFill>
              <a:latin typeface="+mn-ea"/>
              <a:cs typeface="+mn-ea"/>
              <a:sym typeface="+mn-ea"/>
            </a:endParaRPr>
          </a:p>
        </p:txBody>
      </p:sp>
      <p:sp>
        <p:nvSpPr>
          <p:cNvPr id="43" name="矩形 42"/>
          <p:cNvSpPr/>
          <p:nvPr>
            <p:custDataLst>
              <p:tags r:id="rId12"/>
            </p:custDataLst>
          </p:nvPr>
        </p:nvSpPr>
        <p:spPr>
          <a:xfrm>
            <a:off x="2305509" y="2118994"/>
            <a:ext cx="1108074" cy="407086"/>
          </a:xfrm>
          <a:prstGeom prst="rect">
            <a:avLst/>
          </a:prstGeom>
          <a:gradFill>
            <a:gsLst>
              <a:gs pos="0">
                <a:schemeClr val="accent2"/>
              </a:gs>
              <a:gs pos="100000">
                <a:schemeClr val="accent2">
                  <a:lumMod val="60000"/>
                  <a:lumOff val="40000"/>
                </a:schemeClr>
              </a:gs>
            </a:gsLst>
            <a:lin ang="0" scaled="0"/>
          </a:gradFill>
          <a:ln>
            <a:noFill/>
          </a:ln>
          <a:effectLst>
            <a:outerShdw blurRad="50800" dist="38100" dir="8100000" algn="tr" rotWithShape="0">
              <a:schemeClr val="accent2">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numCol="1" spcCol="0" rtlCol="0" fromWordArt="0" anchor="ctr" anchorCtr="0" forceAA="0" compatLnSpc="1">
            <a:noAutofit/>
          </a:bodyPr>
          <a:p>
            <a:pPr lvl="0" algn="ctr">
              <a:spcBef>
                <a:spcPct val="0"/>
              </a:spcBef>
              <a:spcAft>
                <a:spcPct val="0"/>
              </a:spcAft>
              <a:buClrTx/>
              <a:buSzTx/>
              <a:buFontTx/>
            </a:pPr>
            <a:r>
              <a:rPr lang="en-US" altLang="zh-CN" sz="1000" b="1">
                <a:solidFill>
                  <a:schemeClr val="lt1">
                    <a:lumMod val="100000"/>
                  </a:schemeClr>
                </a:solidFill>
                <a:latin typeface="+mn-ea"/>
                <a:cs typeface="+mn-ea"/>
                <a:sym typeface="+mn-ea"/>
              </a:rPr>
              <a:t>检查核对</a:t>
            </a:r>
            <a:endParaRPr lang="en-US" altLang="zh-CN" sz="1000" b="1">
              <a:solidFill>
                <a:schemeClr val="lt1">
                  <a:lumMod val="100000"/>
                </a:schemeClr>
              </a:solidFill>
              <a:latin typeface="+mn-ea"/>
              <a:cs typeface="+mn-ea"/>
              <a:sym typeface="+mn-ea"/>
            </a:endParaRPr>
          </a:p>
        </p:txBody>
      </p:sp>
      <p:sp>
        <p:nvSpPr>
          <p:cNvPr id="44" name="矩形 43"/>
          <p:cNvSpPr/>
          <p:nvPr>
            <p:custDataLst>
              <p:tags r:id="rId13"/>
            </p:custDataLst>
          </p:nvPr>
        </p:nvSpPr>
        <p:spPr>
          <a:xfrm>
            <a:off x="1672590" y="3117850"/>
            <a:ext cx="3957955" cy="505460"/>
          </a:xfrm>
          <a:prstGeom prst="rect">
            <a:avLst/>
          </a:prstGeom>
          <a:noFill/>
        </p:spPr>
        <p:txBody>
          <a:bodyPr wrap="square" lIns="0" tIns="0" rIns="0" bIns="0" rtlCol="0" anchor="t" anchorCtr="0">
            <a:noAutofit/>
          </a:bodyPr>
          <a:p>
            <a:pPr algn="l">
              <a:lnSpc>
                <a:spcPct val="130000"/>
              </a:lnSpc>
              <a:spcBef>
                <a:spcPct val="0"/>
              </a:spcBef>
              <a:spcAft>
                <a:spcPct val="0"/>
              </a:spcAft>
            </a:pPr>
            <a:r>
              <a:rPr lang="zh-CN" altLang="en-US" sz="800" b="0">
                <a:solidFill>
                  <a:schemeClr val="tx1">
                    <a:lumMod val="85000"/>
                    <a:lumOff val="15000"/>
                  </a:schemeClr>
                </a:solidFill>
                <a:latin typeface="+mn-ea"/>
                <a:cs typeface="+mn-ea"/>
              </a:rPr>
              <a:t>（1）送餐员要按照规定好的路线进行送餐服务，在送餐过程中要保持送餐用具的平稳，</a:t>
            </a:r>
            <a:endParaRPr lang="zh-CN" altLang="en-US" sz="800" b="0">
              <a:solidFill>
                <a:schemeClr val="tx1">
                  <a:lumMod val="85000"/>
                  <a:lumOff val="15000"/>
                </a:schemeClr>
              </a:solidFill>
              <a:latin typeface="+mn-ea"/>
              <a:cs typeface="+mn-ea"/>
            </a:endParaRPr>
          </a:p>
          <a:p>
            <a:pPr algn="l">
              <a:lnSpc>
                <a:spcPct val="130000"/>
              </a:lnSpc>
              <a:spcBef>
                <a:spcPct val="0"/>
              </a:spcBef>
              <a:spcAft>
                <a:spcPct val="0"/>
              </a:spcAft>
            </a:pPr>
            <a:r>
              <a:rPr lang="zh-CN" altLang="en-US" sz="800" b="0">
                <a:solidFill>
                  <a:schemeClr val="tx1">
                    <a:lumMod val="85000"/>
                    <a:lumOff val="15000"/>
                  </a:schemeClr>
                </a:solidFill>
                <a:latin typeface="+mn-ea"/>
                <a:cs typeface="+mn-ea"/>
              </a:rPr>
              <a:t>避免食品或饮品从容器中溢出，保证将餐品快捷、安全地送到客人房间。</a:t>
            </a:r>
            <a:endParaRPr lang="zh-CN" altLang="en-US" sz="800" b="0">
              <a:solidFill>
                <a:schemeClr val="tx1">
                  <a:lumMod val="85000"/>
                  <a:lumOff val="15000"/>
                </a:schemeClr>
              </a:solidFill>
              <a:latin typeface="+mn-ea"/>
              <a:cs typeface="+mn-ea"/>
            </a:endParaRPr>
          </a:p>
          <a:p>
            <a:pPr algn="l">
              <a:lnSpc>
                <a:spcPct val="130000"/>
              </a:lnSpc>
              <a:spcBef>
                <a:spcPct val="0"/>
              </a:spcBef>
              <a:spcAft>
                <a:spcPct val="0"/>
              </a:spcAft>
            </a:pPr>
            <a:r>
              <a:rPr lang="zh-CN" altLang="en-US" sz="800" b="0">
                <a:solidFill>
                  <a:schemeClr val="tx1">
                    <a:lumMod val="85000"/>
                    <a:lumOff val="15000"/>
                  </a:schemeClr>
                </a:solidFill>
                <a:latin typeface="+mn-ea"/>
                <a:cs typeface="+mn-ea"/>
              </a:rPr>
              <a:t>（2）当送餐员使用送餐车进出电梯时，注意脚下，避免发生电梯卡钳车轮等现象。</a:t>
            </a:r>
            <a:endParaRPr lang="zh-CN" altLang="en-US" sz="800" b="0">
              <a:solidFill>
                <a:schemeClr val="tx1">
                  <a:lumMod val="85000"/>
                  <a:lumOff val="15000"/>
                </a:schemeClr>
              </a:solidFill>
              <a:latin typeface="+mn-ea"/>
              <a:cs typeface="+mn-ea"/>
            </a:endParaRPr>
          </a:p>
          <a:p>
            <a:pPr algn="l">
              <a:lnSpc>
                <a:spcPct val="130000"/>
              </a:lnSpc>
              <a:spcBef>
                <a:spcPct val="0"/>
              </a:spcBef>
              <a:spcAft>
                <a:spcPct val="0"/>
              </a:spcAft>
            </a:pPr>
            <a:r>
              <a:rPr lang="zh-CN" altLang="en-US" sz="800" b="0">
                <a:solidFill>
                  <a:schemeClr val="tx1">
                    <a:lumMod val="85000"/>
                    <a:lumOff val="15000"/>
                  </a:schemeClr>
                </a:solidFill>
                <a:latin typeface="+mn-ea"/>
                <a:cs typeface="+mn-ea"/>
              </a:rPr>
              <a:t>（3）当送餐员送餐到房间门口时，请先核对房号，待核对无误后，按门铃或敲门，并礼</a:t>
            </a:r>
            <a:endParaRPr lang="zh-CN" altLang="en-US" sz="800" b="0">
              <a:solidFill>
                <a:schemeClr val="tx1">
                  <a:lumMod val="85000"/>
                  <a:lumOff val="15000"/>
                </a:schemeClr>
              </a:solidFill>
              <a:latin typeface="+mn-ea"/>
              <a:cs typeface="+mn-ea"/>
            </a:endParaRPr>
          </a:p>
          <a:p>
            <a:pPr algn="l">
              <a:lnSpc>
                <a:spcPct val="130000"/>
              </a:lnSpc>
              <a:spcBef>
                <a:spcPct val="0"/>
              </a:spcBef>
              <a:spcAft>
                <a:spcPct val="0"/>
              </a:spcAft>
            </a:pPr>
            <a:r>
              <a:rPr lang="zh-CN" altLang="en-US" sz="800" b="0">
                <a:solidFill>
                  <a:schemeClr val="tx1">
                    <a:lumMod val="85000"/>
                    <a:lumOff val="15000"/>
                  </a:schemeClr>
                </a:solidFill>
                <a:latin typeface="+mn-ea"/>
                <a:cs typeface="+mn-ea"/>
              </a:rPr>
              <a:t>貌地说：“Room Service ！客房送餐。”接下来，离房门约一步站立，等待客人开门。</a:t>
            </a:r>
            <a:endParaRPr lang="zh-CN" altLang="en-US" sz="800" b="0">
              <a:solidFill>
                <a:schemeClr val="tx1">
                  <a:lumMod val="85000"/>
                  <a:lumOff val="15000"/>
                </a:schemeClr>
              </a:solidFill>
              <a:latin typeface="+mn-ea"/>
              <a:cs typeface="+mn-ea"/>
            </a:endParaRPr>
          </a:p>
        </p:txBody>
      </p:sp>
      <p:sp>
        <p:nvSpPr>
          <p:cNvPr id="2" name="下箭头 1"/>
          <p:cNvSpPr/>
          <p:nvPr/>
        </p:nvSpPr>
        <p:spPr>
          <a:xfrm>
            <a:off x="3549650" y="2736850"/>
            <a:ext cx="208280" cy="335280"/>
          </a:xfrm>
          <a:prstGeom prst="downArrow">
            <a:avLst/>
          </a:prstGeom>
          <a:solidFill>
            <a:srgbClr val="ADC67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6_1"/>
  <p:tag name="KSO_WM_UNIT_ID" val="diagram20231790_5*l_h_f*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1.7,&quot;left&quot;:153.5,&quot;top&quot;:114.55,&quot;width&quot;:63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 name="KSO_WM_DIAGRAM_USE_COLOR_VALUE" val="{&quot;color_scheme&quot;:1,&quot;color_type&quot;:1,&quot;theme_color_indexes&quot;:[]}"/>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2_3"/>
  <p:tag name="KSO_WM_TEMPLATE_CATEGORY" val="diagram"/>
  <p:tag name="KSO_WM_TEMPLATE_INDEX" val="20231110"/>
  <p:tag name="KSO_WM_UNIT_LAYERLEVEL" val="1_1_1"/>
  <p:tag name="KSO_WM_TAG_VERSION" val="3.0"/>
  <p:tag name="KSO_WM_BEAUTIFY_FLAG" val="#wm#"/>
  <p:tag name="KSO_WM_DIAGRAM_GROUP_CODE" val="m1-1"/>
  <p:tag name="KSO_WM_UNIT_SUBTYPE" val="d"/>
  <p:tag name="KSO_WM_UNIT_TYPE" val="m_h_i"/>
  <p:tag name="KSO_WM_UNIT_INDEX" val="1_2_3"/>
  <p:tag name="KSO_WM_DIAGRAM_VERSION" val="3"/>
  <p:tag name="KSO_WM_DIAGRAM_COLOR_TRICK" val="4"/>
  <p:tag name="KSO_WM_DIAGRAM_COLOR_TEXT_CAN_REMOVE" val="n"/>
  <p:tag name="KSO_WM_DIAGRAM_MAX_ITEMCNT" val="6"/>
  <p:tag name="KSO_WM_DIAGRAM_MIN_ITEMCNT" val="2"/>
  <p:tag name="KSO_WM_DIAGRAM_VIRTUALLY_FRAME" val="{&quot;height&quot;:205.3315717513918,&quot;left&quot;:53.568470670444775,&quot;top&quot;:97.96842824860819,&quot;width&quot;:518.6315293295553}"/>
  <p:tag name="KSO_WM_DIAGRAM_COLOR_MATCH_VALUE" val="{&quot;shape&quot;:{&quot;fill&quot;:{&quot;gradient&quot;:[{&quot;brightness&quot;:0,&quot;colorType&quot;:1,&quot;foreColorIndex&quot;:6,&quot;pos&quot;:0,&quot;transparency&quot;:0},{&quot;brightness&quot;:0.4000000059604645,&quot;colorType&quot;:1,&quot;foreColorIndex&quot;:6,&quot;pos&quot;:1,&quot;transparency&quot;:0}],&quot;type&quot;:3},&quot;glow&quot;:{&quot;colorType&quot;:0},&quot;line&quot;:{&quot;type&quot;:0},&quot;shadow&quot;:{&quot;brightness&quot;:-0.25,&quot;colorType&quot;:1,&quot;foreColorIndex&quot;:6,&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02"/>
  <p:tag name="KSO_WM_DIAGRAM_USE_COLOR_VALUE" val="{&quot;color_scheme&quot;:1,&quot;color_type&quot;:1,&quot;theme_color_indexes&quot;:[]}"/>
</p:tagLst>
</file>

<file path=ppt/tags/tag10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1_1"/>
  <p:tag name="KSO_WM_UNIT_ID" val="diagram20231110_5*m_h_f*1_1_1"/>
  <p:tag name="KSO_WM_TEMPLATE_CATEGORY" val="diagram"/>
  <p:tag name="KSO_WM_TEMPLATE_INDEX" val="20231110"/>
  <p:tag name="KSO_WM_UNIT_LAYERLEVEL" val="1_1_1"/>
  <p:tag name="KSO_WM_TAG_VERSION" val="3.0"/>
  <p:tag name="KSO_WM_BEAUTIFY_FLAG" val="#wm#"/>
  <p:tag name="KSO_WM_DIAGRAM_GROUP_CODE" val="m1-1"/>
  <p:tag name="KSO_WM_DIAGRAM_VERSION" val="3"/>
  <p:tag name="KSO_WM_DIAGRAM_COLOR_TRICK" val="4"/>
  <p:tag name="KSO_WM_DIAGRAM_COLOR_TEXT_CAN_REMOVE" val="n"/>
  <p:tag name="KSO_WM_DIAGRAM_MAX_ITEMCNT" val="6"/>
  <p:tag name="KSO_WM_DIAGRAM_MIN_ITEMCNT" val="2"/>
  <p:tag name="KSO_WM_DIAGRAM_VIRTUALLY_FRAME" val="{&quot;height&quot;:205.3315717513918,&quot;left&quot;:53.568470670444775,&quot;top&quot;:97.96842824860819,&quot;width&quot;:518.631529329555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10;你的智能图形项正文"/>
  <p:tag name="KSO_WM_DIAGRAM_USE_COLOR_VALUE" val="{&quot;color_scheme&quot;:1,&quot;color_type&quot;:1,&quot;theme_color_indexes&quot;:[]}"/>
</p:tagLst>
</file>

<file path=ppt/tags/tag10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6_1"/>
  <p:tag name="KSO_WM_UNIT_ID" val="diagram20231790_5*l_h_f*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1.7,&quot;left&quot;:153.5,&quot;top&quot;:114.55,&quot;width&quot;:63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 name="KSO_WM_DIAGRAM_USE_COLOR_VALUE" val="{&quot;color_scheme&quot;:1,&quot;color_type&quot;:1,&quot;theme_color_indexes&quot;:[]}"/>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ζ1ζ2ζ3ζ4ζ5ζ6ζ7ζ8ζ9-1"/>
  <p:tag name="KSO_WM_UNIT_TYPE" val="i"/>
  <p:tag name="KSO_WM_UNIT_INDEX" val="1"/>
  <p:tag name="KSO_WM_UNIT_ID" val="crop20201177_1*i*1"/>
  <p:tag name="KSO_WM_TEMPLATE_CATEGORY" val="crop"/>
  <p:tag name="KSO_WM_TEMPLATE_INDEX" val="20201177"/>
  <p:tag name="KSO_WM_UNIT_LAYERLEVEL" val="1"/>
  <p:tag name="KSO_WM_TAG_VERSION" val="1.0"/>
  <p:tag name="KSO_WM_BEAUTIFY_FLAG" val="#wm#"/>
</p:tagLst>
</file>

<file path=ppt/tags/tag104.xml><?xml version="1.0" encoding="utf-8"?>
<p:tagLst xmlns:p="http://schemas.openxmlformats.org/presentationml/2006/main">
  <p:tag name="PICTUREFILLRANGE" val="f591c06b-11cd-4fe9-834f-a448524dbbb7"/>
  <p:tag name="KSO_WM_UNIT_DIAGRAM_MODELTYPE" val="creativeCrop"/>
  <p:tag name="KSO_WM_UNIT_VALUE" val="1333*1342"/>
  <p:tag name="KSO_WM_UNIT_HIGHLIGHT" val="0"/>
  <p:tag name="KSO_WM_UNIT_COMPATIBLE" val="0"/>
  <p:tag name="KSO_WM_UNIT_DIAGRAM_ISNUMVISUAL" val="0"/>
  <p:tag name="KSO_WM_UNIT_DIAGRAM_ISREFERUNIT" val="0"/>
  <p:tag name="KSO_WM_DIAGRAM_GROUP_CODE" val="1677322191"/>
  <p:tag name="KSO_WM_UNIT_TYPE" val="ζ_h_d"/>
  <p:tag name="KSO_WM_UNIT_INDEX" val="1_1_9"/>
  <p:tag name="KSO_WM_UNIT_ID" val="crop20201177_1*ζ_h_d*1_1_9"/>
  <p:tag name="KSO_WM_TEMPLATE_CATEGORY" val="crop"/>
  <p:tag name="KSO_WM_TEMPLATE_INDEX" val="20201177"/>
  <p:tag name="KSO_WM_UNIT_LAYERLEVEL" val="1_1_1"/>
  <p:tag name="KSO_WM_TAG_VERSION" val="1.0"/>
  <p:tag name="KSO_WM_BEAUTIFY_FLAG" val="#wm#"/>
  <p:tag name="KSO_WM_BLIP_RECT_LEFT" val="-19"/>
  <p:tag name="KSO_WM_BLIP_RECT_RIGHT" val="-16"/>
  <p:tag name="KSO_WM_BLIP_RECT_TOP" val="0"/>
  <p:tag name="KSO_WM_BLIP_RECT_BOTTOM" val="-2"/>
  <p:tag name="KSO_WM_CREATIVE_CROP_ORG_WIDTH" val="206.9"/>
  <p:tag name="KSO_WM_CREATIVE_CROP_ORG_HEIGHT" val="156.75"/>
  <p:tag name="KSO_WM_CREATIVE_CROP_HEIGHT" val="156.75"/>
  <p:tag name="KSO_WM_CREATIVE_CROP_WIDTH" val="179.231"/>
  <p:tag name="KSO_WM_CREATIVE_CROP_VERSION" val="1"/>
  <p:tag name="KSO_WM_CREATIVE_CROP_TEMPLATE_ID" val="3251879"/>
  <p:tag name="KSO_WM_DIAGRAM_VIRTUALLY_FRAME" val="{&quot;height&quot;:134.2,&quot;left&quot;:387.2,&quot;top&quot;:125.5,&quot;width&quot;:158.85}"/>
</p:tagLst>
</file>

<file path=ppt/tags/tag105.xml><?xml version="1.0" encoding="utf-8"?>
<p:tagLst xmlns:p="http://schemas.openxmlformats.org/presentationml/2006/main">
  <p:tag name="PICTUREFILLRANGE" val="f591c06b-11cd-4fe9-834f-a448524dbbb7"/>
  <p:tag name="KSO_WM_UNIT_DIAGRAM_MODELTYPE" val="creativeCrop"/>
  <p:tag name="KSO_WM_UNIT_VALUE" val="108*136"/>
  <p:tag name="KSO_WM_UNIT_HIGHLIGHT" val="0"/>
  <p:tag name="KSO_WM_UNIT_COMPATIBLE" val="0"/>
  <p:tag name="KSO_WM_UNIT_DIAGRAM_ISNUMVISUAL" val="0"/>
  <p:tag name="KSO_WM_UNIT_DIAGRAM_ISREFERUNIT" val="0"/>
  <p:tag name="KSO_WM_DIAGRAM_GROUP_CODE" val="1677322191"/>
  <p:tag name="KSO_WM_UNIT_TYPE" val="ζ_h_d"/>
  <p:tag name="KSO_WM_UNIT_INDEX" val="1_1_1"/>
  <p:tag name="KSO_WM_UNIT_ID" val="crop20201177_1*ζ_h_d*1_1_1"/>
  <p:tag name="KSO_WM_TEMPLATE_CATEGORY" val="crop"/>
  <p:tag name="KSO_WM_TEMPLATE_INDEX" val="20201177"/>
  <p:tag name="KSO_WM_UNIT_LAYERLEVEL" val="1_1_1"/>
  <p:tag name="KSO_WM_TAG_VERSION" val="1.0"/>
  <p:tag name="KSO_WM_BEAUTIFY_FLAG" val="#wm#"/>
  <p:tag name="KSO_WM_BLIP_RECT_LEFT" val="-878"/>
  <p:tag name="KSO_WM_BLIP_RECT_RIGHT" val="-342"/>
  <p:tag name="KSO_WM_BLIP_RECT_TOP" val="-1086"/>
  <p:tag name="KSO_WM_BLIP_RECT_BOTTOM" val="-81"/>
  <p:tag name="KSO_WM_CREATIVE_CROP_ORG_WIDTH" val="206.9"/>
  <p:tag name="KSO_WM_CREATIVE_CROP_ORG_HEIGHT" val="156.75"/>
  <p:tag name="KSO_WM_CREATIVE_CROP_HEIGHT" val="156.75"/>
  <p:tag name="KSO_WM_CREATIVE_CROP_WIDTH" val="179.231"/>
  <p:tag name="KSO_WM_CREATIVE_CROP_VERSION" val="1"/>
  <p:tag name="KSO_WM_CREATIVE_CROP_TEMPLATE_ID" val="3251879"/>
  <p:tag name="KSO_WM_DIAGRAM_VIRTUALLY_FRAME" val="{&quot;height&quot;:134.2,&quot;left&quot;:387.2,&quot;top&quot;:125.5,&quot;width&quot;:158.85}"/>
</p:tagLst>
</file>

<file path=ppt/tags/tag106.xml><?xml version="1.0" encoding="utf-8"?>
<p:tagLst xmlns:p="http://schemas.openxmlformats.org/presentationml/2006/main">
  <p:tag name="PICTUREFILLRANGE" val="f591c06b-11cd-4fe9-834f-a448524dbbb7"/>
  <p:tag name="KSO_WM_UNIT_DIAGRAM_MODELTYPE" val="creativeCrop"/>
  <p:tag name="KSO_WM_UNIT_VALUE" val="162*164"/>
  <p:tag name="KSO_WM_UNIT_HIGHLIGHT" val="0"/>
  <p:tag name="KSO_WM_UNIT_COMPATIBLE" val="0"/>
  <p:tag name="KSO_WM_UNIT_DIAGRAM_ISNUMVISUAL" val="0"/>
  <p:tag name="KSO_WM_UNIT_DIAGRAM_ISREFERUNIT" val="0"/>
  <p:tag name="KSO_WM_DIAGRAM_GROUP_CODE" val="1677322191"/>
  <p:tag name="KSO_WM_UNIT_TYPE" val="ζ_h_d"/>
  <p:tag name="KSO_WM_UNIT_INDEX" val="1_1_2"/>
  <p:tag name="KSO_WM_UNIT_ID" val="crop20201177_1*ζ_h_d*1_1_2"/>
  <p:tag name="KSO_WM_TEMPLATE_CATEGORY" val="crop"/>
  <p:tag name="KSO_WM_TEMPLATE_INDEX" val="20201177"/>
  <p:tag name="KSO_WM_UNIT_LAYERLEVEL" val="1_1_1"/>
  <p:tag name="KSO_WM_TAG_VERSION" val="1.0"/>
  <p:tag name="KSO_WM_BEAUTIFY_FLAG" val="#wm#"/>
  <p:tag name="KSO_WM_BLIP_RECT_LEFT" val="-283"/>
  <p:tag name="KSO_WM_BLIP_RECT_RIGHT" val="-714"/>
  <p:tag name="KSO_WM_BLIP_RECT_TOP" val="-3"/>
  <p:tag name="KSO_WM_BLIP_RECT_BOTTOM" val="-737"/>
  <p:tag name="KSO_WM_CREATIVE_CROP_ORG_WIDTH" val="206.9"/>
  <p:tag name="KSO_WM_CREATIVE_CROP_ORG_HEIGHT" val="156.75"/>
  <p:tag name="KSO_WM_CREATIVE_CROP_HEIGHT" val="156.75"/>
  <p:tag name="KSO_WM_CREATIVE_CROP_WIDTH" val="179.231"/>
  <p:tag name="KSO_WM_CREATIVE_CROP_VERSION" val="1"/>
  <p:tag name="KSO_WM_CREATIVE_CROP_TEMPLATE_ID" val="3251879"/>
  <p:tag name="KSO_WM_DIAGRAM_VIRTUALLY_FRAME" val="{&quot;height&quot;:134.2,&quot;left&quot;:387.2,&quot;top&quot;:125.5,&quot;width&quot;:158.85}"/>
</p:tagLst>
</file>

<file path=ppt/tags/tag107.xml><?xml version="1.0" encoding="utf-8"?>
<p:tagLst xmlns:p="http://schemas.openxmlformats.org/presentationml/2006/main">
  <p:tag name="PICTUREFILLRANGE" val="f591c06b-11cd-4fe9-834f-a448524dbbb7"/>
  <p:tag name="KSO_WM_UNIT_DIAGRAM_MODELTYPE" val="creativeCrop"/>
  <p:tag name="KSO_WM_UNIT_VALUE" val="79*73"/>
  <p:tag name="KSO_WM_UNIT_HIGHLIGHT" val="0"/>
  <p:tag name="KSO_WM_UNIT_COMPATIBLE" val="0"/>
  <p:tag name="KSO_WM_UNIT_DIAGRAM_ISNUMVISUAL" val="0"/>
  <p:tag name="KSO_WM_UNIT_DIAGRAM_ISREFERUNIT" val="0"/>
  <p:tag name="KSO_WM_DIAGRAM_GROUP_CODE" val="1677322191"/>
  <p:tag name="KSO_WM_UNIT_TYPE" val="ζ_h_d"/>
  <p:tag name="KSO_WM_UNIT_INDEX" val="1_1_3"/>
  <p:tag name="KSO_WM_UNIT_ID" val="crop20201177_1*ζ_h_d*1_1_3"/>
  <p:tag name="KSO_WM_TEMPLATE_CATEGORY" val="crop"/>
  <p:tag name="KSO_WM_TEMPLATE_INDEX" val="20201177"/>
  <p:tag name="KSO_WM_UNIT_LAYERLEVEL" val="1_1_1"/>
  <p:tag name="KSO_WM_TAG_VERSION" val="1.0"/>
  <p:tag name="KSO_WM_BEAUTIFY_FLAG" val="#wm#"/>
  <p:tag name="KSO_WM_BLIP_RECT_LEFT" val="-479"/>
  <p:tag name="KSO_WM_BLIP_RECT_RIGHT" val="-1898"/>
  <p:tag name="KSO_WM_BLIP_RECT_TOP" val="-70"/>
  <p:tag name="KSO_WM_BLIP_RECT_BOTTOM" val="-1557"/>
  <p:tag name="KSO_WM_CREATIVE_CROP_ORG_WIDTH" val="206.9"/>
  <p:tag name="KSO_WM_CREATIVE_CROP_ORG_HEIGHT" val="156.75"/>
  <p:tag name="KSO_WM_CREATIVE_CROP_HEIGHT" val="156.75"/>
  <p:tag name="KSO_WM_CREATIVE_CROP_WIDTH" val="179.231"/>
  <p:tag name="KSO_WM_CREATIVE_CROP_VERSION" val="1"/>
  <p:tag name="KSO_WM_CREATIVE_CROP_TEMPLATE_ID" val="3251879"/>
  <p:tag name="KSO_WM_DIAGRAM_VIRTUALLY_FRAME" val="{&quot;height&quot;:134.2,&quot;left&quot;:387.2,&quot;top&quot;:125.5,&quot;width&quot;:158.85}"/>
</p:tagLst>
</file>

<file path=ppt/tags/tag108.xml><?xml version="1.0" encoding="utf-8"?>
<p:tagLst xmlns:p="http://schemas.openxmlformats.org/presentationml/2006/main">
  <p:tag name="PICTUREFILLRANGE" val="f591c06b-11cd-4fe9-834f-a448524dbbb7"/>
  <p:tag name="KSO_WM_UNIT_DIAGRAM_MODELTYPE" val="creativeCrop"/>
  <p:tag name="KSO_WM_UNIT_VALUE" val="173*176"/>
  <p:tag name="KSO_WM_UNIT_HIGHLIGHT" val="0"/>
  <p:tag name="KSO_WM_UNIT_COMPATIBLE" val="0"/>
  <p:tag name="KSO_WM_UNIT_DIAGRAM_ISNUMVISUAL" val="0"/>
  <p:tag name="KSO_WM_UNIT_DIAGRAM_ISREFERUNIT" val="0"/>
  <p:tag name="KSO_WM_DIAGRAM_GROUP_CODE" val="1677322191"/>
  <p:tag name="KSO_WM_UNIT_TYPE" val="ζ_h_d"/>
  <p:tag name="KSO_WM_UNIT_INDEX" val="1_1_4"/>
  <p:tag name="KSO_WM_UNIT_ID" val="crop20201177_1*ζ_h_d*1_1_4"/>
  <p:tag name="KSO_WM_TEMPLATE_CATEGORY" val="crop"/>
  <p:tag name="KSO_WM_TEMPLATE_INDEX" val="20201177"/>
  <p:tag name="KSO_WM_UNIT_LAYERLEVEL" val="1_1_1"/>
  <p:tag name="KSO_WM_TAG_VERSION" val="1.0"/>
  <p:tag name="KSO_WM_BEAUTIFY_FLAG" val="#wm#"/>
  <p:tag name="KSO_WM_BLIP_RECT_LEFT" val="-122"/>
  <p:tag name="KSO_WM_BLIP_RECT_RIGHT" val="-802"/>
  <p:tag name="KSO_WM_BLIP_RECT_TOP" val="-628"/>
  <p:tag name="KSO_WM_BLIP_RECT_BOTTOM" val="-59"/>
  <p:tag name="KSO_WM_CREATIVE_CROP_ORG_WIDTH" val="206.9"/>
  <p:tag name="KSO_WM_CREATIVE_CROP_ORG_HEIGHT" val="156.75"/>
  <p:tag name="KSO_WM_CREATIVE_CROP_HEIGHT" val="156.75"/>
  <p:tag name="KSO_WM_CREATIVE_CROP_WIDTH" val="179.231"/>
  <p:tag name="KSO_WM_CREATIVE_CROP_VERSION" val="1"/>
  <p:tag name="KSO_WM_CREATIVE_CROP_TEMPLATE_ID" val="3251879"/>
  <p:tag name="KSO_WM_DIAGRAM_VIRTUALLY_FRAME" val="{&quot;height&quot;:134.2,&quot;left&quot;:387.2,&quot;top&quot;:125.5,&quot;width&quot;:158.85}"/>
</p:tagLst>
</file>

<file path=ppt/tags/tag109.xml><?xml version="1.0" encoding="utf-8"?>
<p:tagLst xmlns:p="http://schemas.openxmlformats.org/presentationml/2006/main">
  <p:tag name="PICTUREFILLRANGE" val="f591c06b-11cd-4fe9-834f-a448524dbbb7"/>
  <p:tag name="KSO_WM_UNIT_DIAGRAM_MODELTYPE" val="creativeCrop"/>
  <p:tag name="KSO_WM_UNIT_VALUE" val="62*65"/>
  <p:tag name="KSO_WM_UNIT_HIGHLIGHT" val="0"/>
  <p:tag name="KSO_WM_UNIT_COMPATIBLE" val="0"/>
  <p:tag name="KSO_WM_UNIT_DIAGRAM_ISNUMVISUAL" val="0"/>
  <p:tag name="KSO_WM_UNIT_DIAGRAM_ISREFERUNIT" val="0"/>
  <p:tag name="KSO_WM_DIAGRAM_GROUP_CODE" val="1677322191"/>
  <p:tag name="KSO_WM_UNIT_TYPE" val="ζ_h_d"/>
  <p:tag name="KSO_WM_UNIT_INDEX" val="1_1_5"/>
  <p:tag name="KSO_WM_UNIT_ID" val="crop20201177_1*ζ_h_d*1_1_5"/>
  <p:tag name="KSO_WM_TEMPLATE_CATEGORY" val="crop"/>
  <p:tag name="KSO_WM_TEMPLATE_INDEX" val="20201177"/>
  <p:tag name="KSO_WM_UNIT_LAYERLEVEL" val="1_1_1"/>
  <p:tag name="KSO_WM_TAG_VERSION" val="1.0"/>
  <p:tag name="KSO_WM_BEAUTIFY_FLAG" val="#wm#"/>
  <p:tag name="KSO_WM_BLIP_RECT_LEFT" val="-529"/>
  <p:tag name="KSO_WM_BLIP_RECT_RIGHT" val="-2157"/>
  <p:tag name="KSO_WM_BLIP_RECT_TOP" val="-2103"/>
  <p:tag name="KSO_WM_BLIP_RECT_BOTTOM" val="0"/>
  <p:tag name="KSO_WM_CREATIVE_CROP_ORG_WIDTH" val="206.9"/>
  <p:tag name="KSO_WM_CREATIVE_CROP_ORG_HEIGHT" val="156.75"/>
  <p:tag name="KSO_WM_CREATIVE_CROP_HEIGHT" val="156.75"/>
  <p:tag name="KSO_WM_CREATIVE_CROP_WIDTH" val="179.231"/>
  <p:tag name="KSO_WM_CREATIVE_CROP_VERSION" val="1"/>
  <p:tag name="KSO_WM_CREATIVE_CROP_TEMPLATE_ID" val="3251879"/>
  <p:tag name="KSO_WM_DIAGRAM_VIRTUALLY_FRAME" val="{&quot;height&quot;:134.2,&quot;left&quot;:387.2,&quot;top&quot;:125.5,&quot;width&quot;:158.85}"/>
</p:tagLst>
</file>

<file path=ppt/tags/tag1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6_1"/>
  <p:tag name="KSO_WM_UNIT_ID" val="diagram20231790_5*l_h_f*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1.7,&quot;left&quot;:153.5,&quot;top&quot;:114.55,&quot;width&quot;:63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 name="KSO_WM_DIAGRAM_USE_COLOR_VALUE" val="{&quot;color_scheme&quot;:1,&quot;color_type&quot;:1,&quot;theme_color_indexes&quot;:[]}"/>
</p:tagLst>
</file>

<file path=ppt/tags/tag110.xml><?xml version="1.0" encoding="utf-8"?>
<p:tagLst xmlns:p="http://schemas.openxmlformats.org/presentationml/2006/main">
  <p:tag name="PICTUREFILLRANGE" val="f591c06b-11cd-4fe9-834f-a448524dbbb7"/>
  <p:tag name="KSO_WM_UNIT_DIAGRAM_MODELTYPE" val="creativeCrop"/>
  <p:tag name="KSO_WM_UNIT_VALUE" val="122*121"/>
  <p:tag name="KSO_WM_UNIT_HIGHLIGHT" val="0"/>
  <p:tag name="KSO_WM_UNIT_COMPATIBLE" val="0"/>
  <p:tag name="KSO_WM_UNIT_DIAGRAM_ISNUMVISUAL" val="0"/>
  <p:tag name="KSO_WM_UNIT_DIAGRAM_ISREFERUNIT" val="0"/>
  <p:tag name="KSO_WM_DIAGRAM_GROUP_CODE" val="1677322191"/>
  <p:tag name="KSO_WM_UNIT_TYPE" val="ζ_h_d"/>
  <p:tag name="KSO_WM_UNIT_INDEX" val="1_1_6"/>
  <p:tag name="KSO_WM_UNIT_ID" val="crop20201177_1*ζ_h_d*1_1_6"/>
  <p:tag name="KSO_WM_TEMPLATE_CATEGORY" val="crop"/>
  <p:tag name="KSO_WM_TEMPLATE_INDEX" val="20201177"/>
  <p:tag name="KSO_WM_UNIT_LAYERLEVEL" val="1_1_1"/>
  <p:tag name="KSO_WM_TAG_VERSION" val="1.0"/>
  <p:tag name="KSO_WM_BEAUTIFY_FLAG" val="#wm#"/>
  <p:tag name="KSO_WM_BLIP_RECT_LEFT" val="-99"/>
  <p:tag name="KSO_WM_BLIP_RECT_RIGHT" val="-1287"/>
  <p:tag name="KSO_WM_BLIP_RECT_TOP" val="-494"/>
  <p:tag name="KSO_WM_BLIP_RECT_BOTTOM" val="-524"/>
  <p:tag name="KSO_WM_CREATIVE_CROP_ORG_WIDTH" val="206.9"/>
  <p:tag name="KSO_WM_CREATIVE_CROP_ORG_HEIGHT" val="156.75"/>
  <p:tag name="KSO_WM_CREATIVE_CROP_HEIGHT" val="156.75"/>
  <p:tag name="KSO_WM_CREATIVE_CROP_WIDTH" val="179.231"/>
  <p:tag name="KSO_WM_CREATIVE_CROP_VERSION" val="1"/>
  <p:tag name="KSO_WM_CREATIVE_CROP_TEMPLATE_ID" val="3251879"/>
  <p:tag name="KSO_WM_DIAGRAM_VIRTUALLY_FRAME" val="{&quot;height&quot;:134.2,&quot;left&quot;:387.2,&quot;top&quot;:125.5,&quot;width&quot;:158.85}"/>
</p:tagLst>
</file>

<file path=ppt/tags/tag111.xml><?xml version="1.0" encoding="utf-8"?>
<p:tagLst xmlns:p="http://schemas.openxmlformats.org/presentationml/2006/main">
  <p:tag name="PICTUREFILLRANGE" val="f591c06b-11cd-4fe9-834f-a448524dbbb7"/>
  <p:tag name="KSO_WM_UNIT_DIAGRAM_MODELTYPE" val="creativeCrop"/>
  <p:tag name="KSO_WM_UNIT_VALUE" val="77*74"/>
  <p:tag name="KSO_WM_UNIT_HIGHLIGHT" val="0"/>
  <p:tag name="KSO_WM_UNIT_COMPATIBLE" val="0"/>
  <p:tag name="KSO_WM_UNIT_DIAGRAM_ISNUMVISUAL" val="0"/>
  <p:tag name="KSO_WM_UNIT_DIAGRAM_ISREFERUNIT" val="0"/>
  <p:tag name="KSO_WM_DIAGRAM_GROUP_CODE" val="1677322191"/>
  <p:tag name="KSO_WM_UNIT_TYPE" val="ζ_h_d"/>
  <p:tag name="KSO_WM_UNIT_INDEX" val="1_1_7"/>
  <p:tag name="KSO_WM_UNIT_ID" val="crop20201177_1*ζ_h_d*1_1_7"/>
  <p:tag name="KSO_WM_TEMPLATE_CATEGORY" val="crop"/>
  <p:tag name="KSO_WM_TEMPLATE_INDEX" val="20201177"/>
  <p:tag name="KSO_WM_UNIT_LAYERLEVEL" val="1_1_1"/>
  <p:tag name="KSO_WM_TAG_VERSION" val="1.0"/>
  <p:tag name="KSO_WM_BEAUTIFY_FLAG" val="#wm#"/>
  <p:tag name="KSO_WM_BLIP_RECT_LEFT" val="-2156"/>
  <p:tag name="KSO_WM_BLIP_RECT_RIGHT" val="-162"/>
  <p:tag name="KSO_WM_BLIP_RECT_TOP" val="-515"/>
  <p:tag name="KSO_WM_BLIP_RECT_BOTTOM" val="-1152"/>
  <p:tag name="KSO_WM_CREATIVE_CROP_ORG_WIDTH" val="206.9"/>
  <p:tag name="KSO_WM_CREATIVE_CROP_ORG_HEIGHT" val="156.75"/>
  <p:tag name="KSO_WM_CREATIVE_CROP_HEIGHT" val="156.75"/>
  <p:tag name="KSO_WM_CREATIVE_CROP_WIDTH" val="179.231"/>
  <p:tag name="KSO_WM_CREATIVE_CROP_VERSION" val="1"/>
  <p:tag name="KSO_WM_CREATIVE_CROP_TEMPLATE_ID" val="3251879"/>
  <p:tag name="KSO_WM_DIAGRAM_VIRTUALLY_FRAME" val="{&quot;height&quot;:134.2,&quot;left&quot;:387.2,&quot;top&quot;:125.5,&quot;width&quot;:158.85}"/>
</p:tagLst>
</file>

<file path=ppt/tags/tag112.xml><?xml version="1.0" encoding="utf-8"?>
<p:tagLst xmlns:p="http://schemas.openxmlformats.org/presentationml/2006/main">
  <p:tag name="PICTUREFILLRANGE" val="f591c06b-11cd-4fe9-834f-a448524dbbb7"/>
  <p:tag name="KSO_WM_UNIT_DIAGRAM_MODELTYPE" val="creativeCrop"/>
  <p:tag name="KSO_WM_UNIT_VALUE" val="153*130"/>
  <p:tag name="KSO_WM_UNIT_HIGHLIGHT" val="0"/>
  <p:tag name="KSO_WM_UNIT_COMPATIBLE" val="0"/>
  <p:tag name="KSO_WM_UNIT_DIAGRAM_ISNUMVISUAL" val="0"/>
  <p:tag name="KSO_WM_UNIT_DIAGRAM_ISREFERUNIT" val="0"/>
  <p:tag name="KSO_WM_DIAGRAM_GROUP_CODE" val="1677322191"/>
  <p:tag name="KSO_WM_UNIT_TYPE" val="ζ_h_d"/>
  <p:tag name="KSO_WM_UNIT_INDEX" val="1_1_8"/>
  <p:tag name="KSO_WM_UNIT_ID" val="crop20201177_1*ζ_h_d*1_1_8"/>
  <p:tag name="KSO_WM_TEMPLATE_CATEGORY" val="crop"/>
  <p:tag name="KSO_WM_TEMPLATE_INDEX" val="20201177"/>
  <p:tag name="KSO_WM_UNIT_LAYERLEVEL" val="1_1_1"/>
  <p:tag name="KSO_WM_TAG_VERSION" val="1.0"/>
  <p:tag name="KSO_WM_BEAUTIFY_FLAG" val="#wm#"/>
  <p:tag name="KSO_WM_BLIP_RECT_LEFT" val="-1135"/>
  <p:tag name="KSO_WM_BLIP_RECT_RIGHT" val="-148"/>
  <p:tag name="KSO_WM_BLIP_RECT_TOP" val="-137"/>
  <p:tag name="KSO_WM_BLIP_RECT_BOTTOM" val="-652"/>
  <p:tag name="KSO_WM_CREATIVE_CROP_ORG_WIDTH" val="206.9"/>
  <p:tag name="KSO_WM_CREATIVE_CROP_ORG_HEIGHT" val="156.75"/>
  <p:tag name="KSO_WM_CREATIVE_CROP_HEIGHT" val="156.75"/>
  <p:tag name="KSO_WM_CREATIVE_CROP_WIDTH" val="179.231"/>
  <p:tag name="KSO_WM_CREATIVE_CROP_VERSION" val="1"/>
  <p:tag name="KSO_WM_CREATIVE_CROP_TEMPLATE_ID" val="3251879"/>
  <p:tag name="KSO_WM_DIAGRAM_VIRTUALLY_FRAME" val="{&quot;height&quot;:134.2,&quot;left&quot;:387.2,&quot;top&quot;:125.5,&quot;width&quot;:158.85}"/>
</p:tagLst>
</file>

<file path=ppt/tags/tag113.xml><?xml version="1.0" encoding="utf-8"?>
<p:tagLst xmlns:p="http://schemas.openxmlformats.org/presentationml/2006/main">
  <p:tag name="commondata" val="eyJoZGlkIjoiNzIwYjlmODM1NWZkNjA4MjFjZDg5ZjA3OWVhNzc2N2YifQ=="/>
  <p:tag name="resource_record_key" val="{&quot;13&quot;:[4670873,4663482],&quot;70&quot;:[3321979,3314410,3312417,3328125,3314402,3314635]}"/>
</p:tagLst>
</file>

<file path=ppt/tags/tag1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6_1"/>
  <p:tag name="KSO_WM_UNIT_ID" val="diagram20231790_5*l_h_f*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1.7,&quot;left&quot;:153.5,&quot;top&quot;:114.55,&quot;width&quot;:63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 name="KSO_WM_DIAGRAM_USE_COLOR_VALUE" val="{&quot;color_scheme&quot;:1,&quot;color_type&quot;:1,&quot;theme_color_indexes&quot;:[]}"/>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3_1"/>
  <p:tag name="KSO_WM_TEMPLATE_CATEGORY" val="diagram"/>
  <p:tag name="KSO_WM_TEMPLATE_INDEX" val="20231110"/>
  <p:tag name="KSO_WM_UNIT_LAYERLEVEL" val="1_1_1"/>
  <p:tag name="KSO_WM_TAG_VERSION" val="3.0"/>
  <p:tag name="KSO_WM_BEAUTIFY_FLAG" val="#wm#"/>
  <p:tag name="KSO_WM_DIAGRAM_GROUP_CODE" val="m1-1"/>
  <p:tag name="KSO_WM_UNIT_SUBTYPE" val="d"/>
  <p:tag name="KSO_WM_UNIT_TYPE" val="m_h_i"/>
  <p:tag name="KSO_WM_UNIT_INDEX" val="1_3_1"/>
  <p:tag name="KSO_WM_DIAGRAM_VERSION" val="3"/>
  <p:tag name="KSO_WM_DIAGRAM_COLOR_TRICK" val="4"/>
  <p:tag name="KSO_WM_DIAGRAM_COLOR_TEXT_CAN_REMOVE" val="n"/>
  <p:tag name="KSO_WM_DIAGRAM_MAX_ITEMCNT" val="6"/>
  <p:tag name="KSO_WM_DIAGRAM_MIN_ITEMCNT" val="2"/>
  <p:tag name="KSO_WM_DIAGRAM_VIRTUALLY_FRAME" val="{&quot;height&quot;:187.39999389648443,&quot;left&quot;:53.568470670444775,&quot;top&quot;:97.96842824860819,&quot;width&quot;:506.24998779296874}"/>
  <p:tag name="KSO_WM_DIAGRAM_COLOR_MATCH_VALUE" val="{&quot;shape&quot;:{&quot;fill&quot;:{&quot;gradient&quot;:[{&quot;brightness&quot;:0,&quot;colorType&quot;:1,&quot;foreColorIndex&quot;:7,&quot;pos&quot;:0,&quot;transparency&quot;:0},{&quot;brightness&quot;:0.4000000059604645,&quot;colorType&quot;:1,&quot;foreColorIndex&quot;:7,&quot;pos&quot;:1,&quot;transparency&quot;:0}],&quot;type&quot;:3},&quot;glow&quot;:{&quot;colorType&quot;:0},&quot;line&quot;:{&quot;type&quot;:0},&quot;shadow&quot;:{&quot;brightness&quot;:-0.25,&quot;colorType&quot;:1,&quot;foreColorIndex&quot;:7,&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03"/>
  <p:tag name="KSO_WM_DIAGRAM_USE_COLOR_VALUE" val="{&quot;color_scheme&quot;:1,&quot;color_type&quot;:1,&quot;theme_color_indexes&quot;:[]}"/>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5_1"/>
  <p:tag name="KSO_WM_TEMPLATE_CATEGORY" val="diagram"/>
  <p:tag name="KSO_WM_TEMPLATE_INDEX" val="20231110"/>
  <p:tag name="KSO_WM_UNIT_LAYERLEVEL" val="1_1_1"/>
  <p:tag name="KSO_WM_TAG_VERSION" val="3.0"/>
  <p:tag name="KSO_WM_BEAUTIFY_FLAG" val="#wm#"/>
  <p:tag name="KSO_WM_DIAGRAM_GROUP_CODE" val="m1-1"/>
  <p:tag name="KSO_WM_UNIT_SUBTYPE" val="d"/>
  <p:tag name="KSO_WM_UNIT_TYPE" val="m_h_i"/>
  <p:tag name="KSO_WM_UNIT_INDEX" val="1_5_1"/>
  <p:tag name="KSO_WM_DIAGRAM_VERSION" val="3"/>
  <p:tag name="KSO_WM_DIAGRAM_COLOR_TRICK" val="4"/>
  <p:tag name="KSO_WM_DIAGRAM_COLOR_TEXT_CAN_REMOVE" val="n"/>
  <p:tag name="KSO_WM_DIAGRAM_MAX_ITEMCNT" val="6"/>
  <p:tag name="KSO_WM_DIAGRAM_MIN_ITEMCNT" val="2"/>
  <p:tag name="KSO_WM_DIAGRAM_VIRTUALLY_FRAME" val="{&quot;height&quot;:187.39999389648443,&quot;left&quot;:53.568470670444775,&quot;top&quot;:97.96842824860819,&quot;width&quot;:506.24998779296874}"/>
  <p:tag name="KSO_WM_DIAGRAM_COLOR_MATCH_VALUE" val="{&quot;shape&quot;:{&quot;fill&quot;:{&quot;gradient&quot;:[{&quot;brightness&quot;:0,&quot;colorType&quot;:1,&quot;foreColorIndex&quot;:9,&quot;pos&quot;:0,&quot;transparency&quot;:0},{&quot;brightness&quot;:0.4000000059604645,&quot;colorType&quot;:1,&quot;foreColorIndex&quot;:9,&quot;pos&quot;:1,&quot;transparency&quot;:0}],&quot;type&quot;:3},&quot;glow&quot;:{&quot;colorType&quot;:0},&quot;line&quot;:{&quot;type&quot;:0},&quot;shadow&quot;:{&quot;brightness&quot;:-0.25,&quot;colorType&quot;:1,&quot;foreColorIndex&quot;:9,&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05"/>
  <p:tag name="KSO_WM_DIAGRAM_USE_COLOR_VALUE" val="{&quot;color_scheme&quot;:1,&quot;color_type&quot;:1,&quot;theme_color_indexes&quot;:[]}"/>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1_1"/>
  <p:tag name="KSO_WM_TEMPLATE_CATEGORY" val="diagram"/>
  <p:tag name="KSO_WM_TEMPLATE_INDEX" val="20231110"/>
  <p:tag name="KSO_WM_UNIT_LAYERLEVEL" val="1_1_1"/>
  <p:tag name="KSO_WM_TAG_VERSION" val="3.0"/>
  <p:tag name="KSO_WM_BEAUTIFY_FLAG" val="#wm#"/>
  <p:tag name="KSO_WM_DIAGRAM_GROUP_CODE" val="m1-1"/>
  <p:tag name="KSO_WM_UNIT_SUBTYPE" val="d"/>
  <p:tag name="KSO_WM_UNIT_TYPE" val="m_h_i"/>
  <p:tag name="KSO_WM_UNIT_INDEX" val="1_1_1"/>
  <p:tag name="KSO_WM_DIAGRAM_VERSION" val="3"/>
  <p:tag name="KSO_WM_DIAGRAM_COLOR_TRICK" val="4"/>
  <p:tag name="KSO_WM_DIAGRAM_COLOR_TEXT_CAN_REMOVE" val="n"/>
  <p:tag name="KSO_WM_DIAGRAM_MAX_ITEMCNT" val="6"/>
  <p:tag name="KSO_WM_DIAGRAM_MIN_ITEMCNT" val="2"/>
  <p:tag name="KSO_WM_DIAGRAM_VIRTUALLY_FRAME" val="{&quot;height&quot;:187.39999389648443,&quot;left&quot;:53.568470670444775,&quot;top&quot;:97.96842824860819,&quot;width&quot;:506.24998779296874}"/>
  <p:tag name="KSO_WM_DIAGRAM_COLOR_MATCH_VALUE" val="{&quot;shape&quot;:{&quot;fill&quot;:{&quot;gradient&quot;:[{&quot;brightness&quot;:0,&quot;colorType&quot;:1,&quot;foreColorIndex&quot;:5,&quot;pos&quot;:0.15000000596046448,&quot;transparency&quot;:0},{&quot;brightness&quot;:0.4000000059604645,&quot;colorType&quot;:1,&quot;foreColorIndex&quot;:5,&quot;pos&quot;:1,&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01"/>
  <p:tag name="KSO_WM_DIAGRAM_USE_COLOR_VALUE" val="{&quot;color_scheme&quot;:1,&quot;color_type&quot;:1,&quot;theme_color_indexes&quot;:[]}"/>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2_1"/>
  <p:tag name="KSO_WM_TEMPLATE_CATEGORY" val="diagram"/>
  <p:tag name="KSO_WM_TEMPLATE_INDEX" val="20231110"/>
  <p:tag name="KSO_WM_UNIT_LAYERLEVEL" val="1_1_1"/>
  <p:tag name="KSO_WM_TAG_VERSION" val="3.0"/>
  <p:tag name="KSO_WM_BEAUTIFY_FLAG" val="#wm#"/>
  <p:tag name="KSO_WM_DIAGRAM_GROUP_CODE" val="m1-1"/>
  <p:tag name="KSO_WM_UNIT_TYPE" val="m_h_i"/>
  <p:tag name="KSO_WM_UNIT_INDEX" val="1_2_1"/>
  <p:tag name="KSO_WM_DIAGRAM_VERSION" val="3"/>
  <p:tag name="KSO_WM_DIAGRAM_COLOR_TRICK" val="4"/>
  <p:tag name="KSO_WM_DIAGRAM_COLOR_TEXT_CAN_REMOVE" val="n"/>
  <p:tag name="KSO_WM_DIAGRAM_MAX_ITEMCNT" val="6"/>
  <p:tag name="KSO_WM_DIAGRAM_MIN_ITEMCNT" val="2"/>
  <p:tag name="KSO_WM_DIAGRAM_VIRTUALLY_FRAME" val="{&quot;height&quot;:187.39999389648443,&quot;left&quot;:53.568470670444775,&quot;top&quot;:97.96842824860819,&quot;width&quot;:506.24998779296874}"/>
  <p:tag name="KSO_WM_DIAGRAM_COLOR_MATCH_VALUE" val="{&quot;shape&quot;:{&quot;fill&quot;:{&quot;gradient&quot;:[{&quot;brightness&quot;:-0.15000000596046448,&quot;colorType&quot;:1,&quot;foreColorIndex&quot;:6,&quot;pos&quot;:0.25,&quot;transparency&quot;:0},{&quot;brightness&quot;:0.05000000074505806,&quot;colorType&quot;:1,&quot;foreColorIndex&quot;:6,&quot;pos&quot;:0.8799999952316284,&quot;transparency&quot;:0}],&quot;type&quot;:3},&quot;glow&quot;:{&quot;colorType&quot;:0},&quot;line&quot;:{&quot;type&quot;:0},&quot;shadow&quot;:{&quot;brightness&quot;:-0.25,&quot;colorType&quot;:1,&quot;foreColorIndex&quot;:6,&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2_2"/>
  <p:tag name="KSO_WM_TEMPLATE_CATEGORY" val="diagram"/>
  <p:tag name="KSO_WM_TEMPLATE_INDEX" val="20231110"/>
  <p:tag name="KSO_WM_UNIT_LAYERLEVEL" val="1_1_1"/>
  <p:tag name="KSO_WM_TAG_VERSION" val="3.0"/>
  <p:tag name="KSO_WM_BEAUTIFY_FLAG" val="#wm#"/>
  <p:tag name="KSO_WM_DIAGRAM_GROUP_CODE" val="m1-1"/>
  <p:tag name="KSO_WM_UNIT_TYPE" val="m_h_i"/>
  <p:tag name="KSO_WM_UNIT_INDEX" val="1_2_2"/>
  <p:tag name="KSO_WM_DIAGRAM_VERSION" val="3"/>
  <p:tag name="KSO_WM_DIAGRAM_COLOR_TRICK" val="4"/>
  <p:tag name="KSO_WM_DIAGRAM_COLOR_TEXT_CAN_REMOVE" val="n"/>
  <p:tag name="KSO_WM_DIAGRAM_MAX_ITEMCNT" val="6"/>
  <p:tag name="KSO_WM_DIAGRAM_MIN_ITEMCNT" val="2"/>
  <p:tag name="KSO_WM_DIAGRAM_VIRTUALLY_FRAME" val="{&quot;height&quot;:187.39999389648443,&quot;left&quot;:53.568470670444775,&quot;top&quot;:97.96842824860819,&quot;width&quot;:506.24998779296874}"/>
  <p:tag name="KSO_WM_DIAGRAM_COLOR_MATCH_VALUE" val="{&quot;shape&quot;:{&quot;fill&quot;:{&quot;gradient&quot;:[{&quot;brightness&quot;:-0.15000000596046448,&quot;colorType&quot;:1,&quot;foreColorIndex&quot;:6,&quot;pos&quot;:0,&quot;transparency&quot;:0},{&quot;brightness&quot;:0.10000000149011612,&quot;colorType&quot;:1,&quot;foreColorIndex&quot;:6,&quot;pos&quot;:0.8799999952316284,&quot;transparency&quot;:0}],&quot;type&quot;:3},&quot;glow&quot;:{&quot;colorType&quot;:0},&quot;line&quot;:{&quot;type&quot;:0},&quot;shadow&quot;:{&quot;brightness&quot;:-0.25,&quot;colorType&quot;:1,&quot;foreColorIndex&quot;:6,&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4_2"/>
  <p:tag name="KSO_WM_TEMPLATE_CATEGORY" val="diagram"/>
  <p:tag name="KSO_WM_TEMPLATE_INDEX" val="20231110"/>
  <p:tag name="KSO_WM_UNIT_LAYERLEVEL" val="1_1_1"/>
  <p:tag name="KSO_WM_TAG_VERSION" val="3.0"/>
  <p:tag name="KSO_WM_BEAUTIFY_FLAG" val="#wm#"/>
  <p:tag name="KSO_WM_DIAGRAM_GROUP_CODE" val="m1-1"/>
  <p:tag name="KSO_WM_UNIT_TYPE" val="m_h_i"/>
  <p:tag name="KSO_WM_UNIT_INDEX" val="1_4_2"/>
  <p:tag name="KSO_WM_DIAGRAM_VERSION" val="3"/>
  <p:tag name="KSO_WM_DIAGRAM_COLOR_TRICK" val="4"/>
  <p:tag name="KSO_WM_DIAGRAM_COLOR_TEXT_CAN_REMOVE" val="n"/>
  <p:tag name="KSO_WM_DIAGRAM_MAX_ITEMCNT" val="6"/>
  <p:tag name="KSO_WM_DIAGRAM_MIN_ITEMCNT" val="2"/>
  <p:tag name="KSO_WM_DIAGRAM_VIRTUALLY_FRAME" val="{&quot;height&quot;:187.39999389648443,&quot;left&quot;:53.568470670444775,&quot;top&quot;:97.96842824860819,&quot;width&quot;:506.24998779296874}"/>
  <p:tag name="KSO_WM_DIAGRAM_COLOR_MATCH_VALUE" val="{&quot;shape&quot;:{&quot;fill&quot;:{&quot;gradient&quot;:[{&quot;brightness&quot;:-0.15000000596046448,&quot;colorType&quot;:1,&quot;foreColorIndex&quot;:8,&quot;pos&quot;:0,&quot;transparency&quot;:0},{&quot;brightness&quot;:0.10000000149011612,&quot;colorType&quot;:1,&quot;foreColorIndex&quot;:8,&quot;pos&quot;:0.8799999952316284,&quot;transparency&quot;:0}],&quot;type&quot;:3},&quot;glow&quot;:{&quot;colorType&quot;:0},&quot;line&quot;:{&quot;type&quot;:0},&quot;shadow&quot;:{&quot;brightness&quot;:-0.25,&quot;colorType&quot;:1,&quot;foreColorIndex&quot;:8,&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4_1"/>
  <p:tag name="KSO_WM_TEMPLATE_CATEGORY" val="diagram"/>
  <p:tag name="KSO_WM_TEMPLATE_INDEX" val="20231110"/>
  <p:tag name="KSO_WM_UNIT_LAYERLEVEL" val="1_1_1"/>
  <p:tag name="KSO_WM_TAG_VERSION" val="3.0"/>
  <p:tag name="KSO_WM_BEAUTIFY_FLAG" val="#wm#"/>
  <p:tag name="KSO_WM_DIAGRAM_GROUP_CODE" val="m1-1"/>
  <p:tag name="KSO_WM_UNIT_TYPE" val="m_h_i"/>
  <p:tag name="KSO_WM_UNIT_INDEX" val="1_4_1"/>
  <p:tag name="KSO_WM_DIAGRAM_VERSION" val="3"/>
  <p:tag name="KSO_WM_DIAGRAM_COLOR_TRICK" val="4"/>
  <p:tag name="KSO_WM_DIAGRAM_COLOR_TEXT_CAN_REMOVE" val="n"/>
  <p:tag name="KSO_WM_DIAGRAM_MAX_ITEMCNT" val="6"/>
  <p:tag name="KSO_WM_DIAGRAM_MIN_ITEMCNT" val="2"/>
  <p:tag name="KSO_WM_DIAGRAM_VIRTUALLY_FRAME" val="{&quot;height&quot;:187.39999389648443,&quot;left&quot;:53.568470670444775,&quot;top&quot;:97.96842824860819,&quot;width&quot;:506.24998779296874}"/>
  <p:tag name="KSO_WM_DIAGRAM_COLOR_MATCH_VALUE" val="{&quot;shape&quot;:{&quot;fill&quot;:{&quot;gradient&quot;:[{&quot;brightness&quot;:-0.15000000596046448,&quot;colorType&quot;:1,&quot;foreColorIndex&quot;:8,&quot;pos&quot;:0.25,&quot;transparency&quot;:0},{&quot;brightness&quot;:0.05000000074505806,&quot;colorType&quot;:1,&quot;foreColorIndex&quot;:8,&quot;pos&quot;:0.8799999952316284,&quot;transparency&quot;:0}],&quot;type&quot;:3},&quot;glow&quot;:{&quot;colorType&quot;:0},&quot;line&quot;:{&quot;type&quot;:0},&quot;shadow&quot;:{&quot;brightness&quot;:-0.25,&quot;colorType&quot;:1,&quot;foreColorIndex&quot;:8,&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6_1"/>
  <p:tag name="KSO_WM_TEMPLATE_CATEGORY" val="diagram"/>
  <p:tag name="KSO_WM_TEMPLATE_INDEX" val="20231110"/>
  <p:tag name="KSO_WM_UNIT_LAYERLEVEL" val="1_1_1"/>
  <p:tag name="KSO_WM_TAG_VERSION" val="3.0"/>
  <p:tag name="KSO_WM_BEAUTIFY_FLAG" val="#wm#"/>
  <p:tag name="KSO_WM_DIAGRAM_GROUP_CODE" val="m1-1"/>
  <p:tag name="KSO_WM_UNIT_TYPE" val="m_h_i"/>
  <p:tag name="KSO_WM_UNIT_INDEX" val="1_6_1"/>
  <p:tag name="KSO_WM_DIAGRAM_VERSION" val="3"/>
  <p:tag name="KSO_WM_DIAGRAM_COLOR_TRICK" val="4"/>
  <p:tag name="KSO_WM_DIAGRAM_COLOR_TEXT_CAN_REMOVE" val="n"/>
  <p:tag name="KSO_WM_DIAGRAM_MAX_ITEMCNT" val="6"/>
  <p:tag name="KSO_WM_DIAGRAM_MIN_ITEMCNT" val="2"/>
  <p:tag name="KSO_WM_DIAGRAM_VIRTUALLY_FRAME" val="{&quot;height&quot;:187.39999389648443,&quot;left&quot;:53.568470670444775,&quot;top&quot;:97.96842824860819,&quot;width&quot;:506.24998779296874}"/>
  <p:tag name="KSO_WM_DIAGRAM_COLOR_MATCH_VALUE" val="{&quot;shape&quot;:{&quot;fill&quot;:{&quot;gradient&quot;:[{&quot;brightness&quot;:-0.15000000596046448,&quot;colorType&quot;:1,&quot;foreColorIndex&quot;:10,&quot;pos&quot;:0.25,&quot;transparency&quot;:0},{&quot;brightness&quot;:0.05000000074505806,&quot;colorType&quot;:1,&quot;foreColorIndex&quot;:10,&quot;pos&quot;:0.8799999952316284,&quot;transparency&quot;:0}],&quot;type&quot;:3},&quot;glow&quot;:{&quot;colorType&quot;:0},&quot;line&quot;:{&quot;type&quot;:0},&quot;shadow&quot;:{&quot;brightness&quot;:-0.25,&quot;colorType&quot;:1,&quot;foreColorIndex&quot;:10,&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4_3"/>
  <p:tag name="KSO_WM_TEMPLATE_CATEGORY" val="diagram"/>
  <p:tag name="KSO_WM_TEMPLATE_INDEX" val="20231110"/>
  <p:tag name="KSO_WM_UNIT_LAYERLEVEL" val="1_1_1"/>
  <p:tag name="KSO_WM_TAG_VERSION" val="3.0"/>
  <p:tag name="KSO_WM_BEAUTIFY_FLAG" val="#wm#"/>
  <p:tag name="KSO_WM_DIAGRAM_GROUP_CODE" val="m1-1"/>
  <p:tag name="KSO_WM_UNIT_SUBTYPE" val="d"/>
  <p:tag name="KSO_WM_UNIT_TYPE" val="m_h_i"/>
  <p:tag name="KSO_WM_UNIT_INDEX" val="1_4_3"/>
  <p:tag name="KSO_WM_DIAGRAM_VERSION" val="3"/>
  <p:tag name="KSO_WM_DIAGRAM_COLOR_TRICK" val="4"/>
  <p:tag name="KSO_WM_DIAGRAM_COLOR_TEXT_CAN_REMOVE" val="n"/>
  <p:tag name="KSO_WM_DIAGRAM_MAX_ITEMCNT" val="6"/>
  <p:tag name="KSO_WM_DIAGRAM_MIN_ITEMCNT" val="2"/>
  <p:tag name="KSO_WM_DIAGRAM_VIRTUALLY_FRAME" val="{&quot;height&quot;:187.39999389648443,&quot;left&quot;:53.568470670444775,&quot;top&quot;:97.96842824860819,&quot;width&quot;:506.24998779296874}"/>
  <p:tag name="KSO_WM_DIAGRAM_COLOR_MATCH_VALUE" val="{&quot;shape&quot;:{&quot;fill&quot;:{&quot;gradient&quot;:[{&quot;brightness&quot;:0,&quot;colorType&quot;:1,&quot;foreColorIndex&quot;:8,&quot;pos&quot;:0,&quot;transparency&quot;:0},{&quot;brightness&quot;:0.4000000059604645,&quot;colorType&quot;:1,&quot;foreColorIndex&quot;:8,&quot;pos&quot;:1,&quot;transparency&quot;:0}],&quot;type&quot;:3},&quot;glow&quot;:{&quot;colorType&quot;:0},&quot;line&quot;:{&quot;type&quot;:0},&quot;shadow&quot;:{&quot;brightness&quot;:-0.25,&quot;colorType&quot;:1,&quot;foreColorIndex&quot;:8,&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04"/>
  <p:tag name="KSO_WM_DIAGRAM_USE_COLOR_VALUE" val="{&quot;color_scheme&quot;:1,&quot;color_type&quot;:1,&quot;theme_color_indexes&quot;:[]}"/>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6_2"/>
  <p:tag name="KSO_WM_TEMPLATE_CATEGORY" val="diagram"/>
  <p:tag name="KSO_WM_TEMPLATE_INDEX" val="20231110"/>
  <p:tag name="KSO_WM_UNIT_LAYERLEVEL" val="1_1_1"/>
  <p:tag name="KSO_WM_TAG_VERSION" val="3.0"/>
  <p:tag name="KSO_WM_BEAUTIFY_FLAG" val="#wm#"/>
  <p:tag name="KSO_WM_DIAGRAM_GROUP_CODE" val="m1-1"/>
  <p:tag name="KSO_WM_UNIT_SUBTYPE" val="d"/>
  <p:tag name="KSO_WM_UNIT_TYPE" val="m_h_i"/>
  <p:tag name="KSO_WM_UNIT_INDEX" val="1_6_2"/>
  <p:tag name="KSO_WM_DIAGRAM_VERSION" val="3"/>
  <p:tag name="KSO_WM_DIAGRAM_COLOR_TRICK" val="4"/>
  <p:tag name="KSO_WM_DIAGRAM_COLOR_TEXT_CAN_REMOVE" val="n"/>
  <p:tag name="KSO_WM_DIAGRAM_MAX_ITEMCNT" val="6"/>
  <p:tag name="KSO_WM_DIAGRAM_MIN_ITEMCNT" val="2"/>
  <p:tag name="KSO_WM_DIAGRAM_VIRTUALLY_FRAME" val="{&quot;height&quot;:187.39999389648443,&quot;left&quot;:53.568470670444775,&quot;top&quot;:97.96842824860819,&quot;width&quot;:506.24998779296874}"/>
  <p:tag name="KSO_WM_DIAGRAM_COLOR_MATCH_VALUE" val="{&quot;shape&quot;:{&quot;fill&quot;:{&quot;gradient&quot;:[{&quot;brightness&quot;:0,&quot;colorType&quot;:1,&quot;foreColorIndex&quot;:10,&quot;pos&quot;:0,&quot;transparency&quot;:0},{&quot;brightness&quot;:0.4000000059604645,&quot;colorType&quot;:1,&quot;foreColorIndex&quot;:10,&quot;pos&quot;:1,&quot;transparency&quot;:0}],&quot;type&quot;:3},&quot;glow&quot;:{&quot;colorType&quot;:0},&quot;line&quot;:{&quot;type&quot;:0},&quot;shadow&quot;:{&quot;brightness&quot;:-0.25,&quot;colorType&quot;:1,&quot;foreColorIndex&quot;:10,&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06"/>
  <p:tag name="KSO_WM_DIAGRAM_USE_COLOR_VALUE" val="{&quot;color_scheme&quot;:1,&quot;color_type&quot;:1,&quot;theme_color_indexes&quot;:[]}"/>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2_3"/>
  <p:tag name="KSO_WM_TEMPLATE_CATEGORY" val="diagram"/>
  <p:tag name="KSO_WM_TEMPLATE_INDEX" val="20231110"/>
  <p:tag name="KSO_WM_UNIT_LAYERLEVEL" val="1_1_1"/>
  <p:tag name="KSO_WM_TAG_VERSION" val="3.0"/>
  <p:tag name="KSO_WM_BEAUTIFY_FLAG" val="#wm#"/>
  <p:tag name="KSO_WM_DIAGRAM_GROUP_CODE" val="m1-1"/>
  <p:tag name="KSO_WM_UNIT_SUBTYPE" val="d"/>
  <p:tag name="KSO_WM_UNIT_TYPE" val="m_h_i"/>
  <p:tag name="KSO_WM_UNIT_INDEX" val="1_2_3"/>
  <p:tag name="KSO_WM_DIAGRAM_VERSION" val="3"/>
  <p:tag name="KSO_WM_DIAGRAM_COLOR_TRICK" val="4"/>
  <p:tag name="KSO_WM_DIAGRAM_COLOR_TEXT_CAN_REMOVE" val="n"/>
  <p:tag name="KSO_WM_DIAGRAM_MAX_ITEMCNT" val="6"/>
  <p:tag name="KSO_WM_DIAGRAM_MIN_ITEMCNT" val="2"/>
  <p:tag name="KSO_WM_DIAGRAM_VIRTUALLY_FRAME" val="{&quot;height&quot;:187.39999389648443,&quot;left&quot;:53.568470670444775,&quot;top&quot;:97.96842824860819,&quot;width&quot;:506.24998779296874}"/>
  <p:tag name="KSO_WM_DIAGRAM_COLOR_MATCH_VALUE" val="{&quot;shape&quot;:{&quot;fill&quot;:{&quot;gradient&quot;:[{&quot;brightness&quot;:0,&quot;colorType&quot;:1,&quot;foreColorIndex&quot;:6,&quot;pos&quot;:0,&quot;transparency&quot;:0},{&quot;brightness&quot;:0.4000000059604645,&quot;colorType&quot;:1,&quot;foreColorIndex&quot;:6,&quot;pos&quot;:1,&quot;transparency&quot;:0}],&quot;type&quot;:3},&quot;glow&quot;:{&quot;colorType&quot;:0},&quot;line&quot;:{&quot;type&quot;:0},&quot;shadow&quot;:{&quot;brightness&quot;:-0.25,&quot;colorType&quot;:1,&quot;foreColorIndex&quot;:6,&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02"/>
  <p:tag name="KSO_WM_DIAGRAM_USE_COLOR_VALUE" val="{&quot;color_scheme&quot;:1,&quot;color_type&quot;:1,&quot;theme_color_indexes&quot;:[]}"/>
</p:tagLst>
</file>

<file path=ppt/tags/tag2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6_1"/>
  <p:tag name="KSO_WM_UNIT_ID" val="diagram20231790_5*l_h_f*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1.7,&quot;left&quot;:153.5,&quot;top&quot;:114.55,&quot;width&quot;:63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 name="KSO_WM_DIAGRAM_USE_COLOR_VALUE" val="{&quot;color_scheme&quot;:1,&quot;color_type&quot;:1,&quot;theme_color_indexes&quot;:[]}"/>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3_1"/>
  <p:tag name="KSO_WM_TEMPLATE_CATEGORY" val="diagram"/>
  <p:tag name="KSO_WM_TEMPLATE_INDEX" val="20231110"/>
  <p:tag name="KSO_WM_UNIT_LAYERLEVEL" val="1_1_1"/>
  <p:tag name="KSO_WM_TAG_VERSION" val="3.0"/>
  <p:tag name="KSO_WM_BEAUTIFY_FLAG" val="#wm#"/>
  <p:tag name="KSO_WM_DIAGRAM_GROUP_CODE" val="m1-1"/>
  <p:tag name="KSO_WM_UNIT_SUBTYPE" val="d"/>
  <p:tag name="KSO_WM_UNIT_TYPE" val="m_h_i"/>
  <p:tag name="KSO_WM_UNIT_INDEX" val="1_3_1"/>
  <p:tag name="KSO_WM_DIAGRAM_VERSION" val="3"/>
  <p:tag name="KSO_WM_DIAGRAM_COLOR_TRICK" val="4"/>
  <p:tag name="KSO_WM_DIAGRAM_COLOR_TEXT_CAN_REMOVE" val="n"/>
  <p:tag name="KSO_WM_DIAGRAM_MAX_ITEMCNT" val="6"/>
  <p:tag name="KSO_WM_DIAGRAM_MIN_ITEMCNT" val="2"/>
  <p:tag name="KSO_WM_DIAGRAM_VIRTUALLY_FRAME" val="{&quot;height&quot;:187.39999389648443,&quot;left&quot;:53.568470670444775,&quot;top&quot;:97.96842824860819,&quot;width&quot;:506.24998779296874}"/>
  <p:tag name="KSO_WM_DIAGRAM_COLOR_MATCH_VALUE" val="{&quot;shape&quot;:{&quot;fill&quot;:{&quot;gradient&quot;:[{&quot;brightness&quot;:0,&quot;colorType&quot;:1,&quot;foreColorIndex&quot;:7,&quot;pos&quot;:0,&quot;transparency&quot;:0},{&quot;brightness&quot;:0.4000000059604645,&quot;colorType&quot;:1,&quot;foreColorIndex&quot;:7,&quot;pos&quot;:1,&quot;transparency&quot;:0}],&quot;type&quot;:3},&quot;glow&quot;:{&quot;colorType&quot;:0},&quot;line&quot;:{&quot;type&quot;:0},&quot;shadow&quot;:{&quot;brightness&quot;:-0.25,&quot;colorType&quot;:1,&quot;foreColorIndex&quot;:7,&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03"/>
  <p:tag name="KSO_WM_DIAGRAM_USE_COLOR_VALUE" val="{&quot;color_scheme&quot;:1,&quot;color_type&quot;:1,&quot;theme_color_indexes&quot;:[]}"/>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5_1"/>
  <p:tag name="KSO_WM_TEMPLATE_CATEGORY" val="diagram"/>
  <p:tag name="KSO_WM_TEMPLATE_INDEX" val="20231110"/>
  <p:tag name="KSO_WM_UNIT_LAYERLEVEL" val="1_1_1"/>
  <p:tag name="KSO_WM_TAG_VERSION" val="3.0"/>
  <p:tag name="KSO_WM_BEAUTIFY_FLAG" val="#wm#"/>
  <p:tag name="KSO_WM_DIAGRAM_GROUP_CODE" val="m1-1"/>
  <p:tag name="KSO_WM_UNIT_SUBTYPE" val="d"/>
  <p:tag name="KSO_WM_UNIT_TYPE" val="m_h_i"/>
  <p:tag name="KSO_WM_UNIT_INDEX" val="1_5_1"/>
  <p:tag name="KSO_WM_DIAGRAM_VERSION" val="3"/>
  <p:tag name="KSO_WM_DIAGRAM_COLOR_TRICK" val="4"/>
  <p:tag name="KSO_WM_DIAGRAM_COLOR_TEXT_CAN_REMOVE" val="n"/>
  <p:tag name="KSO_WM_DIAGRAM_MAX_ITEMCNT" val="6"/>
  <p:tag name="KSO_WM_DIAGRAM_MIN_ITEMCNT" val="2"/>
  <p:tag name="KSO_WM_DIAGRAM_VIRTUALLY_FRAME" val="{&quot;height&quot;:187.39999389648443,&quot;left&quot;:53.568470670444775,&quot;top&quot;:97.96842824860819,&quot;width&quot;:506.24998779296874}"/>
  <p:tag name="KSO_WM_DIAGRAM_COLOR_MATCH_VALUE" val="{&quot;shape&quot;:{&quot;fill&quot;:{&quot;gradient&quot;:[{&quot;brightness&quot;:0,&quot;colorType&quot;:1,&quot;foreColorIndex&quot;:9,&quot;pos&quot;:0,&quot;transparency&quot;:0},{&quot;brightness&quot;:0.4000000059604645,&quot;colorType&quot;:1,&quot;foreColorIndex&quot;:9,&quot;pos&quot;:1,&quot;transparency&quot;:0}],&quot;type&quot;:3},&quot;glow&quot;:{&quot;colorType&quot;:0},&quot;line&quot;:{&quot;type&quot;:0},&quot;shadow&quot;:{&quot;brightness&quot;:-0.25,&quot;colorType&quot;:1,&quot;foreColorIndex&quot;:9,&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05"/>
  <p:tag name="KSO_WM_DIAGRAM_USE_COLOR_VALUE" val="{&quot;color_scheme&quot;:1,&quot;color_type&quot;:1,&quot;theme_color_indexes&quot;:[]}"/>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1_1"/>
  <p:tag name="KSO_WM_TEMPLATE_CATEGORY" val="diagram"/>
  <p:tag name="KSO_WM_TEMPLATE_INDEX" val="20231110"/>
  <p:tag name="KSO_WM_UNIT_LAYERLEVEL" val="1_1_1"/>
  <p:tag name="KSO_WM_TAG_VERSION" val="3.0"/>
  <p:tag name="KSO_WM_BEAUTIFY_FLAG" val="#wm#"/>
  <p:tag name="KSO_WM_DIAGRAM_GROUP_CODE" val="m1-1"/>
  <p:tag name="KSO_WM_UNIT_SUBTYPE" val="d"/>
  <p:tag name="KSO_WM_UNIT_TYPE" val="m_h_i"/>
  <p:tag name="KSO_WM_UNIT_INDEX" val="1_1_1"/>
  <p:tag name="KSO_WM_DIAGRAM_VERSION" val="3"/>
  <p:tag name="KSO_WM_DIAGRAM_COLOR_TRICK" val="4"/>
  <p:tag name="KSO_WM_DIAGRAM_COLOR_TEXT_CAN_REMOVE" val="n"/>
  <p:tag name="KSO_WM_DIAGRAM_MAX_ITEMCNT" val="6"/>
  <p:tag name="KSO_WM_DIAGRAM_MIN_ITEMCNT" val="2"/>
  <p:tag name="KSO_WM_DIAGRAM_VIRTUALLY_FRAME" val="{&quot;height&quot;:187.39999389648443,&quot;left&quot;:53.568470670444775,&quot;top&quot;:97.96842824860819,&quot;width&quot;:506.24998779296874}"/>
  <p:tag name="KSO_WM_DIAGRAM_COLOR_MATCH_VALUE" val="{&quot;shape&quot;:{&quot;fill&quot;:{&quot;gradient&quot;:[{&quot;brightness&quot;:0,&quot;colorType&quot;:1,&quot;foreColorIndex&quot;:5,&quot;pos&quot;:0.15000000596046448,&quot;transparency&quot;:0},{&quot;brightness&quot;:0.4000000059604645,&quot;colorType&quot;:1,&quot;foreColorIndex&quot;:5,&quot;pos&quot;:1,&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01"/>
  <p:tag name="KSO_WM_DIAGRAM_USE_COLOR_VALUE" val="{&quot;color_scheme&quot;:1,&quot;color_type&quot;:1,&quot;theme_color_indexes&quot;:[]}"/>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2_1"/>
  <p:tag name="KSO_WM_TEMPLATE_CATEGORY" val="diagram"/>
  <p:tag name="KSO_WM_TEMPLATE_INDEX" val="20231110"/>
  <p:tag name="KSO_WM_UNIT_LAYERLEVEL" val="1_1_1"/>
  <p:tag name="KSO_WM_TAG_VERSION" val="3.0"/>
  <p:tag name="KSO_WM_BEAUTIFY_FLAG" val="#wm#"/>
  <p:tag name="KSO_WM_DIAGRAM_GROUP_CODE" val="m1-1"/>
  <p:tag name="KSO_WM_UNIT_TYPE" val="m_h_i"/>
  <p:tag name="KSO_WM_UNIT_INDEX" val="1_2_1"/>
  <p:tag name="KSO_WM_DIAGRAM_VERSION" val="3"/>
  <p:tag name="KSO_WM_DIAGRAM_COLOR_TRICK" val="4"/>
  <p:tag name="KSO_WM_DIAGRAM_COLOR_TEXT_CAN_REMOVE" val="n"/>
  <p:tag name="KSO_WM_DIAGRAM_MAX_ITEMCNT" val="6"/>
  <p:tag name="KSO_WM_DIAGRAM_MIN_ITEMCNT" val="2"/>
  <p:tag name="KSO_WM_DIAGRAM_VIRTUALLY_FRAME" val="{&quot;height&quot;:187.39999389648443,&quot;left&quot;:53.568470670444775,&quot;top&quot;:97.96842824860819,&quot;width&quot;:506.24998779296874}"/>
  <p:tag name="KSO_WM_DIAGRAM_COLOR_MATCH_VALUE" val="{&quot;shape&quot;:{&quot;fill&quot;:{&quot;gradient&quot;:[{&quot;brightness&quot;:-0.15000000596046448,&quot;colorType&quot;:1,&quot;foreColorIndex&quot;:6,&quot;pos&quot;:0.25,&quot;transparency&quot;:0},{&quot;brightness&quot;:0.05000000074505806,&quot;colorType&quot;:1,&quot;foreColorIndex&quot;:6,&quot;pos&quot;:0.8799999952316284,&quot;transparency&quot;:0}],&quot;type&quot;:3},&quot;glow&quot;:{&quot;colorType&quot;:0},&quot;line&quot;:{&quot;type&quot;:0},&quot;shadow&quot;:{&quot;brightness&quot;:-0.25,&quot;colorType&quot;:1,&quot;foreColorIndex&quot;:6,&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2_2"/>
  <p:tag name="KSO_WM_TEMPLATE_CATEGORY" val="diagram"/>
  <p:tag name="KSO_WM_TEMPLATE_INDEX" val="20231110"/>
  <p:tag name="KSO_WM_UNIT_LAYERLEVEL" val="1_1_1"/>
  <p:tag name="KSO_WM_TAG_VERSION" val="3.0"/>
  <p:tag name="KSO_WM_BEAUTIFY_FLAG" val="#wm#"/>
  <p:tag name="KSO_WM_DIAGRAM_GROUP_CODE" val="m1-1"/>
  <p:tag name="KSO_WM_UNIT_TYPE" val="m_h_i"/>
  <p:tag name="KSO_WM_UNIT_INDEX" val="1_2_2"/>
  <p:tag name="KSO_WM_DIAGRAM_VERSION" val="3"/>
  <p:tag name="KSO_WM_DIAGRAM_COLOR_TRICK" val="4"/>
  <p:tag name="KSO_WM_DIAGRAM_COLOR_TEXT_CAN_REMOVE" val="n"/>
  <p:tag name="KSO_WM_DIAGRAM_MAX_ITEMCNT" val="6"/>
  <p:tag name="KSO_WM_DIAGRAM_MIN_ITEMCNT" val="2"/>
  <p:tag name="KSO_WM_DIAGRAM_VIRTUALLY_FRAME" val="{&quot;height&quot;:187.39999389648443,&quot;left&quot;:53.568470670444775,&quot;top&quot;:97.96842824860819,&quot;width&quot;:506.24998779296874}"/>
  <p:tag name="KSO_WM_DIAGRAM_COLOR_MATCH_VALUE" val="{&quot;shape&quot;:{&quot;fill&quot;:{&quot;gradient&quot;:[{&quot;brightness&quot;:-0.15000000596046448,&quot;colorType&quot;:1,&quot;foreColorIndex&quot;:6,&quot;pos&quot;:0,&quot;transparency&quot;:0},{&quot;brightness&quot;:0.10000000149011612,&quot;colorType&quot;:1,&quot;foreColorIndex&quot;:6,&quot;pos&quot;:0.8799999952316284,&quot;transparency&quot;:0}],&quot;type&quot;:3},&quot;glow&quot;:{&quot;colorType&quot;:0},&quot;line&quot;:{&quot;type&quot;:0},&quot;shadow&quot;:{&quot;brightness&quot;:-0.25,&quot;colorType&quot;:1,&quot;foreColorIndex&quot;:6,&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4_2"/>
  <p:tag name="KSO_WM_TEMPLATE_CATEGORY" val="diagram"/>
  <p:tag name="KSO_WM_TEMPLATE_INDEX" val="20231110"/>
  <p:tag name="KSO_WM_UNIT_LAYERLEVEL" val="1_1_1"/>
  <p:tag name="KSO_WM_TAG_VERSION" val="3.0"/>
  <p:tag name="KSO_WM_BEAUTIFY_FLAG" val="#wm#"/>
  <p:tag name="KSO_WM_DIAGRAM_GROUP_CODE" val="m1-1"/>
  <p:tag name="KSO_WM_UNIT_TYPE" val="m_h_i"/>
  <p:tag name="KSO_WM_UNIT_INDEX" val="1_4_2"/>
  <p:tag name="KSO_WM_DIAGRAM_VERSION" val="3"/>
  <p:tag name="KSO_WM_DIAGRAM_COLOR_TRICK" val="4"/>
  <p:tag name="KSO_WM_DIAGRAM_COLOR_TEXT_CAN_REMOVE" val="n"/>
  <p:tag name="KSO_WM_DIAGRAM_MAX_ITEMCNT" val="6"/>
  <p:tag name="KSO_WM_DIAGRAM_MIN_ITEMCNT" val="2"/>
  <p:tag name="KSO_WM_DIAGRAM_VIRTUALLY_FRAME" val="{&quot;height&quot;:187.39999389648443,&quot;left&quot;:53.568470670444775,&quot;top&quot;:97.96842824860819,&quot;width&quot;:506.24998779296874}"/>
  <p:tag name="KSO_WM_DIAGRAM_COLOR_MATCH_VALUE" val="{&quot;shape&quot;:{&quot;fill&quot;:{&quot;gradient&quot;:[{&quot;brightness&quot;:-0.15000000596046448,&quot;colorType&quot;:1,&quot;foreColorIndex&quot;:8,&quot;pos&quot;:0,&quot;transparency&quot;:0},{&quot;brightness&quot;:0.10000000149011612,&quot;colorType&quot;:1,&quot;foreColorIndex&quot;:8,&quot;pos&quot;:0.8799999952316284,&quot;transparency&quot;:0}],&quot;type&quot;:3},&quot;glow&quot;:{&quot;colorType&quot;:0},&quot;line&quot;:{&quot;type&quot;:0},&quot;shadow&quot;:{&quot;brightness&quot;:-0.25,&quot;colorType&quot;:1,&quot;foreColorIndex&quot;:8,&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4_1"/>
  <p:tag name="KSO_WM_TEMPLATE_CATEGORY" val="diagram"/>
  <p:tag name="KSO_WM_TEMPLATE_INDEX" val="20231110"/>
  <p:tag name="KSO_WM_UNIT_LAYERLEVEL" val="1_1_1"/>
  <p:tag name="KSO_WM_TAG_VERSION" val="3.0"/>
  <p:tag name="KSO_WM_BEAUTIFY_FLAG" val="#wm#"/>
  <p:tag name="KSO_WM_DIAGRAM_GROUP_CODE" val="m1-1"/>
  <p:tag name="KSO_WM_UNIT_TYPE" val="m_h_i"/>
  <p:tag name="KSO_WM_UNIT_INDEX" val="1_4_1"/>
  <p:tag name="KSO_WM_DIAGRAM_VERSION" val="3"/>
  <p:tag name="KSO_WM_DIAGRAM_COLOR_TRICK" val="4"/>
  <p:tag name="KSO_WM_DIAGRAM_COLOR_TEXT_CAN_REMOVE" val="n"/>
  <p:tag name="KSO_WM_DIAGRAM_MAX_ITEMCNT" val="6"/>
  <p:tag name="KSO_WM_DIAGRAM_MIN_ITEMCNT" val="2"/>
  <p:tag name="KSO_WM_DIAGRAM_VIRTUALLY_FRAME" val="{&quot;height&quot;:187.39999389648443,&quot;left&quot;:53.568470670444775,&quot;top&quot;:97.96842824860819,&quot;width&quot;:506.24998779296874}"/>
  <p:tag name="KSO_WM_DIAGRAM_COLOR_MATCH_VALUE" val="{&quot;shape&quot;:{&quot;fill&quot;:{&quot;gradient&quot;:[{&quot;brightness&quot;:-0.15000000596046448,&quot;colorType&quot;:1,&quot;foreColorIndex&quot;:8,&quot;pos&quot;:0.25,&quot;transparency&quot;:0},{&quot;brightness&quot;:0.05000000074505806,&quot;colorType&quot;:1,&quot;foreColorIndex&quot;:8,&quot;pos&quot;:0.8799999952316284,&quot;transparency&quot;:0}],&quot;type&quot;:3},&quot;glow&quot;:{&quot;colorType&quot;:0},&quot;line&quot;:{&quot;type&quot;:0},&quot;shadow&quot;:{&quot;brightness&quot;:-0.25,&quot;colorType&quot;:1,&quot;foreColorIndex&quot;:8,&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6_1"/>
  <p:tag name="KSO_WM_TEMPLATE_CATEGORY" val="diagram"/>
  <p:tag name="KSO_WM_TEMPLATE_INDEX" val="20231110"/>
  <p:tag name="KSO_WM_UNIT_LAYERLEVEL" val="1_1_1"/>
  <p:tag name="KSO_WM_TAG_VERSION" val="3.0"/>
  <p:tag name="KSO_WM_BEAUTIFY_FLAG" val="#wm#"/>
  <p:tag name="KSO_WM_DIAGRAM_GROUP_CODE" val="m1-1"/>
  <p:tag name="KSO_WM_UNIT_TYPE" val="m_h_i"/>
  <p:tag name="KSO_WM_UNIT_INDEX" val="1_6_1"/>
  <p:tag name="KSO_WM_DIAGRAM_VERSION" val="3"/>
  <p:tag name="KSO_WM_DIAGRAM_COLOR_TRICK" val="4"/>
  <p:tag name="KSO_WM_DIAGRAM_COLOR_TEXT_CAN_REMOVE" val="n"/>
  <p:tag name="KSO_WM_DIAGRAM_MAX_ITEMCNT" val="6"/>
  <p:tag name="KSO_WM_DIAGRAM_MIN_ITEMCNT" val="2"/>
  <p:tag name="KSO_WM_DIAGRAM_VIRTUALLY_FRAME" val="{&quot;height&quot;:187.39999389648443,&quot;left&quot;:53.568470670444775,&quot;top&quot;:97.96842824860819,&quot;width&quot;:506.24998779296874}"/>
  <p:tag name="KSO_WM_DIAGRAM_COLOR_MATCH_VALUE" val="{&quot;shape&quot;:{&quot;fill&quot;:{&quot;gradient&quot;:[{&quot;brightness&quot;:-0.15000000596046448,&quot;colorType&quot;:1,&quot;foreColorIndex&quot;:10,&quot;pos&quot;:0.25,&quot;transparency&quot;:0},{&quot;brightness&quot;:0.05000000074505806,&quot;colorType&quot;:1,&quot;foreColorIndex&quot;:10,&quot;pos&quot;:0.8799999952316284,&quot;transparency&quot;:0}],&quot;type&quot;:3},&quot;glow&quot;:{&quot;colorType&quot;:0},&quot;line&quot;:{&quot;type&quot;:0},&quot;shadow&quot;:{&quot;brightness&quot;:-0.25,&quot;colorType&quot;:1,&quot;foreColorIndex&quot;:10,&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4_3"/>
  <p:tag name="KSO_WM_TEMPLATE_CATEGORY" val="diagram"/>
  <p:tag name="KSO_WM_TEMPLATE_INDEX" val="20231110"/>
  <p:tag name="KSO_WM_UNIT_LAYERLEVEL" val="1_1_1"/>
  <p:tag name="KSO_WM_TAG_VERSION" val="3.0"/>
  <p:tag name="KSO_WM_BEAUTIFY_FLAG" val="#wm#"/>
  <p:tag name="KSO_WM_DIAGRAM_GROUP_CODE" val="m1-1"/>
  <p:tag name="KSO_WM_UNIT_SUBTYPE" val="d"/>
  <p:tag name="KSO_WM_UNIT_TYPE" val="m_h_i"/>
  <p:tag name="KSO_WM_UNIT_INDEX" val="1_4_3"/>
  <p:tag name="KSO_WM_DIAGRAM_VERSION" val="3"/>
  <p:tag name="KSO_WM_DIAGRAM_COLOR_TRICK" val="4"/>
  <p:tag name="KSO_WM_DIAGRAM_COLOR_TEXT_CAN_REMOVE" val="n"/>
  <p:tag name="KSO_WM_DIAGRAM_MAX_ITEMCNT" val="6"/>
  <p:tag name="KSO_WM_DIAGRAM_MIN_ITEMCNT" val="2"/>
  <p:tag name="KSO_WM_DIAGRAM_VIRTUALLY_FRAME" val="{&quot;height&quot;:187.39999389648443,&quot;left&quot;:53.568470670444775,&quot;top&quot;:97.96842824860819,&quot;width&quot;:506.24998779296874}"/>
  <p:tag name="KSO_WM_DIAGRAM_COLOR_MATCH_VALUE" val="{&quot;shape&quot;:{&quot;fill&quot;:{&quot;gradient&quot;:[{&quot;brightness&quot;:0,&quot;colorType&quot;:1,&quot;foreColorIndex&quot;:8,&quot;pos&quot;:0,&quot;transparency&quot;:0},{&quot;brightness&quot;:0.4000000059604645,&quot;colorType&quot;:1,&quot;foreColorIndex&quot;:8,&quot;pos&quot;:1,&quot;transparency&quot;:0}],&quot;type&quot;:3},&quot;glow&quot;:{&quot;colorType&quot;:0},&quot;line&quot;:{&quot;type&quot;:0},&quot;shadow&quot;:{&quot;brightness&quot;:-0.25,&quot;colorType&quot;:1,&quot;foreColorIndex&quot;:8,&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04"/>
  <p:tag name="KSO_WM_DIAGRAM_USE_COLOR_VALUE" val="{&quot;color_scheme&quot;:1,&quot;color_type&quot;:1,&quot;theme_color_indexes&quot;:[]}"/>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6_2"/>
  <p:tag name="KSO_WM_TEMPLATE_CATEGORY" val="diagram"/>
  <p:tag name="KSO_WM_TEMPLATE_INDEX" val="20231110"/>
  <p:tag name="KSO_WM_UNIT_LAYERLEVEL" val="1_1_1"/>
  <p:tag name="KSO_WM_TAG_VERSION" val="3.0"/>
  <p:tag name="KSO_WM_BEAUTIFY_FLAG" val="#wm#"/>
  <p:tag name="KSO_WM_DIAGRAM_GROUP_CODE" val="m1-1"/>
  <p:tag name="KSO_WM_UNIT_SUBTYPE" val="d"/>
  <p:tag name="KSO_WM_UNIT_TYPE" val="m_h_i"/>
  <p:tag name="KSO_WM_UNIT_INDEX" val="1_6_2"/>
  <p:tag name="KSO_WM_DIAGRAM_VERSION" val="3"/>
  <p:tag name="KSO_WM_DIAGRAM_COLOR_TRICK" val="4"/>
  <p:tag name="KSO_WM_DIAGRAM_COLOR_TEXT_CAN_REMOVE" val="n"/>
  <p:tag name="KSO_WM_DIAGRAM_MAX_ITEMCNT" val="6"/>
  <p:tag name="KSO_WM_DIAGRAM_MIN_ITEMCNT" val="2"/>
  <p:tag name="KSO_WM_DIAGRAM_VIRTUALLY_FRAME" val="{&quot;height&quot;:187.39999389648443,&quot;left&quot;:53.568470670444775,&quot;top&quot;:97.96842824860819,&quot;width&quot;:506.24998779296874}"/>
  <p:tag name="KSO_WM_DIAGRAM_COLOR_MATCH_VALUE" val="{&quot;shape&quot;:{&quot;fill&quot;:{&quot;gradient&quot;:[{&quot;brightness&quot;:0,&quot;colorType&quot;:1,&quot;foreColorIndex&quot;:10,&quot;pos&quot;:0,&quot;transparency&quot;:0},{&quot;brightness&quot;:0.4000000059604645,&quot;colorType&quot;:1,&quot;foreColorIndex&quot;:10,&quot;pos&quot;:1,&quot;transparency&quot;:0}],&quot;type&quot;:3},&quot;glow&quot;:{&quot;colorType&quot;:0},&quot;line&quot;:{&quot;type&quot;:0},&quot;shadow&quot;:{&quot;brightness&quot;:-0.25,&quot;colorType&quot;:1,&quot;foreColorIndex&quot;:10,&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06"/>
  <p:tag name="KSO_WM_DIAGRAM_USE_COLOR_VALUE" val="{&quot;color_scheme&quot;:1,&quot;color_type&quot;:1,&quot;theme_color_indexes&quot;:[]}"/>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2_3"/>
  <p:tag name="KSO_WM_TEMPLATE_CATEGORY" val="diagram"/>
  <p:tag name="KSO_WM_TEMPLATE_INDEX" val="20231110"/>
  <p:tag name="KSO_WM_UNIT_LAYERLEVEL" val="1_1_1"/>
  <p:tag name="KSO_WM_TAG_VERSION" val="3.0"/>
  <p:tag name="KSO_WM_BEAUTIFY_FLAG" val="#wm#"/>
  <p:tag name="KSO_WM_DIAGRAM_GROUP_CODE" val="m1-1"/>
  <p:tag name="KSO_WM_UNIT_SUBTYPE" val="d"/>
  <p:tag name="KSO_WM_UNIT_TYPE" val="m_h_i"/>
  <p:tag name="KSO_WM_UNIT_INDEX" val="1_2_3"/>
  <p:tag name="KSO_WM_DIAGRAM_VERSION" val="3"/>
  <p:tag name="KSO_WM_DIAGRAM_COLOR_TRICK" val="4"/>
  <p:tag name="KSO_WM_DIAGRAM_COLOR_TEXT_CAN_REMOVE" val="n"/>
  <p:tag name="KSO_WM_DIAGRAM_MAX_ITEMCNT" val="6"/>
  <p:tag name="KSO_WM_DIAGRAM_MIN_ITEMCNT" val="2"/>
  <p:tag name="KSO_WM_DIAGRAM_VIRTUALLY_FRAME" val="{&quot;height&quot;:187.39999389648443,&quot;left&quot;:53.568470670444775,&quot;top&quot;:97.96842824860819,&quot;width&quot;:506.24998779296874}"/>
  <p:tag name="KSO_WM_DIAGRAM_COLOR_MATCH_VALUE" val="{&quot;shape&quot;:{&quot;fill&quot;:{&quot;gradient&quot;:[{&quot;brightness&quot;:0,&quot;colorType&quot;:1,&quot;foreColorIndex&quot;:6,&quot;pos&quot;:0,&quot;transparency&quot;:0},{&quot;brightness&quot;:0.4000000059604645,&quot;colorType&quot;:1,&quot;foreColorIndex&quot;:6,&quot;pos&quot;:1,&quot;transparency&quot;:0}],&quot;type&quot;:3},&quot;glow&quot;:{&quot;colorType&quot;:0},&quot;line&quot;:{&quot;type&quot;:0},&quot;shadow&quot;:{&quot;brightness&quot;:-0.25,&quot;colorType&quot;:1,&quot;foreColorIndex&quot;:6,&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02"/>
  <p:tag name="KSO_WM_DIAGRAM_USE_COLOR_VALUE" val="{&quot;color_scheme&quot;:1,&quot;color_type&quot;:1,&quot;theme_color_indexes&quot;:[]}"/>
</p:tagLst>
</file>

<file path=ppt/tags/tag3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1_1"/>
  <p:tag name="KSO_WM_UNIT_ID" val="diagram20231110_5*m_h_f*1_1_1"/>
  <p:tag name="KSO_WM_TEMPLATE_CATEGORY" val="diagram"/>
  <p:tag name="KSO_WM_TEMPLATE_INDEX" val="20231110"/>
  <p:tag name="KSO_WM_UNIT_LAYERLEVEL" val="1_1_1"/>
  <p:tag name="KSO_WM_TAG_VERSION" val="3.0"/>
  <p:tag name="KSO_WM_BEAUTIFY_FLAG" val="#wm#"/>
  <p:tag name="KSO_WM_DIAGRAM_GROUP_CODE" val="m1-1"/>
  <p:tag name="KSO_WM_DIAGRAM_VERSION" val="3"/>
  <p:tag name="KSO_WM_DIAGRAM_COLOR_TRICK" val="4"/>
  <p:tag name="KSO_WM_DIAGRAM_COLOR_TEXT_CAN_REMOVE" val="n"/>
  <p:tag name="KSO_WM_DIAGRAM_MAX_ITEMCNT" val="6"/>
  <p:tag name="KSO_WM_DIAGRAM_MIN_ITEMCNT" val="2"/>
  <p:tag name="KSO_WM_DIAGRAM_VIRTUALLY_FRAME" val="{&quot;height&quot;:187.39999389648443,&quot;left&quot;:53.568470670444775,&quot;top&quot;:97.96842824860819,&quot;width&quot;:506.2499877929687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10;你的智能图形项正文"/>
  <p:tag name="KSO_WM_DIAGRAM_USE_COLOR_VALUE" val="{&quot;color_scheme&quot;:1,&quot;color_type&quot;:1,&quot;theme_color_indexes&quot;:[]}"/>
</p:tagLst>
</file>

<file path=ppt/tags/tag3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6_1"/>
  <p:tag name="KSO_WM_UNIT_ID" val="diagram20231790_5*l_h_f*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1.7,&quot;left&quot;:153.5,&quot;top&quot;:114.55,&quot;width&quot;:63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 name="KSO_WM_DIAGRAM_USE_COLOR_VALUE" val="{&quot;color_scheme&quot;:1,&quot;color_type&quot;:1,&quot;theme_color_indexes&quot;:[]}"/>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3_1"/>
  <p:tag name="KSO_WM_TEMPLATE_CATEGORY" val="diagram"/>
  <p:tag name="KSO_WM_TEMPLATE_INDEX" val="20231110"/>
  <p:tag name="KSO_WM_UNIT_LAYERLEVEL" val="1_1_1"/>
  <p:tag name="KSO_WM_TAG_VERSION" val="3.0"/>
  <p:tag name="KSO_WM_BEAUTIFY_FLAG" val="#wm#"/>
  <p:tag name="KSO_WM_DIAGRAM_GROUP_CODE" val="m1-1"/>
  <p:tag name="KSO_WM_UNIT_SUBTYPE" val="d"/>
  <p:tag name="KSO_WM_UNIT_TYPE" val="m_h_i"/>
  <p:tag name="KSO_WM_UNIT_INDEX" val="1_3_1"/>
  <p:tag name="KSO_WM_DIAGRAM_VERSION" val="3"/>
  <p:tag name="KSO_WM_DIAGRAM_COLOR_TRICK" val="4"/>
  <p:tag name="KSO_WM_DIAGRAM_COLOR_TEXT_CAN_REMOVE" val="n"/>
  <p:tag name="KSO_WM_DIAGRAM_MAX_ITEMCNT" val="6"/>
  <p:tag name="KSO_WM_DIAGRAM_MIN_ITEMCNT" val="2"/>
  <p:tag name="KSO_WM_DIAGRAM_VIRTUALLY_FRAME" val="{&quot;height&quot;:187.39999389648443,&quot;left&quot;:53.568470670444775,&quot;top&quot;:97.96842824860819,&quot;width&quot;:506.24998779296874}"/>
  <p:tag name="KSO_WM_DIAGRAM_COLOR_MATCH_VALUE" val="{&quot;shape&quot;:{&quot;fill&quot;:{&quot;gradient&quot;:[{&quot;brightness&quot;:0,&quot;colorType&quot;:1,&quot;foreColorIndex&quot;:7,&quot;pos&quot;:0,&quot;transparency&quot;:0},{&quot;brightness&quot;:0.4000000059604645,&quot;colorType&quot;:1,&quot;foreColorIndex&quot;:7,&quot;pos&quot;:1,&quot;transparency&quot;:0}],&quot;type&quot;:3},&quot;glow&quot;:{&quot;colorType&quot;:0},&quot;line&quot;:{&quot;type&quot;:0},&quot;shadow&quot;:{&quot;brightness&quot;:-0.25,&quot;colorType&quot;:1,&quot;foreColorIndex&quot;:7,&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03"/>
  <p:tag name="KSO_WM_DIAGRAM_USE_COLOR_VALUE" val="{&quot;color_scheme&quot;:1,&quot;color_type&quot;:1,&quot;theme_color_indexes&quot;:[]}"/>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5_1"/>
  <p:tag name="KSO_WM_TEMPLATE_CATEGORY" val="diagram"/>
  <p:tag name="KSO_WM_TEMPLATE_INDEX" val="20231110"/>
  <p:tag name="KSO_WM_UNIT_LAYERLEVEL" val="1_1_1"/>
  <p:tag name="KSO_WM_TAG_VERSION" val="3.0"/>
  <p:tag name="KSO_WM_BEAUTIFY_FLAG" val="#wm#"/>
  <p:tag name="KSO_WM_DIAGRAM_GROUP_CODE" val="m1-1"/>
  <p:tag name="KSO_WM_UNIT_SUBTYPE" val="d"/>
  <p:tag name="KSO_WM_UNIT_TYPE" val="m_h_i"/>
  <p:tag name="KSO_WM_UNIT_INDEX" val="1_5_1"/>
  <p:tag name="KSO_WM_DIAGRAM_VERSION" val="3"/>
  <p:tag name="KSO_WM_DIAGRAM_COLOR_TRICK" val="4"/>
  <p:tag name="KSO_WM_DIAGRAM_COLOR_TEXT_CAN_REMOVE" val="n"/>
  <p:tag name="KSO_WM_DIAGRAM_MAX_ITEMCNT" val="6"/>
  <p:tag name="KSO_WM_DIAGRAM_MIN_ITEMCNT" val="2"/>
  <p:tag name="KSO_WM_DIAGRAM_VIRTUALLY_FRAME" val="{&quot;height&quot;:187.39999389648443,&quot;left&quot;:53.568470670444775,&quot;top&quot;:97.96842824860819,&quot;width&quot;:506.24998779296874}"/>
  <p:tag name="KSO_WM_DIAGRAM_COLOR_MATCH_VALUE" val="{&quot;shape&quot;:{&quot;fill&quot;:{&quot;gradient&quot;:[{&quot;brightness&quot;:0,&quot;colorType&quot;:1,&quot;foreColorIndex&quot;:9,&quot;pos&quot;:0,&quot;transparency&quot;:0},{&quot;brightness&quot;:0.4000000059604645,&quot;colorType&quot;:1,&quot;foreColorIndex&quot;:9,&quot;pos&quot;:1,&quot;transparency&quot;:0}],&quot;type&quot;:3},&quot;glow&quot;:{&quot;colorType&quot;:0},&quot;line&quot;:{&quot;type&quot;:0},&quot;shadow&quot;:{&quot;brightness&quot;:-0.25,&quot;colorType&quot;:1,&quot;foreColorIndex&quot;:9,&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05"/>
  <p:tag name="KSO_WM_DIAGRAM_USE_COLOR_VALUE" val="{&quot;color_scheme&quot;:1,&quot;color_type&quot;:1,&quot;theme_color_indexes&quot;:[]}"/>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1_1"/>
  <p:tag name="KSO_WM_TEMPLATE_CATEGORY" val="diagram"/>
  <p:tag name="KSO_WM_TEMPLATE_INDEX" val="20231110"/>
  <p:tag name="KSO_WM_UNIT_LAYERLEVEL" val="1_1_1"/>
  <p:tag name="KSO_WM_TAG_VERSION" val="3.0"/>
  <p:tag name="KSO_WM_BEAUTIFY_FLAG" val="#wm#"/>
  <p:tag name="KSO_WM_DIAGRAM_GROUP_CODE" val="m1-1"/>
  <p:tag name="KSO_WM_UNIT_SUBTYPE" val="d"/>
  <p:tag name="KSO_WM_UNIT_TYPE" val="m_h_i"/>
  <p:tag name="KSO_WM_UNIT_INDEX" val="1_1_1"/>
  <p:tag name="KSO_WM_DIAGRAM_VERSION" val="3"/>
  <p:tag name="KSO_WM_DIAGRAM_COLOR_TRICK" val="4"/>
  <p:tag name="KSO_WM_DIAGRAM_COLOR_TEXT_CAN_REMOVE" val="n"/>
  <p:tag name="KSO_WM_DIAGRAM_MAX_ITEMCNT" val="6"/>
  <p:tag name="KSO_WM_DIAGRAM_MIN_ITEMCNT" val="2"/>
  <p:tag name="KSO_WM_DIAGRAM_VIRTUALLY_FRAME" val="{&quot;height&quot;:187.39999389648443,&quot;left&quot;:53.568470670444775,&quot;top&quot;:97.96842824860819,&quot;width&quot;:506.24998779296874}"/>
  <p:tag name="KSO_WM_DIAGRAM_COLOR_MATCH_VALUE" val="{&quot;shape&quot;:{&quot;fill&quot;:{&quot;gradient&quot;:[{&quot;brightness&quot;:0,&quot;colorType&quot;:1,&quot;foreColorIndex&quot;:5,&quot;pos&quot;:0.15000000596046448,&quot;transparency&quot;:0},{&quot;brightness&quot;:0.4000000059604645,&quot;colorType&quot;:1,&quot;foreColorIndex&quot;:5,&quot;pos&quot;:1,&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01"/>
  <p:tag name="KSO_WM_DIAGRAM_USE_COLOR_VALUE" val="{&quot;color_scheme&quot;:1,&quot;color_type&quot;:1,&quot;theme_color_indexes&quot;:[]}"/>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2_1"/>
  <p:tag name="KSO_WM_TEMPLATE_CATEGORY" val="diagram"/>
  <p:tag name="KSO_WM_TEMPLATE_INDEX" val="20231110"/>
  <p:tag name="KSO_WM_UNIT_LAYERLEVEL" val="1_1_1"/>
  <p:tag name="KSO_WM_TAG_VERSION" val="3.0"/>
  <p:tag name="KSO_WM_BEAUTIFY_FLAG" val="#wm#"/>
  <p:tag name="KSO_WM_DIAGRAM_GROUP_CODE" val="m1-1"/>
  <p:tag name="KSO_WM_UNIT_TYPE" val="m_h_i"/>
  <p:tag name="KSO_WM_UNIT_INDEX" val="1_2_1"/>
  <p:tag name="KSO_WM_DIAGRAM_VERSION" val="3"/>
  <p:tag name="KSO_WM_DIAGRAM_COLOR_TRICK" val="4"/>
  <p:tag name="KSO_WM_DIAGRAM_COLOR_TEXT_CAN_REMOVE" val="n"/>
  <p:tag name="KSO_WM_DIAGRAM_MAX_ITEMCNT" val="6"/>
  <p:tag name="KSO_WM_DIAGRAM_MIN_ITEMCNT" val="2"/>
  <p:tag name="KSO_WM_DIAGRAM_VIRTUALLY_FRAME" val="{&quot;height&quot;:187.39999389648443,&quot;left&quot;:53.568470670444775,&quot;top&quot;:97.96842824860819,&quot;width&quot;:506.24998779296874}"/>
  <p:tag name="KSO_WM_DIAGRAM_COLOR_MATCH_VALUE" val="{&quot;shape&quot;:{&quot;fill&quot;:{&quot;gradient&quot;:[{&quot;brightness&quot;:-0.15000000596046448,&quot;colorType&quot;:1,&quot;foreColorIndex&quot;:6,&quot;pos&quot;:0.25,&quot;transparency&quot;:0},{&quot;brightness&quot;:0.05000000074505806,&quot;colorType&quot;:1,&quot;foreColorIndex&quot;:6,&quot;pos&quot;:0.8799999952316284,&quot;transparency&quot;:0}],&quot;type&quot;:3},&quot;glow&quot;:{&quot;colorType&quot;:0},&quot;line&quot;:{&quot;type&quot;:0},&quot;shadow&quot;:{&quot;brightness&quot;:-0.25,&quot;colorType&quot;:1,&quot;foreColorIndex&quot;:6,&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2_2"/>
  <p:tag name="KSO_WM_TEMPLATE_CATEGORY" val="diagram"/>
  <p:tag name="KSO_WM_TEMPLATE_INDEX" val="20231110"/>
  <p:tag name="KSO_WM_UNIT_LAYERLEVEL" val="1_1_1"/>
  <p:tag name="KSO_WM_TAG_VERSION" val="3.0"/>
  <p:tag name="KSO_WM_BEAUTIFY_FLAG" val="#wm#"/>
  <p:tag name="KSO_WM_DIAGRAM_GROUP_CODE" val="m1-1"/>
  <p:tag name="KSO_WM_UNIT_TYPE" val="m_h_i"/>
  <p:tag name="KSO_WM_UNIT_INDEX" val="1_2_2"/>
  <p:tag name="KSO_WM_DIAGRAM_VERSION" val="3"/>
  <p:tag name="KSO_WM_DIAGRAM_COLOR_TRICK" val="4"/>
  <p:tag name="KSO_WM_DIAGRAM_COLOR_TEXT_CAN_REMOVE" val="n"/>
  <p:tag name="KSO_WM_DIAGRAM_MAX_ITEMCNT" val="6"/>
  <p:tag name="KSO_WM_DIAGRAM_MIN_ITEMCNT" val="2"/>
  <p:tag name="KSO_WM_DIAGRAM_VIRTUALLY_FRAME" val="{&quot;height&quot;:187.39999389648443,&quot;left&quot;:53.568470670444775,&quot;top&quot;:97.96842824860819,&quot;width&quot;:506.24998779296874}"/>
  <p:tag name="KSO_WM_DIAGRAM_COLOR_MATCH_VALUE" val="{&quot;shape&quot;:{&quot;fill&quot;:{&quot;gradient&quot;:[{&quot;brightness&quot;:-0.15000000596046448,&quot;colorType&quot;:1,&quot;foreColorIndex&quot;:6,&quot;pos&quot;:0,&quot;transparency&quot;:0},{&quot;brightness&quot;:0.10000000149011612,&quot;colorType&quot;:1,&quot;foreColorIndex&quot;:6,&quot;pos&quot;:0.8799999952316284,&quot;transparency&quot;:0}],&quot;type&quot;:3},&quot;glow&quot;:{&quot;colorType&quot;:0},&quot;line&quot;:{&quot;type&quot;:0},&quot;shadow&quot;:{&quot;brightness&quot;:-0.25,&quot;colorType&quot;:1,&quot;foreColorIndex&quot;:6,&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4_2"/>
  <p:tag name="KSO_WM_TEMPLATE_CATEGORY" val="diagram"/>
  <p:tag name="KSO_WM_TEMPLATE_INDEX" val="20231110"/>
  <p:tag name="KSO_WM_UNIT_LAYERLEVEL" val="1_1_1"/>
  <p:tag name="KSO_WM_TAG_VERSION" val="3.0"/>
  <p:tag name="KSO_WM_BEAUTIFY_FLAG" val="#wm#"/>
  <p:tag name="KSO_WM_DIAGRAM_GROUP_CODE" val="m1-1"/>
  <p:tag name="KSO_WM_UNIT_TYPE" val="m_h_i"/>
  <p:tag name="KSO_WM_UNIT_INDEX" val="1_4_2"/>
  <p:tag name="KSO_WM_DIAGRAM_VERSION" val="3"/>
  <p:tag name="KSO_WM_DIAGRAM_COLOR_TRICK" val="4"/>
  <p:tag name="KSO_WM_DIAGRAM_COLOR_TEXT_CAN_REMOVE" val="n"/>
  <p:tag name="KSO_WM_DIAGRAM_MAX_ITEMCNT" val="6"/>
  <p:tag name="KSO_WM_DIAGRAM_MIN_ITEMCNT" val="2"/>
  <p:tag name="KSO_WM_DIAGRAM_VIRTUALLY_FRAME" val="{&quot;height&quot;:187.39999389648443,&quot;left&quot;:53.568470670444775,&quot;top&quot;:97.96842824860819,&quot;width&quot;:506.24998779296874}"/>
  <p:tag name="KSO_WM_DIAGRAM_COLOR_MATCH_VALUE" val="{&quot;shape&quot;:{&quot;fill&quot;:{&quot;gradient&quot;:[{&quot;brightness&quot;:-0.15000000596046448,&quot;colorType&quot;:1,&quot;foreColorIndex&quot;:8,&quot;pos&quot;:0,&quot;transparency&quot;:0},{&quot;brightness&quot;:0.10000000149011612,&quot;colorType&quot;:1,&quot;foreColorIndex&quot;:8,&quot;pos&quot;:0.8799999952316284,&quot;transparency&quot;:0}],&quot;type&quot;:3},&quot;glow&quot;:{&quot;colorType&quot;:0},&quot;line&quot;:{&quot;type&quot;:0},&quot;shadow&quot;:{&quot;brightness&quot;:-0.25,&quot;colorType&quot;:1,&quot;foreColorIndex&quot;:8,&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4_1"/>
  <p:tag name="KSO_WM_TEMPLATE_CATEGORY" val="diagram"/>
  <p:tag name="KSO_WM_TEMPLATE_INDEX" val="20231110"/>
  <p:tag name="KSO_WM_UNIT_LAYERLEVEL" val="1_1_1"/>
  <p:tag name="KSO_WM_TAG_VERSION" val="3.0"/>
  <p:tag name="KSO_WM_BEAUTIFY_FLAG" val="#wm#"/>
  <p:tag name="KSO_WM_DIAGRAM_GROUP_CODE" val="m1-1"/>
  <p:tag name="KSO_WM_UNIT_TYPE" val="m_h_i"/>
  <p:tag name="KSO_WM_UNIT_INDEX" val="1_4_1"/>
  <p:tag name="KSO_WM_DIAGRAM_VERSION" val="3"/>
  <p:tag name="KSO_WM_DIAGRAM_COLOR_TRICK" val="4"/>
  <p:tag name="KSO_WM_DIAGRAM_COLOR_TEXT_CAN_REMOVE" val="n"/>
  <p:tag name="KSO_WM_DIAGRAM_MAX_ITEMCNT" val="6"/>
  <p:tag name="KSO_WM_DIAGRAM_MIN_ITEMCNT" val="2"/>
  <p:tag name="KSO_WM_DIAGRAM_VIRTUALLY_FRAME" val="{&quot;height&quot;:187.39999389648443,&quot;left&quot;:53.568470670444775,&quot;top&quot;:97.96842824860819,&quot;width&quot;:506.24998779296874}"/>
  <p:tag name="KSO_WM_DIAGRAM_COLOR_MATCH_VALUE" val="{&quot;shape&quot;:{&quot;fill&quot;:{&quot;gradient&quot;:[{&quot;brightness&quot;:-0.15000000596046448,&quot;colorType&quot;:1,&quot;foreColorIndex&quot;:8,&quot;pos&quot;:0.25,&quot;transparency&quot;:0},{&quot;brightness&quot;:0.05000000074505806,&quot;colorType&quot;:1,&quot;foreColorIndex&quot;:8,&quot;pos&quot;:0.8799999952316284,&quot;transparency&quot;:0}],&quot;type&quot;:3},&quot;glow&quot;:{&quot;colorType&quot;:0},&quot;line&quot;:{&quot;type&quot;:0},&quot;shadow&quot;:{&quot;brightness&quot;:-0.25,&quot;colorType&quot;:1,&quot;foreColorIndex&quot;:8,&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6_1"/>
  <p:tag name="KSO_WM_TEMPLATE_CATEGORY" val="diagram"/>
  <p:tag name="KSO_WM_TEMPLATE_INDEX" val="20231110"/>
  <p:tag name="KSO_WM_UNIT_LAYERLEVEL" val="1_1_1"/>
  <p:tag name="KSO_WM_TAG_VERSION" val="3.0"/>
  <p:tag name="KSO_WM_BEAUTIFY_FLAG" val="#wm#"/>
  <p:tag name="KSO_WM_DIAGRAM_GROUP_CODE" val="m1-1"/>
  <p:tag name="KSO_WM_UNIT_TYPE" val="m_h_i"/>
  <p:tag name="KSO_WM_UNIT_INDEX" val="1_6_1"/>
  <p:tag name="KSO_WM_DIAGRAM_VERSION" val="3"/>
  <p:tag name="KSO_WM_DIAGRAM_COLOR_TRICK" val="4"/>
  <p:tag name="KSO_WM_DIAGRAM_COLOR_TEXT_CAN_REMOVE" val="n"/>
  <p:tag name="KSO_WM_DIAGRAM_MAX_ITEMCNT" val="6"/>
  <p:tag name="KSO_WM_DIAGRAM_MIN_ITEMCNT" val="2"/>
  <p:tag name="KSO_WM_DIAGRAM_VIRTUALLY_FRAME" val="{&quot;height&quot;:187.39999389648443,&quot;left&quot;:53.568470670444775,&quot;top&quot;:97.96842824860819,&quot;width&quot;:506.24998779296874}"/>
  <p:tag name="KSO_WM_DIAGRAM_COLOR_MATCH_VALUE" val="{&quot;shape&quot;:{&quot;fill&quot;:{&quot;gradient&quot;:[{&quot;brightness&quot;:-0.15000000596046448,&quot;colorType&quot;:1,&quot;foreColorIndex&quot;:10,&quot;pos&quot;:0.25,&quot;transparency&quot;:0},{&quot;brightness&quot;:0.05000000074505806,&quot;colorType&quot;:1,&quot;foreColorIndex&quot;:10,&quot;pos&quot;:0.8799999952316284,&quot;transparency&quot;:0}],&quot;type&quot;:3},&quot;glow&quot;:{&quot;colorType&quot;:0},&quot;line&quot;:{&quot;type&quot;:0},&quot;shadow&quot;:{&quot;brightness&quot;:-0.25,&quot;colorType&quot;:1,&quot;foreColorIndex&quot;:10,&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4_3"/>
  <p:tag name="KSO_WM_TEMPLATE_CATEGORY" val="diagram"/>
  <p:tag name="KSO_WM_TEMPLATE_INDEX" val="20231110"/>
  <p:tag name="KSO_WM_UNIT_LAYERLEVEL" val="1_1_1"/>
  <p:tag name="KSO_WM_TAG_VERSION" val="3.0"/>
  <p:tag name="KSO_WM_BEAUTIFY_FLAG" val="#wm#"/>
  <p:tag name="KSO_WM_DIAGRAM_GROUP_CODE" val="m1-1"/>
  <p:tag name="KSO_WM_UNIT_SUBTYPE" val="d"/>
  <p:tag name="KSO_WM_UNIT_TYPE" val="m_h_i"/>
  <p:tag name="KSO_WM_UNIT_INDEX" val="1_4_3"/>
  <p:tag name="KSO_WM_DIAGRAM_VERSION" val="3"/>
  <p:tag name="KSO_WM_DIAGRAM_COLOR_TRICK" val="4"/>
  <p:tag name="KSO_WM_DIAGRAM_COLOR_TEXT_CAN_REMOVE" val="n"/>
  <p:tag name="KSO_WM_DIAGRAM_MAX_ITEMCNT" val="6"/>
  <p:tag name="KSO_WM_DIAGRAM_MIN_ITEMCNT" val="2"/>
  <p:tag name="KSO_WM_DIAGRAM_VIRTUALLY_FRAME" val="{&quot;height&quot;:187.39999389648443,&quot;left&quot;:53.568470670444775,&quot;top&quot;:97.96842824860819,&quot;width&quot;:506.24998779296874}"/>
  <p:tag name="KSO_WM_DIAGRAM_COLOR_MATCH_VALUE" val="{&quot;shape&quot;:{&quot;fill&quot;:{&quot;gradient&quot;:[{&quot;brightness&quot;:0,&quot;colorType&quot;:1,&quot;foreColorIndex&quot;:8,&quot;pos&quot;:0,&quot;transparency&quot;:0},{&quot;brightness&quot;:0.4000000059604645,&quot;colorType&quot;:1,&quot;foreColorIndex&quot;:8,&quot;pos&quot;:1,&quot;transparency&quot;:0}],&quot;type&quot;:3},&quot;glow&quot;:{&quot;colorType&quot;:0},&quot;line&quot;:{&quot;type&quot;:0},&quot;shadow&quot;:{&quot;brightness&quot;:-0.25,&quot;colorType&quot;:1,&quot;foreColorIndex&quot;:8,&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04"/>
  <p:tag name="KSO_WM_DIAGRAM_USE_COLOR_VALUE" val="{&quot;color_scheme&quot;:1,&quot;color_type&quot;:1,&quot;theme_color_indexes&quot;:[]}"/>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6_2"/>
  <p:tag name="KSO_WM_TEMPLATE_CATEGORY" val="diagram"/>
  <p:tag name="KSO_WM_TEMPLATE_INDEX" val="20231110"/>
  <p:tag name="KSO_WM_UNIT_LAYERLEVEL" val="1_1_1"/>
  <p:tag name="KSO_WM_TAG_VERSION" val="3.0"/>
  <p:tag name="KSO_WM_BEAUTIFY_FLAG" val="#wm#"/>
  <p:tag name="KSO_WM_DIAGRAM_GROUP_CODE" val="m1-1"/>
  <p:tag name="KSO_WM_UNIT_SUBTYPE" val="d"/>
  <p:tag name="KSO_WM_UNIT_TYPE" val="m_h_i"/>
  <p:tag name="KSO_WM_UNIT_INDEX" val="1_6_2"/>
  <p:tag name="KSO_WM_DIAGRAM_VERSION" val="3"/>
  <p:tag name="KSO_WM_DIAGRAM_COLOR_TRICK" val="4"/>
  <p:tag name="KSO_WM_DIAGRAM_COLOR_TEXT_CAN_REMOVE" val="n"/>
  <p:tag name="KSO_WM_DIAGRAM_MAX_ITEMCNT" val="6"/>
  <p:tag name="KSO_WM_DIAGRAM_MIN_ITEMCNT" val="2"/>
  <p:tag name="KSO_WM_DIAGRAM_VIRTUALLY_FRAME" val="{&quot;height&quot;:187.39999389648443,&quot;left&quot;:53.568470670444775,&quot;top&quot;:97.96842824860819,&quot;width&quot;:506.24998779296874}"/>
  <p:tag name="KSO_WM_DIAGRAM_COLOR_MATCH_VALUE" val="{&quot;shape&quot;:{&quot;fill&quot;:{&quot;gradient&quot;:[{&quot;brightness&quot;:0,&quot;colorType&quot;:1,&quot;foreColorIndex&quot;:10,&quot;pos&quot;:0,&quot;transparency&quot;:0},{&quot;brightness&quot;:0.4000000059604645,&quot;colorType&quot;:1,&quot;foreColorIndex&quot;:10,&quot;pos&quot;:1,&quot;transparency&quot;:0}],&quot;type&quot;:3},&quot;glow&quot;:{&quot;colorType&quot;:0},&quot;line&quot;:{&quot;type&quot;:0},&quot;shadow&quot;:{&quot;brightness&quot;:-0.25,&quot;colorType&quot;:1,&quot;foreColorIndex&quot;:10,&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06"/>
  <p:tag name="KSO_WM_DIAGRAM_USE_COLOR_VALUE" val="{&quot;color_scheme&quot;:1,&quot;color_type&quot;:1,&quot;theme_color_indexes&quot;:[]}"/>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2_3"/>
  <p:tag name="KSO_WM_TEMPLATE_CATEGORY" val="diagram"/>
  <p:tag name="KSO_WM_TEMPLATE_INDEX" val="20231110"/>
  <p:tag name="KSO_WM_UNIT_LAYERLEVEL" val="1_1_1"/>
  <p:tag name="KSO_WM_TAG_VERSION" val="3.0"/>
  <p:tag name="KSO_WM_BEAUTIFY_FLAG" val="#wm#"/>
  <p:tag name="KSO_WM_DIAGRAM_GROUP_CODE" val="m1-1"/>
  <p:tag name="KSO_WM_UNIT_SUBTYPE" val="d"/>
  <p:tag name="KSO_WM_UNIT_TYPE" val="m_h_i"/>
  <p:tag name="KSO_WM_UNIT_INDEX" val="1_2_3"/>
  <p:tag name="KSO_WM_DIAGRAM_VERSION" val="3"/>
  <p:tag name="KSO_WM_DIAGRAM_COLOR_TRICK" val="4"/>
  <p:tag name="KSO_WM_DIAGRAM_COLOR_TEXT_CAN_REMOVE" val="n"/>
  <p:tag name="KSO_WM_DIAGRAM_MAX_ITEMCNT" val="6"/>
  <p:tag name="KSO_WM_DIAGRAM_MIN_ITEMCNT" val="2"/>
  <p:tag name="KSO_WM_DIAGRAM_VIRTUALLY_FRAME" val="{&quot;height&quot;:187.39999389648443,&quot;left&quot;:53.568470670444775,&quot;top&quot;:97.96842824860819,&quot;width&quot;:506.24998779296874}"/>
  <p:tag name="KSO_WM_DIAGRAM_COLOR_MATCH_VALUE" val="{&quot;shape&quot;:{&quot;fill&quot;:{&quot;gradient&quot;:[{&quot;brightness&quot;:0,&quot;colorType&quot;:1,&quot;foreColorIndex&quot;:6,&quot;pos&quot;:0,&quot;transparency&quot;:0},{&quot;brightness&quot;:0.4000000059604645,&quot;colorType&quot;:1,&quot;foreColorIndex&quot;:6,&quot;pos&quot;:1,&quot;transparency&quot;:0}],&quot;type&quot;:3},&quot;glow&quot;:{&quot;colorType&quot;:0},&quot;line&quot;:{&quot;type&quot;:0},&quot;shadow&quot;:{&quot;brightness&quot;:-0.25,&quot;colorType&quot;:1,&quot;foreColorIndex&quot;:6,&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02"/>
  <p:tag name="KSO_WM_DIAGRAM_USE_COLOR_VALUE" val="{&quot;color_scheme&quot;:1,&quot;color_type&quot;:1,&quot;theme_color_indexes&quot;:[]}"/>
</p:tagLst>
</file>

<file path=ppt/tags/tag4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1_1"/>
  <p:tag name="KSO_WM_UNIT_ID" val="diagram20231110_5*m_h_f*1_1_1"/>
  <p:tag name="KSO_WM_TEMPLATE_CATEGORY" val="diagram"/>
  <p:tag name="KSO_WM_TEMPLATE_INDEX" val="20231110"/>
  <p:tag name="KSO_WM_UNIT_LAYERLEVEL" val="1_1_1"/>
  <p:tag name="KSO_WM_TAG_VERSION" val="3.0"/>
  <p:tag name="KSO_WM_BEAUTIFY_FLAG" val="#wm#"/>
  <p:tag name="KSO_WM_DIAGRAM_GROUP_CODE" val="m1-1"/>
  <p:tag name="KSO_WM_DIAGRAM_VERSION" val="3"/>
  <p:tag name="KSO_WM_DIAGRAM_COLOR_TRICK" val="4"/>
  <p:tag name="KSO_WM_DIAGRAM_COLOR_TEXT_CAN_REMOVE" val="n"/>
  <p:tag name="KSO_WM_DIAGRAM_MAX_ITEMCNT" val="6"/>
  <p:tag name="KSO_WM_DIAGRAM_MIN_ITEMCNT" val="2"/>
  <p:tag name="KSO_WM_DIAGRAM_VIRTUALLY_FRAME" val="{&quot;height&quot;:187.39999389648443,&quot;left&quot;:53.568470670444775,&quot;top&quot;:97.96842824860819,&quot;width&quot;:506.2499877929687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10;你的智能图形项正文"/>
  <p:tag name="KSO_WM_DIAGRAM_USE_COLOR_VALUE" val="{&quot;color_scheme&quot;:1,&quot;color_type&quot;:1,&quot;theme_color_indexes&quot;:[]}"/>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5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6_1"/>
  <p:tag name="KSO_WM_UNIT_ID" val="diagram20231790_5*l_h_f*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1.7,&quot;left&quot;:153.5,&quot;top&quot;:114.55,&quot;width&quot;:63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 name="KSO_WM_DIAGRAM_USE_COLOR_VALUE" val="{&quot;color_scheme&quot;:1,&quot;color_type&quot;:1,&quot;theme_color_indexes&quot;:[]}"/>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3_1"/>
  <p:tag name="KSO_WM_TEMPLATE_CATEGORY" val="diagram"/>
  <p:tag name="KSO_WM_TEMPLATE_INDEX" val="20231110"/>
  <p:tag name="KSO_WM_UNIT_LAYERLEVEL" val="1_1_1"/>
  <p:tag name="KSO_WM_TAG_VERSION" val="3.0"/>
  <p:tag name="KSO_WM_BEAUTIFY_FLAG" val="#wm#"/>
  <p:tag name="KSO_WM_DIAGRAM_GROUP_CODE" val="m1-1"/>
  <p:tag name="KSO_WM_UNIT_SUBTYPE" val="d"/>
  <p:tag name="KSO_WM_UNIT_TYPE" val="m_h_i"/>
  <p:tag name="KSO_WM_UNIT_INDEX" val="1_3_1"/>
  <p:tag name="KSO_WM_DIAGRAM_VERSION" val="3"/>
  <p:tag name="KSO_WM_DIAGRAM_COLOR_TRICK" val="4"/>
  <p:tag name="KSO_WM_DIAGRAM_COLOR_TEXT_CAN_REMOVE" val="n"/>
  <p:tag name="KSO_WM_DIAGRAM_MAX_ITEMCNT" val="6"/>
  <p:tag name="KSO_WM_DIAGRAM_MIN_ITEMCNT" val="2"/>
  <p:tag name="KSO_WM_DIAGRAM_VIRTUALLY_FRAME" val="{&quot;height&quot;:205.3315717513918,&quot;left&quot;:53.568470670444775,&quot;top&quot;:97.96842824860819,&quot;width&quot;:506.24998779296874}"/>
  <p:tag name="KSO_WM_DIAGRAM_COLOR_MATCH_VALUE" val="{&quot;shape&quot;:{&quot;fill&quot;:{&quot;gradient&quot;:[{&quot;brightness&quot;:0,&quot;colorType&quot;:1,&quot;foreColorIndex&quot;:7,&quot;pos&quot;:0,&quot;transparency&quot;:0},{&quot;brightness&quot;:0.4000000059604645,&quot;colorType&quot;:1,&quot;foreColorIndex&quot;:7,&quot;pos&quot;:1,&quot;transparency&quot;:0}],&quot;type&quot;:3},&quot;glow&quot;:{&quot;colorType&quot;:0},&quot;line&quot;:{&quot;type&quot;:0},&quot;shadow&quot;:{&quot;brightness&quot;:-0.25,&quot;colorType&quot;:1,&quot;foreColorIndex&quot;:7,&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03"/>
  <p:tag name="KSO_WM_DIAGRAM_USE_COLOR_VALUE" val="{&quot;color_scheme&quot;:1,&quot;color_type&quot;:1,&quot;theme_color_indexes&quot;:[]}"/>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5_1"/>
  <p:tag name="KSO_WM_TEMPLATE_CATEGORY" val="diagram"/>
  <p:tag name="KSO_WM_TEMPLATE_INDEX" val="20231110"/>
  <p:tag name="KSO_WM_UNIT_LAYERLEVEL" val="1_1_1"/>
  <p:tag name="KSO_WM_TAG_VERSION" val="3.0"/>
  <p:tag name="KSO_WM_BEAUTIFY_FLAG" val="#wm#"/>
  <p:tag name="KSO_WM_DIAGRAM_GROUP_CODE" val="m1-1"/>
  <p:tag name="KSO_WM_UNIT_SUBTYPE" val="d"/>
  <p:tag name="KSO_WM_UNIT_TYPE" val="m_h_i"/>
  <p:tag name="KSO_WM_UNIT_INDEX" val="1_5_1"/>
  <p:tag name="KSO_WM_DIAGRAM_VERSION" val="3"/>
  <p:tag name="KSO_WM_DIAGRAM_COLOR_TRICK" val="4"/>
  <p:tag name="KSO_WM_DIAGRAM_COLOR_TEXT_CAN_REMOVE" val="n"/>
  <p:tag name="KSO_WM_DIAGRAM_MAX_ITEMCNT" val="6"/>
  <p:tag name="KSO_WM_DIAGRAM_MIN_ITEMCNT" val="2"/>
  <p:tag name="KSO_WM_DIAGRAM_VIRTUALLY_FRAME" val="{&quot;height&quot;:205.3315717513918,&quot;left&quot;:53.568470670444775,&quot;top&quot;:97.96842824860819,&quot;width&quot;:506.24998779296874}"/>
  <p:tag name="KSO_WM_DIAGRAM_COLOR_MATCH_VALUE" val="{&quot;shape&quot;:{&quot;fill&quot;:{&quot;gradient&quot;:[{&quot;brightness&quot;:0,&quot;colorType&quot;:1,&quot;foreColorIndex&quot;:9,&quot;pos&quot;:0,&quot;transparency&quot;:0},{&quot;brightness&quot;:0.4000000059604645,&quot;colorType&quot;:1,&quot;foreColorIndex&quot;:9,&quot;pos&quot;:1,&quot;transparency&quot;:0}],&quot;type&quot;:3},&quot;glow&quot;:{&quot;colorType&quot;:0},&quot;line&quot;:{&quot;type&quot;:0},&quot;shadow&quot;:{&quot;brightness&quot;:-0.25,&quot;colorType&quot;:1,&quot;foreColorIndex&quot;:9,&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05"/>
  <p:tag name="KSO_WM_DIAGRAM_USE_COLOR_VALUE" val="{&quot;color_scheme&quot;:1,&quot;color_type&quot;:1,&quot;theme_color_indexes&quot;:[]}"/>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1_1"/>
  <p:tag name="KSO_WM_TEMPLATE_CATEGORY" val="diagram"/>
  <p:tag name="KSO_WM_TEMPLATE_INDEX" val="20231110"/>
  <p:tag name="KSO_WM_UNIT_LAYERLEVEL" val="1_1_1"/>
  <p:tag name="KSO_WM_TAG_VERSION" val="3.0"/>
  <p:tag name="KSO_WM_BEAUTIFY_FLAG" val="#wm#"/>
  <p:tag name="KSO_WM_DIAGRAM_GROUP_CODE" val="m1-1"/>
  <p:tag name="KSO_WM_UNIT_SUBTYPE" val="d"/>
  <p:tag name="KSO_WM_UNIT_TYPE" val="m_h_i"/>
  <p:tag name="KSO_WM_UNIT_INDEX" val="1_1_1"/>
  <p:tag name="KSO_WM_DIAGRAM_VERSION" val="3"/>
  <p:tag name="KSO_WM_DIAGRAM_COLOR_TRICK" val="4"/>
  <p:tag name="KSO_WM_DIAGRAM_COLOR_TEXT_CAN_REMOVE" val="n"/>
  <p:tag name="KSO_WM_DIAGRAM_MAX_ITEMCNT" val="6"/>
  <p:tag name="KSO_WM_DIAGRAM_MIN_ITEMCNT" val="2"/>
  <p:tag name="KSO_WM_DIAGRAM_VIRTUALLY_FRAME" val="{&quot;height&quot;:205.3315717513918,&quot;left&quot;:53.568470670444775,&quot;top&quot;:97.96842824860819,&quot;width&quot;:506.24998779296874}"/>
  <p:tag name="KSO_WM_DIAGRAM_COLOR_MATCH_VALUE" val="{&quot;shape&quot;:{&quot;fill&quot;:{&quot;gradient&quot;:[{&quot;brightness&quot;:0,&quot;colorType&quot;:1,&quot;foreColorIndex&quot;:5,&quot;pos&quot;:0.15000000596046448,&quot;transparency&quot;:0},{&quot;brightness&quot;:0.4000000059604645,&quot;colorType&quot;:1,&quot;foreColorIndex&quot;:5,&quot;pos&quot;:1,&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01"/>
  <p:tag name="KSO_WM_DIAGRAM_USE_COLOR_VALUE" val="{&quot;color_scheme&quot;:1,&quot;color_type&quot;:1,&quot;theme_color_indexes&quot;:[]}"/>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2_1"/>
  <p:tag name="KSO_WM_TEMPLATE_CATEGORY" val="diagram"/>
  <p:tag name="KSO_WM_TEMPLATE_INDEX" val="20231110"/>
  <p:tag name="KSO_WM_UNIT_LAYERLEVEL" val="1_1_1"/>
  <p:tag name="KSO_WM_TAG_VERSION" val="3.0"/>
  <p:tag name="KSO_WM_BEAUTIFY_FLAG" val="#wm#"/>
  <p:tag name="KSO_WM_DIAGRAM_GROUP_CODE" val="m1-1"/>
  <p:tag name="KSO_WM_UNIT_TYPE" val="m_h_i"/>
  <p:tag name="KSO_WM_UNIT_INDEX" val="1_2_1"/>
  <p:tag name="KSO_WM_DIAGRAM_VERSION" val="3"/>
  <p:tag name="KSO_WM_DIAGRAM_COLOR_TRICK" val="4"/>
  <p:tag name="KSO_WM_DIAGRAM_COLOR_TEXT_CAN_REMOVE" val="n"/>
  <p:tag name="KSO_WM_DIAGRAM_MAX_ITEMCNT" val="6"/>
  <p:tag name="KSO_WM_DIAGRAM_MIN_ITEMCNT" val="2"/>
  <p:tag name="KSO_WM_DIAGRAM_VIRTUALLY_FRAME" val="{&quot;height&quot;:205.3315717513918,&quot;left&quot;:53.568470670444775,&quot;top&quot;:97.96842824860819,&quot;width&quot;:506.24998779296874}"/>
  <p:tag name="KSO_WM_DIAGRAM_COLOR_MATCH_VALUE" val="{&quot;shape&quot;:{&quot;fill&quot;:{&quot;gradient&quot;:[{&quot;brightness&quot;:-0.15000000596046448,&quot;colorType&quot;:1,&quot;foreColorIndex&quot;:6,&quot;pos&quot;:0.25,&quot;transparency&quot;:0},{&quot;brightness&quot;:0.05000000074505806,&quot;colorType&quot;:1,&quot;foreColorIndex&quot;:6,&quot;pos&quot;:0.8799999952316284,&quot;transparency&quot;:0}],&quot;type&quot;:3},&quot;glow&quot;:{&quot;colorType&quot;:0},&quot;line&quot;:{&quot;type&quot;:0},&quot;shadow&quot;:{&quot;brightness&quot;:-0.25,&quot;colorType&quot;:1,&quot;foreColorIndex&quot;:6,&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2_2"/>
  <p:tag name="KSO_WM_TEMPLATE_CATEGORY" val="diagram"/>
  <p:tag name="KSO_WM_TEMPLATE_INDEX" val="20231110"/>
  <p:tag name="KSO_WM_UNIT_LAYERLEVEL" val="1_1_1"/>
  <p:tag name="KSO_WM_TAG_VERSION" val="3.0"/>
  <p:tag name="KSO_WM_BEAUTIFY_FLAG" val="#wm#"/>
  <p:tag name="KSO_WM_DIAGRAM_GROUP_CODE" val="m1-1"/>
  <p:tag name="KSO_WM_UNIT_TYPE" val="m_h_i"/>
  <p:tag name="KSO_WM_UNIT_INDEX" val="1_2_2"/>
  <p:tag name="KSO_WM_DIAGRAM_VERSION" val="3"/>
  <p:tag name="KSO_WM_DIAGRAM_COLOR_TRICK" val="4"/>
  <p:tag name="KSO_WM_DIAGRAM_COLOR_TEXT_CAN_REMOVE" val="n"/>
  <p:tag name="KSO_WM_DIAGRAM_MAX_ITEMCNT" val="6"/>
  <p:tag name="KSO_WM_DIAGRAM_MIN_ITEMCNT" val="2"/>
  <p:tag name="KSO_WM_DIAGRAM_VIRTUALLY_FRAME" val="{&quot;height&quot;:205.3315717513918,&quot;left&quot;:53.568470670444775,&quot;top&quot;:97.96842824860819,&quot;width&quot;:506.24998779296874}"/>
  <p:tag name="KSO_WM_DIAGRAM_COLOR_MATCH_VALUE" val="{&quot;shape&quot;:{&quot;fill&quot;:{&quot;gradient&quot;:[{&quot;brightness&quot;:-0.15000000596046448,&quot;colorType&quot;:1,&quot;foreColorIndex&quot;:6,&quot;pos&quot;:0,&quot;transparency&quot;:0},{&quot;brightness&quot;:0.10000000149011612,&quot;colorType&quot;:1,&quot;foreColorIndex&quot;:6,&quot;pos&quot;:0.8799999952316284,&quot;transparency&quot;:0}],&quot;type&quot;:3},&quot;glow&quot;:{&quot;colorType&quot;:0},&quot;line&quot;:{&quot;type&quot;:0},&quot;shadow&quot;:{&quot;brightness&quot;:-0.25,&quot;colorType&quot;:1,&quot;foreColorIndex&quot;:6,&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4_2"/>
  <p:tag name="KSO_WM_TEMPLATE_CATEGORY" val="diagram"/>
  <p:tag name="KSO_WM_TEMPLATE_INDEX" val="20231110"/>
  <p:tag name="KSO_WM_UNIT_LAYERLEVEL" val="1_1_1"/>
  <p:tag name="KSO_WM_TAG_VERSION" val="3.0"/>
  <p:tag name="KSO_WM_BEAUTIFY_FLAG" val="#wm#"/>
  <p:tag name="KSO_WM_DIAGRAM_GROUP_CODE" val="m1-1"/>
  <p:tag name="KSO_WM_UNIT_TYPE" val="m_h_i"/>
  <p:tag name="KSO_WM_UNIT_INDEX" val="1_4_2"/>
  <p:tag name="KSO_WM_DIAGRAM_VERSION" val="3"/>
  <p:tag name="KSO_WM_DIAGRAM_COLOR_TRICK" val="4"/>
  <p:tag name="KSO_WM_DIAGRAM_COLOR_TEXT_CAN_REMOVE" val="n"/>
  <p:tag name="KSO_WM_DIAGRAM_MAX_ITEMCNT" val="6"/>
  <p:tag name="KSO_WM_DIAGRAM_MIN_ITEMCNT" val="2"/>
  <p:tag name="KSO_WM_DIAGRAM_VIRTUALLY_FRAME" val="{&quot;height&quot;:205.3315717513918,&quot;left&quot;:53.568470670444775,&quot;top&quot;:97.96842824860819,&quot;width&quot;:506.24998779296874}"/>
  <p:tag name="KSO_WM_DIAGRAM_COLOR_MATCH_VALUE" val="{&quot;shape&quot;:{&quot;fill&quot;:{&quot;gradient&quot;:[{&quot;brightness&quot;:-0.15000000596046448,&quot;colorType&quot;:1,&quot;foreColorIndex&quot;:8,&quot;pos&quot;:0,&quot;transparency&quot;:0},{&quot;brightness&quot;:0.10000000149011612,&quot;colorType&quot;:1,&quot;foreColorIndex&quot;:8,&quot;pos&quot;:0.8799999952316284,&quot;transparency&quot;:0}],&quot;type&quot;:3},&quot;glow&quot;:{&quot;colorType&quot;:0},&quot;line&quot;:{&quot;type&quot;:0},&quot;shadow&quot;:{&quot;brightness&quot;:-0.25,&quot;colorType&quot;:1,&quot;foreColorIndex&quot;:8,&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4_1"/>
  <p:tag name="KSO_WM_TEMPLATE_CATEGORY" val="diagram"/>
  <p:tag name="KSO_WM_TEMPLATE_INDEX" val="20231110"/>
  <p:tag name="KSO_WM_UNIT_LAYERLEVEL" val="1_1_1"/>
  <p:tag name="KSO_WM_TAG_VERSION" val="3.0"/>
  <p:tag name="KSO_WM_BEAUTIFY_FLAG" val="#wm#"/>
  <p:tag name="KSO_WM_DIAGRAM_GROUP_CODE" val="m1-1"/>
  <p:tag name="KSO_WM_UNIT_TYPE" val="m_h_i"/>
  <p:tag name="KSO_WM_UNIT_INDEX" val="1_4_1"/>
  <p:tag name="KSO_WM_DIAGRAM_VERSION" val="3"/>
  <p:tag name="KSO_WM_DIAGRAM_COLOR_TRICK" val="4"/>
  <p:tag name="KSO_WM_DIAGRAM_COLOR_TEXT_CAN_REMOVE" val="n"/>
  <p:tag name="KSO_WM_DIAGRAM_MAX_ITEMCNT" val="6"/>
  <p:tag name="KSO_WM_DIAGRAM_MIN_ITEMCNT" val="2"/>
  <p:tag name="KSO_WM_DIAGRAM_VIRTUALLY_FRAME" val="{&quot;height&quot;:205.3315717513918,&quot;left&quot;:53.568470670444775,&quot;top&quot;:97.96842824860819,&quot;width&quot;:506.24998779296874}"/>
  <p:tag name="KSO_WM_DIAGRAM_COLOR_MATCH_VALUE" val="{&quot;shape&quot;:{&quot;fill&quot;:{&quot;gradient&quot;:[{&quot;brightness&quot;:-0.15000000596046448,&quot;colorType&quot;:1,&quot;foreColorIndex&quot;:8,&quot;pos&quot;:0.25,&quot;transparency&quot;:0},{&quot;brightness&quot;:0.05000000074505806,&quot;colorType&quot;:1,&quot;foreColorIndex&quot;:8,&quot;pos&quot;:0.8799999952316284,&quot;transparency&quot;:0}],&quot;type&quot;:3},&quot;glow&quot;:{&quot;colorType&quot;:0},&quot;line&quot;:{&quot;type&quot;:0},&quot;shadow&quot;:{&quot;brightness&quot;:-0.25,&quot;colorType&quot;:1,&quot;foreColorIndex&quot;:8,&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6_1"/>
  <p:tag name="KSO_WM_TEMPLATE_CATEGORY" val="diagram"/>
  <p:tag name="KSO_WM_TEMPLATE_INDEX" val="20231110"/>
  <p:tag name="KSO_WM_UNIT_LAYERLEVEL" val="1_1_1"/>
  <p:tag name="KSO_WM_TAG_VERSION" val="3.0"/>
  <p:tag name="KSO_WM_BEAUTIFY_FLAG" val="#wm#"/>
  <p:tag name="KSO_WM_DIAGRAM_GROUP_CODE" val="m1-1"/>
  <p:tag name="KSO_WM_UNIT_TYPE" val="m_h_i"/>
  <p:tag name="KSO_WM_UNIT_INDEX" val="1_6_1"/>
  <p:tag name="KSO_WM_DIAGRAM_VERSION" val="3"/>
  <p:tag name="KSO_WM_DIAGRAM_COLOR_TRICK" val="4"/>
  <p:tag name="KSO_WM_DIAGRAM_COLOR_TEXT_CAN_REMOVE" val="n"/>
  <p:tag name="KSO_WM_DIAGRAM_MAX_ITEMCNT" val="6"/>
  <p:tag name="KSO_WM_DIAGRAM_MIN_ITEMCNT" val="2"/>
  <p:tag name="KSO_WM_DIAGRAM_VIRTUALLY_FRAME" val="{&quot;height&quot;:205.3315717513918,&quot;left&quot;:53.568470670444775,&quot;top&quot;:97.96842824860819,&quot;width&quot;:506.24998779296874}"/>
  <p:tag name="KSO_WM_DIAGRAM_COLOR_MATCH_VALUE" val="{&quot;shape&quot;:{&quot;fill&quot;:{&quot;gradient&quot;:[{&quot;brightness&quot;:-0.15000000596046448,&quot;colorType&quot;:1,&quot;foreColorIndex&quot;:10,&quot;pos&quot;:0.25,&quot;transparency&quot;:0},{&quot;brightness&quot;:0.05000000074505806,&quot;colorType&quot;:1,&quot;foreColorIndex&quot;:10,&quot;pos&quot;:0.8799999952316284,&quot;transparency&quot;:0}],&quot;type&quot;:3},&quot;glow&quot;:{&quot;colorType&quot;:0},&quot;line&quot;:{&quot;type&quot;:0},&quot;shadow&quot;:{&quot;brightness&quot;:-0.25,&quot;colorType&quot;:1,&quot;foreColorIndex&quot;:10,&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4_3"/>
  <p:tag name="KSO_WM_TEMPLATE_CATEGORY" val="diagram"/>
  <p:tag name="KSO_WM_TEMPLATE_INDEX" val="20231110"/>
  <p:tag name="KSO_WM_UNIT_LAYERLEVEL" val="1_1_1"/>
  <p:tag name="KSO_WM_TAG_VERSION" val="3.0"/>
  <p:tag name="KSO_WM_BEAUTIFY_FLAG" val="#wm#"/>
  <p:tag name="KSO_WM_DIAGRAM_GROUP_CODE" val="m1-1"/>
  <p:tag name="KSO_WM_UNIT_SUBTYPE" val="d"/>
  <p:tag name="KSO_WM_UNIT_TYPE" val="m_h_i"/>
  <p:tag name="KSO_WM_UNIT_INDEX" val="1_4_3"/>
  <p:tag name="KSO_WM_DIAGRAM_VERSION" val="3"/>
  <p:tag name="KSO_WM_DIAGRAM_COLOR_TRICK" val="4"/>
  <p:tag name="KSO_WM_DIAGRAM_COLOR_TEXT_CAN_REMOVE" val="n"/>
  <p:tag name="KSO_WM_DIAGRAM_MAX_ITEMCNT" val="6"/>
  <p:tag name="KSO_WM_DIAGRAM_MIN_ITEMCNT" val="2"/>
  <p:tag name="KSO_WM_DIAGRAM_VIRTUALLY_FRAME" val="{&quot;height&quot;:205.3315717513918,&quot;left&quot;:53.568470670444775,&quot;top&quot;:97.96842824860819,&quot;width&quot;:506.24998779296874}"/>
  <p:tag name="KSO_WM_DIAGRAM_COLOR_MATCH_VALUE" val="{&quot;shape&quot;:{&quot;fill&quot;:{&quot;gradient&quot;:[{&quot;brightness&quot;:0,&quot;colorType&quot;:1,&quot;foreColorIndex&quot;:8,&quot;pos&quot;:0,&quot;transparency&quot;:0},{&quot;brightness&quot;:0.4000000059604645,&quot;colorType&quot;:1,&quot;foreColorIndex&quot;:8,&quot;pos&quot;:1,&quot;transparency&quot;:0}],&quot;type&quot;:3},&quot;glow&quot;:{&quot;colorType&quot;:0},&quot;line&quot;:{&quot;type&quot;:0},&quot;shadow&quot;:{&quot;brightness&quot;:-0.25,&quot;colorType&quot;:1,&quot;foreColorIndex&quot;:8,&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04"/>
  <p:tag name="KSO_WM_DIAGRAM_USE_COLOR_VALUE" val="{&quot;color_scheme&quot;:1,&quot;color_type&quot;:1,&quot;theme_color_indexes&quot;:[]}"/>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6_2"/>
  <p:tag name="KSO_WM_TEMPLATE_CATEGORY" val="diagram"/>
  <p:tag name="KSO_WM_TEMPLATE_INDEX" val="20231110"/>
  <p:tag name="KSO_WM_UNIT_LAYERLEVEL" val="1_1_1"/>
  <p:tag name="KSO_WM_TAG_VERSION" val="3.0"/>
  <p:tag name="KSO_WM_BEAUTIFY_FLAG" val="#wm#"/>
  <p:tag name="KSO_WM_DIAGRAM_GROUP_CODE" val="m1-1"/>
  <p:tag name="KSO_WM_UNIT_SUBTYPE" val="d"/>
  <p:tag name="KSO_WM_UNIT_TYPE" val="m_h_i"/>
  <p:tag name="KSO_WM_UNIT_INDEX" val="1_6_2"/>
  <p:tag name="KSO_WM_DIAGRAM_VERSION" val="3"/>
  <p:tag name="KSO_WM_DIAGRAM_COLOR_TRICK" val="4"/>
  <p:tag name="KSO_WM_DIAGRAM_COLOR_TEXT_CAN_REMOVE" val="n"/>
  <p:tag name="KSO_WM_DIAGRAM_MAX_ITEMCNT" val="6"/>
  <p:tag name="KSO_WM_DIAGRAM_MIN_ITEMCNT" val="2"/>
  <p:tag name="KSO_WM_DIAGRAM_VIRTUALLY_FRAME" val="{&quot;height&quot;:205.3315717513918,&quot;left&quot;:53.568470670444775,&quot;top&quot;:97.96842824860819,&quot;width&quot;:506.24998779296874}"/>
  <p:tag name="KSO_WM_DIAGRAM_COLOR_MATCH_VALUE" val="{&quot;shape&quot;:{&quot;fill&quot;:{&quot;gradient&quot;:[{&quot;brightness&quot;:0,&quot;colorType&quot;:1,&quot;foreColorIndex&quot;:10,&quot;pos&quot;:0,&quot;transparency&quot;:0},{&quot;brightness&quot;:0.4000000059604645,&quot;colorType&quot;:1,&quot;foreColorIndex&quot;:10,&quot;pos&quot;:1,&quot;transparency&quot;:0}],&quot;type&quot;:3},&quot;glow&quot;:{&quot;colorType&quot;:0},&quot;line&quot;:{&quot;type&quot;:0},&quot;shadow&quot;:{&quot;brightness&quot;:-0.25,&quot;colorType&quot;:1,&quot;foreColorIndex&quot;:10,&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06"/>
  <p:tag name="KSO_WM_DIAGRAM_USE_COLOR_VALUE" val="{&quot;color_scheme&quot;:1,&quot;color_type&quot;:1,&quot;theme_color_indexes&quot;:[]}"/>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2_3"/>
  <p:tag name="KSO_WM_TEMPLATE_CATEGORY" val="diagram"/>
  <p:tag name="KSO_WM_TEMPLATE_INDEX" val="20231110"/>
  <p:tag name="KSO_WM_UNIT_LAYERLEVEL" val="1_1_1"/>
  <p:tag name="KSO_WM_TAG_VERSION" val="3.0"/>
  <p:tag name="KSO_WM_BEAUTIFY_FLAG" val="#wm#"/>
  <p:tag name="KSO_WM_DIAGRAM_GROUP_CODE" val="m1-1"/>
  <p:tag name="KSO_WM_UNIT_SUBTYPE" val="d"/>
  <p:tag name="KSO_WM_UNIT_TYPE" val="m_h_i"/>
  <p:tag name="KSO_WM_UNIT_INDEX" val="1_2_3"/>
  <p:tag name="KSO_WM_DIAGRAM_VERSION" val="3"/>
  <p:tag name="KSO_WM_DIAGRAM_COLOR_TRICK" val="4"/>
  <p:tag name="KSO_WM_DIAGRAM_COLOR_TEXT_CAN_REMOVE" val="n"/>
  <p:tag name="KSO_WM_DIAGRAM_MAX_ITEMCNT" val="6"/>
  <p:tag name="KSO_WM_DIAGRAM_MIN_ITEMCNT" val="2"/>
  <p:tag name="KSO_WM_DIAGRAM_VIRTUALLY_FRAME" val="{&quot;height&quot;:205.3315717513918,&quot;left&quot;:53.568470670444775,&quot;top&quot;:97.96842824860819,&quot;width&quot;:506.24998779296874}"/>
  <p:tag name="KSO_WM_DIAGRAM_COLOR_MATCH_VALUE" val="{&quot;shape&quot;:{&quot;fill&quot;:{&quot;gradient&quot;:[{&quot;brightness&quot;:0,&quot;colorType&quot;:1,&quot;foreColorIndex&quot;:6,&quot;pos&quot;:0,&quot;transparency&quot;:0},{&quot;brightness&quot;:0.4000000059604645,&quot;colorType&quot;:1,&quot;foreColorIndex&quot;:6,&quot;pos&quot;:1,&quot;transparency&quot;:0}],&quot;type&quot;:3},&quot;glow&quot;:{&quot;colorType&quot;:0},&quot;line&quot;:{&quot;type&quot;:0},&quot;shadow&quot;:{&quot;brightness&quot;:-0.25,&quot;colorType&quot;:1,&quot;foreColorIndex&quot;:6,&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02"/>
  <p:tag name="KSO_WM_DIAGRAM_USE_COLOR_VALUE" val="{&quot;color_scheme&quot;:1,&quot;color_type&quot;:1,&quot;theme_color_indexes&quot;:[]}"/>
</p:tagLst>
</file>

<file path=ppt/tags/tag6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1_1"/>
  <p:tag name="KSO_WM_UNIT_ID" val="diagram20231110_5*m_h_f*1_1_1"/>
  <p:tag name="KSO_WM_TEMPLATE_CATEGORY" val="diagram"/>
  <p:tag name="KSO_WM_TEMPLATE_INDEX" val="20231110"/>
  <p:tag name="KSO_WM_UNIT_LAYERLEVEL" val="1_1_1"/>
  <p:tag name="KSO_WM_TAG_VERSION" val="3.0"/>
  <p:tag name="KSO_WM_BEAUTIFY_FLAG" val="#wm#"/>
  <p:tag name="KSO_WM_DIAGRAM_GROUP_CODE" val="m1-1"/>
  <p:tag name="KSO_WM_DIAGRAM_VERSION" val="3"/>
  <p:tag name="KSO_WM_DIAGRAM_COLOR_TRICK" val="4"/>
  <p:tag name="KSO_WM_DIAGRAM_COLOR_TEXT_CAN_REMOVE" val="n"/>
  <p:tag name="KSO_WM_DIAGRAM_MAX_ITEMCNT" val="6"/>
  <p:tag name="KSO_WM_DIAGRAM_MIN_ITEMCNT" val="2"/>
  <p:tag name="KSO_WM_DIAGRAM_VIRTUALLY_FRAME" val="{&quot;height&quot;:205.3315717513918,&quot;left&quot;:53.568470670444775,&quot;top&quot;:97.96842824860819,&quot;width&quot;:506.2499877929687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10;你的智能图形项正文"/>
  <p:tag name="KSO_WM_DIAGRAM_USE_COLOR_VALUE" val="{&quot;color_scheme&quot;:1,&quot;color_type&quot;:1,&quot;theme_color_indexes&quot;:[]}"/>
</p:tagLst>
</file>

<file path=ppt/tags/tag6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6_1"/>
  <p:tag name="KSO_WM_UNIT_ID" val="diagram20231790_5*l_h_f*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1.7,&quot;left&quot;:153.5,&quot;top&quot;:114.55,&quot;width&quot;:63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 name="KSO_WM_DIAGRAM_USE_COLOR_VALUE" val="{&quot;color_scheme&quot;:1,&quot;color_type&quot;:1,&quot;theme_color_indexes&quot;:[]}"/>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3_1"/>
  <p:tag name="KSO_WM_TEMPLATE_CATEGORY" val="diagram"/>
  <p:tag name="KSO_WM_TEMPLATE_INDEX" val="20231110"/>
  <p:tag name="KSO_WM_UNIT_LAYERLEVEL" val="1_1_1"/>
  <p:tag name="KSO_WM_TAG_VERSION" val="3.0"/>
  <p:tag name="KSO_WM_BEAUTIFY_FLAG" val="#wm#"/>
  <p:tag name="KSO_WM_DIAGRAM_GROUP_CODE" val="m1-1"/>
  <p:tag name="KSO_WM_UNIT_SUBTYPE" val="d"/>
  <p:tag name="KSO_WM_UNIT_TYPE" val="m_h_i"/>
  <p:tag name="KSO_WM_UNIT_INDEX" val="1_3_1"/>
  <p:tag name="KSO_WM_DIAGRAM_VERSION" val="3"/>
  <p:tag name="KSO_WM_DIAGRAM_COLOR_TRICK" val="4"/>
  <p:tag name="KSO_WM_DIAGRAM_COLOR_TEXT_CAN_REMOVE" val="n"/>
  <p:tag name="KSO_WM_DIAGRAM_MAX_ITEMCNT" val="6"/>
  <p:tag name="KSO_WM_DIAGRAM_MIN_ITEMCNT" val="2"/>
  <p:tag name="KSO_WM_DIAGRAM_VIRTUALLY_FRAME" val="{&quot;height&quot;:205.3315717513918,&quot;left&quot;:53.568470670444775,&quot;top&quot;:97.96842824860819,&quot;width&quot;:506.24998779296874}"/>
  <p:tag name="KSO_WM_DIAGRAM_COLOR_MATCH_VALUE" val="{&quot;shape&quot;:{&quot;fill&quot;:{&quot;gradient&quot;:[{&quot;brightness&quot;:0,&quot;colorType&quot;:1,&quot;foreColorIndex&quot;:7,&quot;pos&quot;:0,&quot;transparency&quot;:0},{&quot;brightness&quot;:0.4000000059604645,&quot;colorType&quot;:1,&quot;foreColorIndex&quot;:7,&quot;pos&quot;:1,&quot;transparency&quot;:0}],&quot;type&quot;:3},&quot;glow&quot;:{&quot;colorType&quot;:0},&quot;line&quot;:{&quot;type&quot;:0},&quot;shadow&quot;:{&quot;brightness&quot;:-0.25,&quot;colorType&quot;:1,&quot;foreColorIndex&quot;:7,&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03"/>
  <p:tag name="KSO_WM_DIAGRAM_USE_COLOR_VALUE" val="{&quot;color_scheme&quot;:1,&quot;color_type&quot;:1,&quot;theme_color_indexes&quot;:[]}"/>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5_1"/>
  <p:tag name="KSO_WM_TEMPLATE_CATEGORY" val="diagram"/>
  <p:tag name="KSO_WM_TEMPLATE_INDEX" val="20231110"/>
  <p:tag name="KSO_WM_UNIT_LAYERLEVEL" val="1_1_1"/>
  <p:tag name="KSO_WM_TAG_VERSION" val="3.0"/>
  <p:tag name="KSO_WM_BEAUTIFY_FLAG" val="#wm#"/>
  <p:tag name="KSO_WM_DIAGRAM_GROUP_CODE" val="m1-1"/>
  <p:tag name="KSO_WM_UNIT_SUBTYPE" val="d"/>
  <p:tag name="KSO_WM_UNIT_TYPE" val="m_h_i"/>
  <p:tag name="KSO_WM_UNIT_INDEX" val="1_5_1"/>
  <p:tag name="KSO_WM_DIAGRAM_VERSION" val="3"/>
  <p:tag name="KSO_WM_DIAGRAM_COLOR_TRICK" val="4"/>
  <p:tag name="KSO_WM_DIAGRAM_COLOR_TEXT_CAN_REMOVE" val="n"/>
  <p:tag name="KSO_WM_DIAGRAM_MAX_ITEMCNT" val="6"/>
  <p:tag name="KSO_WM_DIAGRAM_MIN_ITEMCNT" val="2"/>
  <p:tag name="KSO_WM_DIAGRAM_VIRTUALLY_FRAME" val="{&quot;height&quot;:205.3315717513918,&quot;left&quot;:53.568470670444775,&quot;top&quot;:97.96842824860819,&quot;width&quot;:506.24998779296874}"/>
  <p:tag name="KSO_WM_DIAGRAM_COLOR_MATCH_VALUE" val="{&quot;shape&quot;:{&quot;fill&quot;:{&quot;gradient&quot;:[{&quot;brightness&quot;:0,&quot;colorType&quot;:1,&quot;foreColorIndex&quot;:9,&quot;pos&quot;:0,&quot;transparency&quot;:0},{&quot;brightness&quot;:0.4000000059604645,&quot;colorType&quot;:1,&quot;foreColorIndex&quot;:9,&quot;pos&quot;:1,&quot;transparency&quot;:0}],&quot;type&quot;:3},&quot;glow&quot;:{&quot;colorType&quot;:0},&quot;line&quot;:{&quot;type&quot;:0},&quot;shadow&quot;:{&quot;brightness&quot;:-0.25,&quot;colorType&quot;:1,&quot;foreColorIndex&quot;:9,&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05"/>
  <p:tag name="KSO_WM_DIAGRAM_USE_COLOR_VALUE" val="{&quot;color_scheme&quot;:1,&quot;color_type&quot;:1,&quot;theme_color_indexes&quot;:[]}"/>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1_1"/>
  <p:tag name="KSO_WM_TEMPLATE_CATEGORY" val="diagram"/>
  <p:tag name="KSO_WM_TEMPLATE_INDEX" val="20231110"/>
  <p:tag name="KSO_WM_UNIT_LAYERLEVEL" val="1_1_1"/>
  <p:tag name="KSO_WM_TAG_VERSION" val="3.0"/>
  <p:tag name="KSO_WM_BEAUTIFY_FLAG" val="#wm#"/>
  <p:tag name="KSO_WM_DIAGRAM_GROUP_CODE" val="m1-1"/>
  <p:tag name="KSO_WM_UNIT_SUBTYPE" val="d"/>
  <p:tag name="KSO_WM_UNIT_TYPE" val="m_h_i"/>
  <p:tag name="KSO_WM_UNIT_INDEX" val="1_1_1"/>
  <p:tag name="KSO_WM_DIAGRAM_VERSION" val="3"/>
  <p:tag name="KSO_WM_DIAGRAM_COLOR_TRICK" val="4"/>
  <p:tag name="KSO_WM_DIAGRAM_COLOR_TEXT_CAN_REMOVE" val="n"/>
  <p:tag name="KSO_WM_DIAGRAM_MAX_ITEMCNT" val="6"/>
  <p:tag name="KSO_WM_DIAGRAM_MIN_ITEMCNT" val="2"/>
  <p:tag name="KSO_WM_DIAGRAM_VIRTUALLY_FRAME" val="{&quot;height&quot;:205.3315717513918,&quot;left&quot;:53.568470670444775,&quot;top&quot;:97.96842824860819,&quot;width&quot;:506.24998779296874}"/>
  <p:tag name="KSO_WM_DIAGRAM_COLOR_MATCH_VALUE" val="{&quot;shape&quot;:{&quot;fill&quot;:{&quot;gradient&quot;:[{&quot;brightness&quot;:0,&quot;colorType&quot;:1,&quot;foreColorIndex&quot;:5,&quot;pos&quot;:0.15000000596046448,&quot;transparency&quot;:0},{&quot;brightness&quot;:0.4000000059604645,&quot;colorType&quot;:1,&quot;foreColorIndex&quot;:5,&quot;pos&quot;:1,&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01"/>
  <p:tag name="KSO_WM_DIAGRAM_USE_COLOR_VALUE" val="{&quot;color_scheme&quot;:1,&quot;color_type&quot;:1,&quot;theme_color_indexes&quot;:[]}"/>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2_1"/>
  <p:tag name="KSO_WM_TEMPLATE_CATEGORY" val="diagram"/>
  <p:tag name="KSO_WM_TEMPLATE_INDEX" val="20231110"/>
  <p:tag name="KSO_WM_UNIT_LAYERLEVEL" val="1_1_1"/>
  <p:tag name="KSO_WM_TAG_VERSION" val="3.0"/>
  <p:tag name="KSO_WM_BEAUTIFY_FLAG" val="#wm#"/>
  <p:tag name="KSO_WM_DIAGRAM_GROUP_CODE" val="m1-1"/>
  <p:tag name="KSO_WM_UNIT_TYPE" val="m_h_i"/>
  <p:tag name="KSO_WM_UNIT_INDEX" val="1_2_1"/>
  <p:tag name="KSO_WM_DIAGRAM_VERSION" val="3"/>
  <p:tag name="KSO_WM_DIAGRAM_COLOR_TRICK" val="4"/>
  <p:tag name="KSO_WM_DIAGRAM_COLOR_TEXT_CAN_REMOVE" val="n"/>
  <p:tag name="KSO_WM_DIAGRAM_MAX_ITEMCNT" val="6"/>
  <p:tag name="KSO_WM_DIAGRAM_MIN_ITEMCNT" val="2"/>
  <p:tag name="KSO_WM_DIAGRAM_VIRTUALLY_FRAME" val="{&quot;height&quot;:205.3315717513918,&quot;left&quot;:53.568470670444775,&quot;top&quot;:97.96842824860819,&quot;width&quot;:506.24998779296874}"/>
  <p:tag name="KSO_WM_DIAGRAM_COLOR_MATCH_VALUE" val="{&quot;shape&quot;:{&quot;fill&quot;:{&quot;gradient&quot;:[{&quot;brightness&quot;:-0.15000000596046448,&quot;colorType&quot;:1,&quot;foreColorIndex&quot;:6,&quot;pos&quot;:0.25,&quot;transparency&quot;:0},{&quot;brightness&quot;:0.05000000074505806,&quot;colorType&quot;:1,&quot;foreColorIndex&quot;:6,&quot;pos&quot;:0.8799999952316284,&quot;transparency&quot;:0}],&quot;type&quot;:3},&quot;glow&quot;:{&quot;colorType&quot;:0},&quot;line&quot;:{&quot;type&quot;:0},&quot;shadow&quot;:{&quot;brightness&quot;:-0.25,&quot;colorType&quot;:1,&quot;foreColorIndex&quot;:6,&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2_2"/>
  <p:tag name="KSO_WM_TEMPLATE_CATEGORY" val="diagram"/>
  <p:tag name="KSO_WM_TEMPLATE_INDEX" val="20231110"/>
  <p:tag name="KSO_WM_UNIT_LAYERLEVEL" val="1_1_1"/>
  <p:tag name="KSO_WM_TAG_VERSION" val="3.0"/>
  <p:tag name="KSO_WM_BEAUTIFY_FLAG" val="#wm#"/>
  <p:tag name="KSO_WM_DIAGRAM_GROUP_CODE" val="m1-1"/>
  <p:tag name="KSO_WM_UNIT_TYPE" val="m_h_i"/>
  <p:tag name="KSO_WM_UNIT_INDEX" val="1_2_2"/>
  <p:tag name="KSO_WM_DIAGRAM_VERSION" val="3"/>
  <p:tag name="KSO_WM_DIAGRAM_COLOR_TRICK" val="4"/>
  <p:tag name="KSO_WM_DIAGRAM_COLOR_TEXT_CAN_REMOVE" val="n"/>
  <p:tag name="KSO_WM_DIAGRAM_MAX_ITEMCNT" val="6"/>
  <p:tag name="KSO_WM_DIAGRAM_MIN_ITEMCNT" val="2"/>
  <p:tag name="KSO_WM_DIAGRAM_VIRTUALLY_FRAME" val="{&quot;height&quot;:205.3315717513918,&quot;left&quot;:53.568470670444775,&quot;top&quot;:97.96842824860819,&quot;width&quot;:506.24998779296874}"/>
  <p:tag name="KSO_WM_DIAGRAM_COLOR_MATCH_VALUE" val="{&quot;shape&quot;:{&quot;fill&quot;:{&quot;gradient&quot;:[{&quot;brightness&quot;:-0.15000000596046448,&quot;colorType&quot;:1,&quot;foreColorIndex&quot;:6,&quot;pos&quot;:0,&quot;transparency&quot;:0},{&quot;brightness&quot;:0.10000000149011612,&quot;colorType&quot;:1,&quot;foreColorIndex&quot;:6,&quot;pos&quot;:0.8799999952316284,&quot;transparency&quot;:0}],&quot;type&quot;:3},&quot;glow&quot;:{&quot;colorType&quot;:0},&quot;line&quot;:{&quot;type&quot;:0},&quot;shadow&quot;:{&quot;brightness&quot;:-0.25,&quot;colorType&quot;:1,&quot;foreColorIndex&quot;:6,&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4_2"/>
  <p:tag name="KSO_WM_TEMPLATE_CATEGORY" val="diagram"/>
  <p:tag name="KSO_WM_TEMPLATE_INDEX" val="20231110"/>
  <p:tag name="KSO_WM_UNIT_LAYERLEVEL" val="1_1_1"/>
  <p:tag name="KSO_WM_TAG_VERSION" val="3.0"/>
  <p:tag name="KSO_WM_BEAUTIFY_FLAG" val="#wm#"/>
  <p:tag name="KSO_WM_DIAGRAM_GROUP_CODE" val="m1-1"/>
  <p:tag name="KSO_WM_UNIT_TYPE" val="m_h_i"/>
  <p:tag name="KSO_WM_UNIT_INDEX" val="1_4_2"/>
  <p:tag name="KSO_WM_DIAGRAM_VERSION" val="3"/>
  <p:tag name="KSO_WM_DIAGRAM_COLOR_TRICK" val="4"/>
  <p:tag name="KSO_WM_DIAGRAM_COLOR_TEXT_CAN_REMOVE" val="n"/>
  <p:tag name="KSO_WM_DIAGRAM_MAX_ITEMCNT" val="6"/>
  <p:tag name="KSO_WM_DIAGRAM_MIN_ITEMCNT" val="2"/>
  <p:tag name="KSO_WM_DIAGRAM_VIRTUALLY_FRAME" val="{&quot;height&quot;:205.3315717513918,&quot;left&quot;:53.568470670444775,&quot;top&quot;:97.96842824860819,&quot;width&quot;:506.24998779296874}"/>
  <p:tag name="KSO_WM_DIAGRAM_COLOR_MATCH_VALUE" val="{&quot;shape&quot;:{&quot;fill&quot;:{&quot;gradient&quot;:[{&quot;brightness&quot;:-0.15000000596046448,&quot;colorType&quot;:1,&quot;foreColorIndex&quot;:8,&quot;pos&quot;:0,&quot;transparency&quot;:0},{&quot;brightness&quot;:0.10000000149011612,&quot;colorType&quot;:1,&quot;foreColorIndex&quot;:8,&quot;pos&quot;:0.8799999952316284,&quot;transparency&quot;:0}],&quot;type&quot;:3},&quot;glow&quot;:{&quot;colorType&quot;:0},&quot;line&quot;:{&quot;type&quot;:0},&quot;shadow&quot;:{&quot;brightness&quot;:-0.25,&quot;colorType&quot;:1,&quot;foreColorIndex&quot;:8,&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4_1"/>
  <p:tag name="KSO_WM_TEMPLATE_CATEGORY" val="diagram"/>
  <p:tag name="KSO_WM_TEMPLATE_INDEX" val="20231110"/>
  <p:tag name="KSO_WM_UNIT_LAYERLEVEL" val="1_1_1"/>
  <p:tag name="KSO_WM_TAG_VERSION" val="3.0"/>
  <p:tag name="KSO_WM_BEAUTIFY_FLAG" val="#wm#"/>
  <p:tag name="KSO_WM_DIAGRAM_GROUP_CODE" val="m1-1"/>
  <p:tag name="KSO_WM_UNIT_TYPE" val="m_h_i"/>
  <p:tag name="KSO_WM_UNIT_INDEX" val="1_4_1"/>
  <p:tag name="KSO_WM_DIAGRAM_VERSION" val="3"/>
  <p:tag name="KSO_WM_DIAGRAM_COLOR_TRICK" val="4"/>
  <p:tag name="KSO_WM_DIAGRAM_COLOR_TEXT_CAN_REMOVE" val="n"/>
  <p:tag name="KSO_WM_DIAGRAM_MAX_ITEMCNT" val="6"/>
  <p:tag name="KSO_WM_DIAGRAM_MIN_ITEMCNT" val="2"/>
  <p:tag name="KSO_WM_DIAGRAM_VIRTUALLY_FRAME" val="{&quot;height&quot;:205.3315717513918,&quot;left&quot;:53.568470670444775,&quot;top&quot;:97.96842824860819,&quot;width&quot;:506.24998779296874}"/>
  <p:tag name="KSO_WM_DIAGRAM_COLOR_MATCH_VALUE" val="{&quot;shape&quot;:{&quot;fill&quot;:{&quot;gradient&quot;:[{&quot;brightness&quot;:-0.15000000596046448,&quot;colorType&quot;:1,&quot;foreColorIndex&quot;:8,&quot;pos&quot;:0.25,&quot;transparency&quot;:0},{&quot;brightness&quot;:0.05000000074505806,&quot;colorType&quot;:1,&quot;foreColorIndex&quot;:8,&quot;pos&quot;:0.8799999952316284,&quot;transparency&quot;:0}],&quot;type&quot;:3},&quot;glow&quot;:{&quot;colorType&quot;:0},&quot;line&quot;:{&quot;type&quot;:0},&quot;shadow&quot;:{&quot;brightness&quot;:-0.25,&quot;colorType&quot;:1,&quot;foreColorIndex&quot;:8,&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6_1"/>
  <p:tag name="KSO_WM_TEMPLATE_CATEGORY" val="diagram"/>
  <p:tag name="KSO_WM_TEMPLATE_INDEX" val="20231110"/>
  <p:tag name="KSO_WM_UNIT_LAYERLEVEL" val="1_1_1"/>
  <p:tag name="KSO_WM_TAG_VERSION" val="3.0"/>
  <p:tag name="KSO_WM_BEAUTIFY_FLAG" val="#wm#"/>
  <p:tag name="KSO_WM_DIAGRAM_GROUP_CODE" val="m1-1"/>
  <p:tag name="KSO_WM_UNIT_TYPE" val="m_h_i"/>
  <p:tag name="KSO_WM_UNIT_INDEX" val="1_6_1"/>
  <p:tag name="KSO_WM_DIAGRAM_VERSION" val="3"/>
  <p:tag name="KSO_WM_DIAGRAM_COLOR_TRICK" val="4"/>
  <p:tag name="KSO_WM_DIAGRAM_COLOR_TEXT_CAN_REMOVE" val="n"/>
  <p:tag name="KSO_WM_DIAGRAM_MAX_ITEMCNT" val="6"/>
  <p:tag name="KSO_WM_DIAGRAM_MIN_ITEMCNT" val="2"/>
  <p:tag name="KSO_WM_DIAGRAM_VIRTUALLY_FRAME" val="{&quot;height&quot;:205.3315717513918,&quot;left&quot;:53.568470670444775,&quot;top&quot;:97.96842824860819,&quot;width&quot;:506.24998779296874}"/>
  <p:tag name="KSO_WM_DIAGRAM_COLOR_MATCH_VALUE" val="{&quot;shape&quot;:{&quot;fill&quot;:{&quot;gradient&quot;:[{&quot;brightness&quot;:-0.15000000596046448,&quot;colorType&quot;:1,&quot;foreColorIndex&quot;:10,&quot;pos&quot;:0.25,&quot;transparency&quot;:0},{&quot;brightness&quot;:0.05000000074505806,&quot;colorType&quot;:1,&quot;foreColorIndex&quot;:10,&quot;pos&quot;:0.8799999952316284,&quot;transparency&quot;:0}],&quot;type&quot;:3},&quot;glow&quot;:{&quot;colorType&quot;:0},&quot;line&quot;:{&quot;type&quot;:0},&quot;shadow&quot;:{&quot;brightness&quot;:-0.25,&quot;colorType&quot;:1,&quot;foreColorIndex&quot;:10,&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4_3"/>
  <p:tag name="KSO_WM_TEMPLATE_CATEGORY" val="diagram"/>
  <p:tag name="KSO_WM_TEMPLATE_INDEX" val="20231110"/>
  <p:tag name="KSO_WM_UNIT_LAYERLEVEL" val="1_1_1"/>
  <p:tag name="KSO_WM_TAG_VERSION" val="3.0"/>
  <p:tag name="KSO_WM_BEAUTIFY_FLAG" val="#wm#"/>
  <p:tag name="KSO_WM_DIAGRAM_GROUP_CODE" val="m1-1"/>
  <p:tag name="KSO_WM_UNIT_SUBTYPE" val="d"/>
  <p:tag name="KSO_WM_UNIT_TYPE" val="m_h_i"/>
  <p:tag name="KSO_WM_UNIT_INDEX" val="1_4_3"/>
  <p:tag name="KSO_WM_DIAGRAM_VERSION" val="3"/>
  <p:tag name="KSO_WM_DIAGRAM_COLOR_TRICK" val="4"/>
  <p:tag name="KSO_WM_DIAGRAM_COLOR_TEXT_CAN_REMOVE" val="n"/>
  <p:tag name="KSO_WM_DIAGRAM_MAX_ITEMCNT" val="6"/>
  <p:tag name="KSO_WM_DIAGRAM_MIN_ITEMCNT" val="2"/>
  <p:tag name="KSO_WM_DIAGRAM_VIRTUALLY_FRAME" val="{&quot;height&quot;:205.3315717513918,&quot;left&quot;:53.568470670444775,&quot;top&quot;:97.96842824860819,&quot;width&quot;:506.24998779296874}"/>
  <p:tag name="KSO_WM_DIAGRAM_COLOR_MATCH_VALUE" val="{&quot;shape&quot;:{&quot;fill&quot;:{&quot;gradient&quot;:[{&quot;brightness&quot;:0,&quot;colorType&quot;:1,&quot;foreColorIndex&quot;:8,&quot;pos&quot;:0,&quot;transparency&quot;:0},{&quot;brightness&quot;:0.4000000059604645,&quot;colorType&quot;:1,&quot;foreColorIndex&quot;:8,&quot;pos&quot;:1,&quot;transparency&quot;:0}],&quot;type&quot;:3},&quot;glow&quot;:{&quot;colorType&quot;:0},&quot;line&quot;:{&quot;type&quot;:0},&quot;shadow&quot;:{&quot;brightness&quot;:-0.25,&quot;colorType&quot;:1,&quot;foreColorIndex&quot;:8,&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04"/>
  <p:tag name="KSO_WM_DIAGRAM_USE_COLOR_VALUE" val="{&quot;color_scheme&quot;:1,&quot;color_type&quot;:1,&quot;theme_color_indexes&quot;:[]}"/>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6_2"/>
  <p:tag name="KSO_WM_TEMPLATE_CATEGORY" val="diagram"/>
  <p:tag name="KSO_WM_TEMPLATE_INDEX" val="20231110"/>
  <p:tag name="KSO_WM_UNIT_LAYERLEVEL" val="1_1_1"/>
  <p:tag name="KSO_WM_TAG_VERSION" val="3.0"/>
  <p:tag name="KSO_WM_BEAUTIFY_FLAG" val="#wm#"/>
  <p:tag name="KSO_WM_DIAGRAM_GROUP_CODE" val="m1-1"/>
  <p:tag name="KSO_WM_UNIT_SUBTYPE" val="d"/>
  <p:tag name="KSO_WM_UNIT_TYPE" val="m_h_i"/>
  <p:tag name="KSO_WM_UNIT_INDEX" val="1_6_2"/>
  <p:tag name="KSO_WM_DIAGRAM_VERSION" val="3"/>
  <p:tag name="KSO_WM_DIAGRAM_COLOR_TRICK" val="4"/>
  <p:tag name="KSO_WM_DIAGRAM_COLOR_TEXT_CAN_REMOVE" val="n"/>
  <p:tag name="KSO_WM_DIAGRAM_MAX_ITEMCNT" val="6"/>
  <p:tag name="KSO_WM_DIAGRAM_MIN_ITEMCNT" val="2"/>
  <p:tag name="KSO_WM_DIAGRAM_VIRTUALLY_FRAME" val="{&quot;height&quot;:205.3315717513918,&quot;left&quot;:53.568470670444775,&quot;top&quot;:97.96842824860819,&quot;width&quot;:506.24998779296874}"/>
  <p:tag name="KSO_WM_DIAGRAM_COLOR_MATCH_VALUE" val="{&quot;shape&quot;:{&quot;fill&quot;:{&quot;gradient&quot;:[{&quot;brightness&quot;:0,&quot;colorType&quot;:1,&quot;foreColorIndex&quot;:10,&quot;pos&quot;:0,&quot;transparency&quot;:0},{&quot;brightness&quot;:0.4000000059604645,&quot;colorType&quot;:1,&quot;foreColorIndex&quot;:10,&quot;pos&quot;:1,&quot;transparency&quot;:0}],&quot;type&quot;:3},&quot;glow&quot;:{&quot;colorType&quot;:0},&quot;line&quot;:{&quot;type&quot;:0},&quot;shadow&quot;:{&quot;brightness&quot;:-0.25,&quot;colorType&quot;:1,&quot;foreColorIndex&quot;:10,&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06"/>
  <p:tag name="KSO_WM_DIAGRAM_USE_COLOR_VALUE" val="{&quot;color_scheme&quot;:1,&quot;color_type&quot;:1,&quot;theme_color_indexes&quot;:[]}"/>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2_3"/>
  <p:tag name="KSO_WM_TEMPLATE_CATEGORY" val="diagram"/>
  <p:tag name="KSO_WM_TEMPLATE_INDEX" val="20231110"/>
  <p:tag name="KSO_WM_UNIT_LAYERLEVEL" val="1_1_1"/>
  <p:tag name="KSO_WM_TAG_VERSION" val="3.0"/>
  <p:tag name="KSO_WM_BEAUTIFY_FLAG" val="#wm#"/>
  <p:tag name="KSO_WM_DIAGRAM_GROUP_CODE" val="m1-1"/>
  <p:tag name="KSO_WM_UNIT_SUBTYPE" val="d"/>
  <p:tag name="KSO_WM_UNIT_TYPE" val="m_h_i"/>
  <p:tag name="KSO_WM_UNIT_INDEX" val="1_2_3"/>
  <p:tag name="KSO_WM_DIAGRAM_VERSION" val="3"/>
  <p:tag name="KSO_WM_DIAGRAM_COLOR_TRICK" val="4"/>
  <p:tag name="KSO_WM_DIAGRAM_COLOR_TEXT_CAN_REMOVE" val="n"/>
  <p:tag name="KSO_WM_DIAGRAM_MAX_ITEMCNT" val="6"/>
  <p:tag name="KSO_WM_DIAGRAM_MIN_ITEMCNT" val="2"/>
  <p:tag name="KSO_WM_DIAGRAM_VIRTUALLY_FRAME" val="{&quot;height&quot;:205.3315717513918,&quot;left&quot;:53.568470670444775,&quot;top&quot;:97.96842824860819,&quot;width&quot;:506.24998779296874}"/>
  <p:tag name="KSO_WM_DIAGRAM_COLOR_MATCH_VALUE" val="{&quot;shape&quot;:{&quot;fill&quot;:{&quot;gradient&quot;:[{&quot;brightness&quot;:0,&quot;colorType&quot;:1,&quot;foreColorIndex&quot;:6,&quot;pos&quot;:0,&quot;transparency&quot;:0},{&quot;brightness&quot;:0.4000000059604645,&quot;colorType&quot;:1,&quot;foreColorIndex&quot;:6,&quot;pos&quot;:1,&quot;transparency&quot;:0}],&quot;type&quot;:3},&quot;glow&quot;:{&quot;colorType&quot;:0},&quot;line&quot;:{&quot;type&quot;:0},&quot;shadow&quot;:{&quot;brightness&quot;:-0.25,&quot;colorType&quot;:1,&quot;foreColorIndex&quot;:6,&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02"/>
  <p:tag name="KSO_WM_DIAGRAM_USE_COLOR_VALUE" val="{&quot;color_scheme&quot;:1,&quot;color_type&quot;:1,&quot;theme_color_indexes&quot;:[]}"/>
</p:tagLst>
</file>

<file path=ppt/tags/tag7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1_1"/>
  <p:tag name="KSO_WM_UNIT_ID" val="diagram20231110_5*m_h_f*1_1_1"/>
  <p:tag name="KSO_WM_TEMPLATE_CATEGORY" val="diagram"/>
  <p:tag name="KSO_WM_TEMPLATE_INDEX" val="20231110"/>
  <p:tag name="KSO_WM_UNIT_LAYERLEVEL" val="1_1_1"/>
  <p:tag name="KSO_WM_TAG_VERSION" val="3.0"/>
  <p:tag name="KSO_WM_BEAUTIFY_FLAG" val="#wm#"/>
  <p:tag name="KSO_WM_DIAGRAM_GROUP_CODE" val="m1-1"/>
  <p:tag name="KSO_WM_DIAGRAM_VERSION" val="3"/>
  <p:tag name="KSO_WM_DIAGRAM_COLOR_TRICK" val="4"/>
  <p:tag name="KSO_WM_DIAGRAM_COLOR_TEXT_CAN_REMOVE" val="n"/>
  <p:tag name="KSO_WM_DIAGRAM_MAX_ITEMCNT" val="6"/>
  <p:tag name="KSO_WM_DIAGRAM_MIN_ITEMCNT" val="2"/>
  <p:tag name="KSO_WM_DIAGRAM_VIRTUALLY_FRAME" val="{&quot;height&quot;:205.3315717513918,&quot;left&quot;:53.568470670444775,&quot;top&quot;:97.96842824860819,&quot;width&quot;:506.2499877929687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10;你的智能图形项正文"/>
  <p:tag name="KSO_WM_DIAGRAM_USE_COLOR_VALUE" val="{&quot;color_scheme&quot;:1,&quot;color_type&quot;:1,&quot;theme_color_indexes&quot;:[]}"/>
</p:tagLst>
</file>

<file path=ppt/tags/tag7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6_1"/>
  <p:tag name="KSO_WM_UNIT_ID" val="diagram20231790_5*l_h_f*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1.7,&quot;left&quot;:153.5,&quot;top&quot;:114.55,&quot;width&quot;:63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 name="KSO_WM_DIAGRAM_USE_COLOR_VALUE" val="{&quot;color_scheme&quot;:1,&quot;color_type&quot;:1,&quot;theme_color_indexes&quot;:[]}"/>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3_1"/>
  <p:tag name="KSO_WM_TEMPLATE_CATEGORY" val="diagram"/>
  <p:tag name="KSO_WM_TEMPLATE_INDEX" val="20231110"/>
  <p:tag name="KSO_WM_UNIT_LAYERLEVEL" val="1_1_1"/>
  <p:tag name="KSO_WM_TAG_VERSION" val="3.0"/>
  <p:tag name="KSO_WM_BEAUTIFY_FLAG" val="#wm#"/>
  <p:tag name="KSO_WM_DIAGRAM_GROUP_CODE" val="m1-1"/>
  <p:tag name="KSO_WM_UNIT_SUBTYPE" val="d"/>
  <p:tag name="KSO_WM_UNIT_TYPE" val="m_h_i"/>
  <p:tag name="KSO_WM_UNIT_INDEX" val="1_3_1"/>
  <p:tag name="KSO_WM_DIAGRAM_VERSION" val="3"/>
  <p:tag name="KSO_WM_DIAGRAM_COLOR_TRICK" val="4"/>
  <p:tag name="KSO_WM_DIAGRAM_COLOR_TEXT_CAN_REMOVE" val="n"/>
  <p:tag name="KSO_WM_DIAGRAM_MAX_ITEMCNT" val="6"/>
  <p:tag name="KSO_WM_DIAGRAM_MIN_ITEMCNT" val="2"/>
  <p:tag name="KSO_WM_DIAGRAM_VIRTUALLY_FRAME" val="{&quot;height&quot;:205.3315717513918,&quot;left&quot;:53.568470670444775,&quot;top&quot;:97.96842824860819,&quot;width&quot;:513.5815293295552}"/>
  <p:tag name="KSO_WM_DIAGRAM_COLOR_MATCH_VALUE" val="{&quot;shape&quot;:{&quot;fill&quot;:{&quot;gradient&quot;:[{&quot;brightness&quot;:0,&quot;colorType&quot;:1,&quot;foreColorIndex&quot;:7,&quot;pos&quot;:0,&quot;transparency&quot;:0},{&quot;brightness&quot;:0.4000000059604645,&quot;colorType&quot;:1,&quot;foreColorIndex&quot;:7,&quot;pos&quot;:1,&quot;transparency&quot;:0}],&quot;type&quot;:3},&quot;glow&quot;:{&quot;colorType&quot;:0},&quot;line&quot;:{&quot;type&quot;:0},&quot;shadow&quot;:{&quot;brightness&quot;:-0.25,&quot;colorType&quot;:1,&quot;foreColorIndex&quot;:7,&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03"/>
  <p:tag name="KSO_WM_DIAGRAM_USE_COLOR_VALUE" val="{&quot;color_scheme&quot;:1,&quot;color_type&quot;:1,&quot;theme_color_indexes&quot;:[]}"/>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5_1"/>
  <p:tag name="KSO_WM_TEMPLATE_CATEGORY" val="diagram"/>
  <p:tag name="KSO_WM_TEMPLATE_INDEX" val="20231110"/>
  <p:tag name="KSO_WM_UNIT_LAYERLEVEL" val="1_1_1"/>
  <p:tag name="KSO_WM_TAG_VERSION" val="3.0"/>
  <p:tag name="KSO_WM_BEAUTIFY_FLAG" val="#wm#"/>
  <p:tag name="KSO_WM_DIAGRAM_GROUP_CODE" val="m1-1"/>
  <p:tag name="KSO_WM_UNIT_SUBTYPE" val="d"/>
  <p:tag name="KSO_WM_UNIT_TYPE" val="m_h_i"/>
  <p:tag name="KSO_WM_UNIT_INDEX" val="1_5_1"/>
  <p:tag name="KSO_WM_DIAGRAM_VERSION" val="3"/>
  <p:tag name="KSO_WM_DIAGRAM_COLOR_TRICK" val="4"/>
  <p:tag name="KSO_WM_DIAGRAM_COLOR_TEXT_CAN_REMOVE" val="n"/>
  <p:tag name="KSO_WM_DIAGRAM_MAX_ITEMCNT" val="6"/>
  <p:tag name="KSO_WM_DIAGRAM_MIN_ITEMCNT" val="2"/>
  <p:tag name="KSO_WM_DIAGRAM_VIRTUALLY_FRAME" val="{&quot;height&quot;:205.3315717513918,&quot;left&quot;:53.568470670444775,&quot;top&quot;:97.96842824860819,&quot;width&quot;:513.5815293295552}"/>
  <p:tag name="KSO_WM_DIAGRAM_COLOR_MATCH_VALUE" val="{&quot;shape&quot;:{&quot;fill&quot;:{&quot;gradient&quot;:[{&quot;brightness&quot;:0,&quot;colorType&quot;:1,&quot;foreColorIndex&quot;:9,&quot;pos&quot;:0,&quot;transparency&quot;:0},{&quot;brightness&quot;:0.4000000059604645,&quot;colorType&quot;:1,&quot;foreColorIndex&quot;:9,&quot;pos&quot;:1,&quot;transparency&quot;:0}],&quot;type&quot;:3},&quot;glow&quot;:{&quot;colorType&quot;:0},&quot;line&quot;:{&quot;type&quot;:0},&quot;shadow&quot;:{&quot;brightness&quot;:-0.25,&quot;colorType&quot;:1,&quot;foreColorIndex&quot;:9,&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05"/>
  <p:tag name="KSO_WM_DIAGRAM_USE_COLOR_VALUE" val="{&quot;color_scheme&quot;:1,&quot;color_type&quot;:1,&quot;theme_color_indexes&quot;:[]}"/>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1_1"/>
  <p:tag name="KSO_WM_TEMPLATE_CATEGORY" val="diagram"/>
  <p:tag name="KSO_WM_TEMPLATE_INDEX" val="20231110"/>
  <p:tag name="KSO_WM_UNIT_LAYERLEVEL" val="1_1_1"/>
  <p:tag name="KSO_WM_TAG_VERSION" val="3.0"/>
  <p:tag name="KSO_WM_BEAUTIFY_FLAG" val="#wm#"/>
  <p:tag name="KSO_WM_DIAGRAM_GROUP_CODE" val="m1-1"/>
  <p:tag name="KSO_WM_UNIT_SUBTYPE" val="d"/>
  <p:tag name="KSO_WM_UNIT_TYPE" val="m_h_i"/>
  <p:tag name="KSO_WM_UNIT_INDEX" val="1_1_1"/>
  <p:tag name="KSO_WM_DIAGRAM_VERSION" val="3"/>
  <p:tag name="KSO_WM_DIAGRAM_COLOR_TRICK" val="4"/>
  <p:tag name="KSO_WM_DIAGRAM_COLOR_TEXT_CAN_REMOVE" val="n"/>
  <p:tag name="KSO_WM_DIAGRAM_MAX_ITEMCNT" val="6"/>
  <p:tag name="KSO_WM_DIAGRAM_MIN_ITEMCNT" val="2"/>
  <p:tag name="KSO_WM_DIAGRAM_VIRTUALLY_FRAME" val="{&quot;height&quot;:205.3315717513918,&quot;left&quot;:53.568470670444775,&quot;top&quot;:97.96842824860819,&quot;width&quot;:513.5815293295552}"/>
  <p:tag name="KSO_WM_DIAGRAM_COLOR_MATCH_VALUE" val="{&quot;shape&quot;:{&quot;fill&quot;:{&quot;gradient&quot;:[{&quot;brightness&quot;:0,&quot;colorType&quot;:1,&quot;foreColorIndex&quot;:5,&quot;pos&quot;:0.15000000596046448,&quot;transparency&quot;:0},{&quot;brightness&quot;:0.4000000059604645,&quot;colorType&quot;:1,&quot;foreColorIndex&quot;:5,&quot;pos&quot;:1,&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01"/>
  <p:tag name="KSO_WM_DIAGRAM_USE_COLOR_VALUE" val="{&quot;color_scheme&quot;:1,&quot;color_type&quot;:1,&quot;theme_color_indexes&quot;:[]}"/>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2_1"/>
  <p:tag name="KSO_WM_TEMPLATE_CATEGORY" val="diagram"/>
  <p:tag name="KSO_WM_TEMPLATE_INDEX" val="20231110"/>
  <p:tag name="KSO_WM_UNIT_LAYERLEVEL" val="1_1_1"/>
  <p:tag name="KSO_WM_TAG_VERSION" val="3.0"/>
  <p:tag name="KSO_WM_BEAUTIFY_FLAG" val="#wm#"/>
  <p:tag name="KSO_WM_DIAGRAM_GROUP_CODE" val="m1-1"/>
  <p:tag name="KSO_WM_UNIT_TYPE" val="m_h_i"/>
  <p:tag name="KSO_WM_UNIT_INDEX" val="1_2_1"/>
  <p:tag name="KSO_WM_DIAGRAM_VERSION" val="3"/>
  <p:tag name="KSO_WM_DIAGRAM_COLOR_TRICK" val="4"/>
  <p:tag name="KSO_WM_DIAGRAM_COLOR_TEXT_CAN_REMOVE" val="n"/>
  <p:tag name="KSO_WM_DIAGRAM_MAX_ITEMCNT" val="6"/>
  <p:tag name="KSO_WM_DIAGRAM_MIN_ITEMCNT" val="2"/>
  <p:tag name="KSO_WM_DIAGRAM_VIRTUALLY_FRAME" val="{&quot;height&quot;:205.3315717513918,&quot;left&quot;:53.568470670444775,&quot;top&quot;:97.96842824860819,&quot;width&quot;:513.5815293295552}"/>
  <p:tag name="KSO_WM_DIAGRAM_COLOR_MATCH_VALUE" val="{&quot;shape&quot;:{&quot;fill&quot;:{&quot;gradient&quot;:[{&quot;brightness&quot;:-0.15000000596046448,&quot;colorType&quot;:1,&quot;foreColorIndex&quot;:6,&quot;pos&quot;:0.25,&quot;transparency&quot;:0},{&quot;brightness&quot;:0.05000000074505806,&quot;colorType&quot;:1,&quot;foreColorIndex&quot;:6,&quot;pos&quot;:0.8799999952316284,&quot;transparency&quot;:0}],&quot;type&quot;:3},&quot;glow&quot;:{&quot;colorType&quot;:0},&quot;line&quot;:{&quot;type&quot;:0},&quot;shadow&quot;:{&quot;brightness&quot;:-0.25,&quot;colorType&quot;:1,&quot;foreColorIndex&quot;:6,&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2_2"/>
  <p:tag name="KSO_WM_TEMPLATE_CATEGORY" val="diagram"/>
  <p:tag name="KSO_WM_TEMPLATE_INDEX" val="20231110"/>
  <p:tag name="KSO_WM_UNIT_LAYERLEVEL" val="1_1_1"/>
  <p:tag name="KSO_WM_TAG_VERSION" val="3.0"/>
  <p:tag name="KSO_WM_BEAUTIFY_FLAG" val="#wm#"/>
  <p:tag name="KSO_WM_DIAGRAM_GROUP_CODE" val="m1-1"/>
  <p:tag name="KSO_WM_UNIT_TYPE" val="m_h_i"/>
  <p:tag name="KSO_WM_UNIT_INDEX" val="1_2_2"/>
  <p:tag name="KSO_WM_DIAGRAM_VERSION" val="3"/>
  <p:tag name="KSO_WM_DIAGRAM_COLOR_TRICK" val="4"/>
  <p:tag name="KSO_WM_DIAGRAM_COLOR_TEXT_CAN_REMOVE" val="n"/>
  <p:tag name="KSO_WM_DIAGRAM_MAX_ITEMCNT" val="6"/>
  <p:tag name="KSO_WM_DIAGRAM_MIN_ITEMCNT" val="2"/>
  <p:tag name="KSO_WM_DIAGRAM_VIRTUALLY_FRAME" val="{&quot;height&quot;:205.3315717513918,&quot;left&quot;:53.568470670444775,&quot;top&quot;:97.96842824860819,&quot;width&quot;:513.5815293295552}"/>
  <p:tag name="KSO_WM_DIAGRAM_COLOR_MATCH_VALUE" val="{&quot;shape&quot;:{&quot;fill&quot;:{&quot;gradient&quot;:[{&quot;brightness&quot;:-0.15000000596046448,&quot;colorType&quot;:1,&quot;foreColorIndex&quot;:6,&quot;pos&quot;:0,&quot;transparency&quot;:0},{&quot;brightness&quot;:0.10000000149011612,&quot;colorType&quot;:1,&quot;foreColorIndex&quot;:6,&quot;pos&quot;:0.8799999952316284,&quot;transparency&quot;:0}],&quot;type&quot;:3},&quot;glow&quot;:{&quot;colorType&quot;:0},&quot;line&quot;:{&quot;type&quot;:0},&quot;shadow&quot;:{&quot;brightness&quot;:-0.25,&quot;colorType&quot;:1,&quot;foreColorIndex&quot;:6,&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4_2"/>
  <p:tag name="KSO_WM_TEMPLATE_CATEGORY" val="diagram"/>
  <p:tag name="KSO_WM_TEMPLATE_INDEX" val="20231110"/>
  <p:tag name="KSO_WM_UNIT_LAYERLEVEL" val="1_1_1"/>
  <p:tag name="KSO_WM_TAG_VERSION" val="3.0"/>
  <p:tag name="KSO_WM_BEAUTIFY_FLAG" val="#wm#"/>
  <p:tag name="KSO_WM_DIAGRAM_GROUP_CODE" val="m1-1"/>
  <p:tag name="KSO_WM_UNIT_TYPE" val="m_h_i"/>
  <p:tag name="KSO_WM_UNIT_INDEX" val="1_4_2"/>
  <p:tag name="KSO_WM_DIAGRAM_VERSION" val="3"/>
  <p:tag name="KSO_WM_DIAGRAM_COLOR_TRICK" val="4"/>
  <p:tag name="KSO_WM_DIAGRAM_COLOR_TEXT_CAN_REMOVE" val="n"/>
  <p:tag name="KSO_WM_DIAGRAM_MAX_ITEMCNT" val="6"/>
  <p:tag name="KSO_WM_DIAGRAM_MIN_ITEMCNT" val="2"/>
  <p:tag name="KSO_WM_DIAGRAM_VIRTUALLY_FRAME" val="{&quot;height&quot;:205.3315717513918,&quot;left&quot;:53.568470670444775,&quot;top&quot;:97.96842824860819,&quot;width&quot;:513.5815293295552}"/>
  <p:tag name="KSO_WM_DIAGRAM_COLOR_MATCH_VALUE" val="{&quot;shape&quot;:{&quot;fill&quot;:{&quot;gradient&quot;:[{&quot;brightness&quot;:-0.15000000596046448,&quot;colorType&quot;:1,&quot;foreColorIndex&quot;:8,&quot;pos&quot;:0,&quot;transparency&quot;:0},{&quot;brightness&quot;:0.10000000149011612,&quot;colorType&quot;:1,&quot;foreColorIndex&quot;:8,&quot;pos&quot;:0.8799999952316284,&quot;transparency&quot;:0}],&quot;type&quot;:3},&quot;glow&quot;:{&quot;colorType&quot;:0},&quot;line&quot;:{&quot;type&quot;:0},&quot;shadow&quot;:{&quot;brightness&quot;:-0.25,&quot;colorType&quot;:1,&quot;foreColorIndex&quot;:8,&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4_1"/>
  <p:tag name="KSO_WM_TEMPLATE_CATEGORY" val="diagram"/>
  <p:tag name="KSO_WM_TEMPLATE_INDEX" val="20231110"/>
  <p:tag name="KSO_WM_UNIT_LAYERLEVEL" val="1_1_1"/>
  <p:tag name="KSO_WM_TAG_VERSION" val="3.0"/>
  <p:tag name="KSO_WM_BEAUTIFY_FLAG" val="#wm#"/>
  <p:tag name="KSO_WM_DIAGRAM_GROUP_CODE" val="m1-1"/>
  <p:tag name="KSO_WM_UNIT_TYPE" val="m_h_i"/>
  <p:tag name="KSO_WM_UNIT_INDEX" val="1_4_1"/>
  <p:tag name="KSO_WM_DIAGRAM_VERSION" val="3"/>
  <p:tag name="KSO_WM_DIAGRAM_COLOR_TRICK" val="4"/>
  <p:tag name="KSO_WM_DIAGRAM_COLOR_TEXT_CAN_REMOVE" val="n"/>
  <p:tag name="KSO_WM_DIAGRAM_MAX_ITEMCNT" val="6"/>
  <p:tag name="KSO_WM_DIAGRAM_MIN_ITEMCNT" val="2"/>
  <p:tag name="KSO_WM_DIAGRAM_VIRTUALLY_FRAME" val="{&quot;height&quot;:205.3315717513918,&quot;left&quot;:53.568470670444775,&quot;top&quot;:97.96842824860819,&quot;width&quot;:513.5815293295552}"/>
  <p:tag name="KSO_WM_DIAGRAM_COLOR_MATCH_VALUE" val="{&quot;shape&quot;:{&quot;fill&quot;:{&quot;gradient&quot;:[{&quot;brightness&quot;:-0.15000000596046448,&quot;colorType&quot;:1,&quot;foreColorIndex&quot;:8,&quot;pos&quot;:0.25,&quot;transparency&quot;:0},{&quot;brightness&quot;:0.05000000074505806,&quot;colorType&quot;:1,&quot;foreColorIndex&quot;:8,&quot;pos&quot;:0.8799999952316284,&quot;transparency&quot;:0}],&quot;type&quot;:3},&quot;glow&quot;:{&quot;colorType&quot;:0},&quot;line&quot;:{&quot;type&quot;:0},&quot;shadow&quot;:{&quot;brightness&quot;:-0.25,&quot;colorType&quot;:1,&quot;foreColorIndex&quot;:8,&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6_1"/>
  <p:tag name="KSO_WM_TEMPLATE_CATEGORY" val="diagram"/>
  <p:tag name="KSO_WM_TEMPLATE_INDEX" val="20231110"/>
  <p:tag name="KSO_WM_UNIT_LAYERLEVEL" val="1_1_1"/>
  <p:tag name="KSO_WM_TAG_VERSION" val="3.0"/>
  <p:tag name="KSO_WM_BEAUTIFY_FLAG" val="#wm#"/>
  <p:tag name="KSO_WM_DIAGRAM_GROUP_CODE" val="m1-1"/>
  <p:tag name="KSO_WM_UNIT_TYPE" val="m_h_i"/>
  <p:tag name="KSO_WM_UNIT_INDEX" val="1_6_1"/>
  <p:tag name="KSO_WM_DIAGRAM_VERSION" val="3"/>
  <p:tag name="KSO_WM_DIAGRAM_COLOR_TRICK" val="4"/>
  <p:tag name="KSO_WM_DIAGRAM_COLOR_TEXT_CAN_REMOVE" val="n"/>
  <p:tag name="KSO_WM_DIAGRAM_MAX_ITEMCNT" val="6"/>
  <p:tag name="KSO_WM_DIAGRAM_MIN_ITEMCNT" val="2"/>
  <p:tag name="KSO_WM_DIAGRAM_VIRTUALLY_FRAME" val="{&quot;height&quot;:205.3315717513918,&quot;left&quot;:53.568470670444775,&quot;top&quot;:97.96842824860819,&quot;width&quot;:513.5815293295552}"/>
  <p:tag name="KSO_WM_DIAGRAM_COLOR_MATCH_VALUE" val="{&quot;shape&quot;:{&quot;fill&quot;:{&quot;gradient&quot;:[{&quot;brightness&quot;:-0.15000000596046448,&quot;colorType&quot;:1,&quot;foreColorIndex&quot;:10,&quot;pos&quot;:0.25,&quot;transparency&quot;:0},{&quot;brightness&quot;:0.05000000074505806,&quot;colorType&quot;:1,&quot;foreColorIndex&quot;:10,&quot;pos&quot;:0.8799999952316284,&quot;transparency&quot;:0}],&quot;type&quot;:3},&quot;glow&quot;:{&quot;colorType&quot;:0},&quot;line&quot;:{&quot;type&quot;:0},&quot;shadow&quot;:{&quot;brightness&quot;:-0.25,&quot;colorType&quot;:1,&quot;foreColorIndex&quot;:10,&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4_3"/>
  <p:tag name="KSO_WM_TEMPLATE_CATEGORY" val="diagram"/>
  <p:tag name="KSO_WM_TEMPLATE_INDEX" val="20231110"/>
  <p:tag name="KSO_WM_UNIT_LAYERLEVEL" val="1_1_1"/>
  <p:tag name="KSO_WM_TAG_VERSION" val="3.0"/>
  <p:tag name="KSO_WM_BEAUTIFY_FLAG" val="#wm#"/>
  <p:tag name="KSO_WM_DIAGRAM_GROUP_CODE" val="m1-1"/>
  <p:tag name="KSO_WM_UNIT_SUBTYPE" val="d"/>
  <p:tag name="KSO_WM_UNIT_TYPE" val="m_h_i"/>
  <p:tag name="KSO_WM_UNIT_INDEX" val="1_4_3"/>
  <p:tag name="KSO_WM_DIAGRAM_VERSION" val="3"/>
  <p:tag name="KSO_WM_DIAGRAM_COLOR_TRICK" val="4"/>
  <p:tag name="KSO_WM_DIAGRAM_COLOR_TEXT_CAN_REMOVE" val="n"/>
  <p:tag name="KSO_WM_DIAGRAM_MAX_ITEMCNT" val="6"/>
  <p:tag name="KSO_WM_DIAGRAM_MIN_ITEMCNT" val="2"/>
  <p:tag name="KSO_WM_DIAGRAM_VIRTUALLY_FRAME" val="{&quot;height&quot;:205.3315717513918,&quot;left&quot;:53.568470670444775,&quot;top&quot;:97.96842824860819,&quot;width&quot;:513.5815293295552}"/>
  <p:tag name="KSO_WM_DIAGRAM_COLOR_MATCH_VALUE" val="{&quot;shape&quot;:{&quot;fill&quot;:{&quot;gradient&quot;:[{&quot;brightness&quot;:0,&quot;colorType&quot;:1,&quot;foreColorIndex&quot;:8,&quot;pos&quot;:0,&quot;transparency&quot;:0},{&quot;brightness&quot;:0.4000000059604645,&quot;colorType&quot;:1,&quot;foreColorIndex&quot;:8,&quot;pos&quot;:1,&quot;transparency&quot;:0}],&quot;type&quot;:3},&quot;glow&quot;:{&quot;colorType&quot;:0},&quot;line&quot;:{&quot;type&quot;:0},&quot;shadow&quot;:{&quot;brightness&quot;:-0.25,&quot;colorType&quot;:1,&quot;foreColorIndex&quot;:8,&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04"/>
  <p:tag name="KSO_WM_DIAGRAM_USE_COLOR_VALUE" val="{&quot;color_scheme&quot;:1,&quot;color_type&quot;:1,&quot;theme_color_indexes&quot;:[]}"/>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6_2"/>
  <p:tag name="KSO_WM_TEMPLATE_CATEGORY" val="diagram"/>
  <p:tag name="KSO_WM_TEMPLATE_INDEX" val="20231110"/>
  <p:tag name="KSO_WM_UNIT_LAYERLEVEL" val="1_1_1"/>
  <p:tag name="KSO_WM_TAG_VERSION" val="3.0"/>
  <p:tag name="KSO_WM_BEAUTIFY_FLAG" val="#wm#"/>
  <p:tag name="KSO_WM_DIAGRAM_GROUP_CODE" val="m1-1"/>
  <p:tag name="KSO_WM_UNIT_SUBTYPE" val="d"/>
  <p:tag name="KSO_WM_UNIT_TYPE" val="m_h_i"/>
  <p:tag name="KSO_WM_UNIT_INDEX" val="1_6_2"/>
  <p:tag name="KSO_WM_DIAGRAM_VERSION" val="3"/>
  <p:tag name="KSO_WM_DIAGRAM_COLOR_TRICK" val="4"/>
  <p:tag name="KSO_WM_DIAGRAM_COLOR_TEXT_CAN_REMOVE" val="n"/>
  <p:tag name="KSO_WM_DIAGRAM_MAX_ITEMCNT" val="6"/>
  <p:tag name="KSO_WM_DIAGRAM_MIN_ITEMCNT" val="2"/>
  <p:tag name="KSO_WM_DIAGRAM_VIRTUALLY_FRAME" val="{&quot;height&quot;:205.3315717513918,&quot;left&quot;:53.568470670444775,&quot;top&quot;:97.96842824860819,&quot;width&quot;:513.5815293295552}"/>
  <p:tag name="KSO_WM_DIAGRAM_COLOR_MATCH_VALUE" val="{&quot;shape&quot;:{&quot;fill&quot;:{&quot;gradient&quot;:[{&quot;brightness&quot;:0,&quot;colorType&quot;:1,&quot;foreColorIndex&quot;:10,&quot;pos&quot;:0,&quot;transparency&quot;:0},{&quot;brightness&quot;:0.4000000059604645,&quot;colorType&quot;:1,&quot;foreColorIndex&quot;:10,&quot;pos&quot;:1,&quot;transparency&quot;:0}],&quot;type&quot;:3},&quot;glow&quot;:{&quot;colorType&quot;:0},&quot;line&quot;:{&quot;type&quot;:0},&quot;shadow&quot;:{&quot;brightness&quot;:-0.25,&quot;colorType&quot;:1,&quot;foreColorIndex&quot;:10,&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06"/>
  <p:tag name="KSO_WM_DIAGRAM_USE_COLOR_VALUE" val="{&quot;color_scheme&quot;:1,&quot;color_type&quot;:1,&quot;theme_color_indexes&quot;:[]}"/>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2_3"/>
  <p:tag name="KSO_WM_TEMPLATE_CATEGORY" val="diagram"/>
  <p:tag name="KSO_WM_TEMPLATE_INDEX" val="20231110"/>
  <p:tag name="KSO_WM_UNIT_LAYERLEVEL" val="1_1_1"/>
  <p:tag name="KSO_WM_TAG_VERSION" val="3.0"/>
  <p:tag name="KSO_WM_BEAUTIFY_FLAG" val="#wm#"/>
  <p:tag name="KSO_WM_DIAGRAM_GROUP_CODE" val="m1-1"/>
  <p:tag name="KSO_WM_UNIT_SUBTYPE" val="d"/>
  <p:tag name="KSO_WM_UNIT_TYPE" val="m_h_i"/>
  <p:tag name="KSO_WM_UNIT_INDEX" val="1_2_3"/>
  <p:tag name="KSO_WM_DIAGRAM_VERSION" val="3"/>
  <p:tag name="KSO_WM_DIAGRAM_COLOR_TRICK" val="4"/>
  <p:tag name="KSO_WM_DIAGRAM_COLOR_TEXT_CAN_REMOVE" val="n"/>
  <p:tag name="KSO_WM_DIAGRAM_MAX_ITEMCNT" val="6"/>
  <p:tag name="KSO_WM_DIAGRAM_MIN_ITEMCNT" val="2"/>
  <p:tag name="KSO_WM_DIAGRAM_VIRTUALLY_FRAME" val="{&quot;height&quot;:205.3315717513918,&quot;left&quot;:53.568470670444775,&quot;top&quot;:97.96842824860819,&quot;width&quot;:513.5815293295552}"/>
  <p:tag name="KSO_WM_DIAGRAM_COLOR_MATCH_VALUE" val="{&quot;shape&quot;:{&quot;fill&quot;:{&quot;gradient&quot;:[{&quot;brightness&quot;:0,&quot;colorType&quot;:1,&quot;foreColorIndex&quot;:6,&quot;pos&quot;:0,&quot;transparency&quot;:0},{&quot;brightness&quot;:0.4000000059604645,&quot;colorType&quot;:1,&quot;foreColorIndex&quot;:6,&quot;pos&quot;:1,&quot;transparency&quot;:0}],&quot;type&quot;:3},&quot;glow&quot;:{&quot;colorType&quot;:0},&quot;line&quot;:{&quot;type&quot;:0},&quot;shadow&quot;:{&quot;brightness&quot;:-0.25,&quot;colorType&quot;:1,&quot;foreColorIndex&quot;:6,&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02"/>
  <p:tag name="KSO_WM_DIAGRAM_USE_COLOR_VALUE" val="{&quot;color_scheme&quot;:1,&quot;color_type&quot;:1,&quot;theme_color_indexes&quot;:[]}"/>
</p:tagLst>
</file>

<file path=ppt/tags/tag8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1_1"/>
  <p:tag name="KSO_WM_UNIT_ID" val="diagram20231110_5*m_h_f*1_1_1"/>
  <p:tag name="KSO_WM_TEMPLATE_CATEGORY" val="diagram"/>
  <p:tag name="KSO_WM_TEMPLATE_INDEX" val="20231110"/>
  <p:tag name="KSO_WM_UNIT_LAYERLEVEL" val="1_1_1"/>
  <p:tag name="KSO_WM_TAG_VERSION" val="3.0"/>
  <p:tag name="KSO_WM_BEAUTIFY_FLAG" val="#wm#"/>
  <p:tag name="KSO_WM_DIAGRAM_GROUP_CODE" val="m1-1"/>
  <p:tag name="KSO_WM_DIAGRAM_VERSION" val="3"/>
  <p:tag name="KSO_WM_DIAGRAM_COLOR_TRICK" val="4"/>
  <p:tag name="KSO_WM_DIAGRAM_COLOR_TEXT_CAN_REMOVE" val="n"/>
  <p:tag name="KSO_WM_DIAGRAM_MAX_ITEMCNT" val="6"/>
  <p:tag name="KSO_WM_DIAGRAM_MIN_ITEMCNT" val="2"/>
  <p:tag name="KSO_WM_DIAGRAM_VIRTUALLY_FRAME" val="{&quot;height&quot;:205.3315717513918,&quot;left&quot;:53.568470670444775,&quot;top&quot;:97.96842824860819,&quot;width&quot;:513.581529329555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10;你的智能图形项正文"/>
  <p:tag name="KSO_WM_DIAGRAM_USE_COLOR_VALUE" val="{&quot;color_scheme&quot;:1,&quot;color_type&quot;:1,&quot;theme_color_indexes&quot;:[]}"/>
</p:tagLst>
</file>

<file path=ppt/tags/tag8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6_1"/>
  <p:tag name="KSO_WM_UNIT_ID" val="diagram20231790_5*l_h_f*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1.7,&quot;left&quot;:153.5,&quot;top&quot;:114.55,&quot;width&quot;:63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 name="KSO_WM_DIAGRAM_USE_COLOR_VALUE" val="{&quot;color_scheme&quot;:1,&quot;color_type&quot;:1,&quot;theme_color_indexes&quot;:[]}"/>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3_1"/>
  <p:tag name="KSO_WM_TEMPLATE_CATEGORY" val="diagram"/>
  <p:tag name="KSO_WM_TEMPLATE_INDEX" val="20231110"/>
  <p:tag name="KSO_WM_UNIT_LAYERLEVEL" val="1_1_1"/>
  <p:tag name="KSO_WM_TAG_VERSION" val="3.0"/>
  <p:tag name="KSO_WM_BEAUTIFY_FLAG" val="#wm#"/>
  <p:tag name="KSO_WM_DIAGRAM_GROUP_CODE" val="m1-1"/>
  <p:tag name="KSO_WM_UNIT_SUBTYPE" val="d"/>
  <p:tag name="KSO_WM_UNIT_TYPE" val="m_h_i"/>
  <p:tag name="KSO_WM_UNIT_INDEX" val="1_3_1"/>
  <p:tag name="KSO_WM_DIAGRAM_VERSION" val="3"/>
  <p:tag name="KSO_WM_DIAGRAM_COLOR_TRICK" val="4"/>
  <p:tag name="KSO_WM_DIAGRAM_COLOR_TEXT_CAN_REMOVE" val="n"/>
  <p:tag name="KSO_WM_DIAGRAM_MAX_ITEMCNT" val="6"/>
  <p:tag name="KSO_WM_DIAGRAM_MIN_ITEMCNT" val="2"/>
  <p:tag name="KSO_WM_DIAGRAM_VIRTUALLY_FRAME" val="{&quot;height&quot;:205.3315717513918,&quot;left&quot;:53.568470670444775,&quot;top&quot;:97.96842824860819,&quot;width&quot;:518.6315293295553}"/>
  <p:tag name="KSO_WM_DIAGRAM_COLOR_MATCH_VALUE" val="{&quot;shape&quot;:{&quot;fill&quot;:{&quot;gradient&quot;:[{&quot;brightness&quot;:0,&quot;colorType&quot;:1,&quot;foreColorIndex&quot;:7,&quot;pos&quot;:0,&quot;transparency&quot;:0},{&quot;brightness&quot;:0.4000000059604645,&quot;colorType&quot;:1,&quot;foreColorIndex&quot;:7,&quot;pos&quot;:1,&quot;transparency&quot;:0}],&quot;type&quot;:3},&quot;glow&quot;:{&quot;colorType&quot;:0},&quot;line&quot;:{&quot;type&quot;:0},&quot;shadow&quot;:{&quot;brightness&quot;:-0.25,&quot;colorType&quot;:1,&quot;foreColorIndex&quot;:7,&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03"/>
  <p:tag name="KSO_WM_DIAGRAM_USE_COLOR_VALUE" val="{&quot;color_scheme&quot;:1,&quot;color_type&quot;:1,&quot;theme_color_indexes&quot;:[]}"/>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5_1"/>
  <p:tag name="KSO_WM_TEMPLATE_CATEGORY" val="diagram"/>
  <p:tag name="KSO_WM_TEMPLATE_INDEX" val="20231110"/>
  <p:tag name="KSO_WM_UNIT_LAYERLEVEL" val="1_1_1"/>
  <p:tag name="KSO_WM_TAG_VERSION" val="3.0"/>
  <p:tag name="KSO_WM_BEAUTIFY_FLAG" val="#wm#"/>
  <p:tag name="KSO_WM_DIAGRAM_GROUP_CODE" val="m1-1"/>
  <p:tag name="KSO_WM_UNIT_SUBTYPE" val="d"/>
  <p:tag name="KSO_WM_UNIT_TYPE" val="m_h_i"/>
  <p:tag name="KSO_WM_UNIT_INDEX" val="1_5_1"/>
  <p:tag name="KSO_WM_DIAGRAM_VERSION" val="3"/>
  <p:tag name="KSO_WM_DIAGRAM_COLOR_TRICK" val="4"/>
  <p:tag name="KSO_WM_DIAGRAM_COLOR_TEXT_CAN_REMOVE" val="n"/>
  <p:tag name="KSO_WM_DIAGRAM_MAX_ITEMCNT" val="6"/>
  <p:tag name="KSO_WM_DIAGRAM_MIN_ITEMCNT" val="2"/>
  <p:tag name="KSO_WM_DIAGRAM_VIRTUALLY_FRAME" val="{&quot;height&quot;:205.3315717513918,&quot;left&quot;:53.568470670444775,&quot;top&quot;:97.96842824860819,&quot;width&quot;:518.6315293295553}"/>
  <p:tag name="KSO_WM_DIAGRAM_COLOR_MATCH_VALUE" val="{&quot;shape&quot;:{&quot;fill&quot;:{&quot;gradient&quot;:[{&quot;brightness&quot;:0,&quot;colorType&quot;:1,&quot;foreColorIndex&quot;:9,&quot;pos&quot;:0,&quot;transparency&quot;:0},{&quot;brightness&quot;:0.4000000059604645,&quot;colorType&quot;:1,&quot;foreColorIndex&quot;:9,&quot;pos&quot;:1,&quot;transparency&quot;:0}],&quot;type&quot;:3},&quot;glow&quot;:{&quot;colorType&quot;:0},&quot;line&quot;:{&quot;type&quot;:0},&quot;shadow&quot;:{&quot;brightness&quot;:-0.25,&quot;colorType&quot;:1,&quot;foreColorIndex&quot;:9,&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05"/>
  <p:tag name="KSO_WM_DIAGRAM_USE_COLOR_VALUE" val="{&quot;color_scheme&quot;:1,&quot;color_type&quot;:1,&quot;theme_color_indexes&quot;:[]}"/>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1_1"/>
  <p:tag name="KSO_WM_TEMPLATE_CATEGORY" val="diagram"/>
  <p:tag name="KSO_WM_TEMPLATE_INDEX" val="20231110"/>
  <p:tag name="KSO_WM_UNIT_LAYERLEVEL" val="1_1_1"/>
  <p:tag name="KSO_WM_TAG_VERSION" val="3.0"/>
  <p:tag name="KSO_WM_BEAUTIFY_FLAG" val="#wm#"/>
  <p:tag name="KSO_WM_DIAGRAM_GROUP_CODE" val="m1-1"/>
  <p:tag name="KSO_WM_UNIT_SUBTYPE" val="d"/>
  <p:tag name="KSO_WM_UNIT_TYPE" val="m_h_i"/>
  <p:tag name="KSO_WM_UNIT_INDEX" val="1_1_1"/>
  <p:tag name="KSO_WM_DIAGRAM_VERSION" val="3"/>
  <p:tag name="KSO_WM_DIAGRAM_COLOR_TRICK" val="4"/>
  <p:tag name="KSO_WM_DIAGRAM_COLOR_TEXT_CAN_REMOVE" val="n"/>
  <p:tag name="KSO_WM_DIAGRAM_MAX_ITEMCNT" val="6"/>
  <p:tag name="KSO_WM_DIAGRAM_MIN_ITEMCNT" val="2"/>
  <p:tag name="KSO_WM_DIAGRAM_VIRTUALLY_FRAME" val="{&quot;height&quot;:205.3315717513918,&quot;left&quot;:53.568470670444775,&quot;top&quot;:97.96842824860819,&quot;width&quot;:518.6315293295553}"/>
  <p:tag name="KSO_WM_DIAGRAM_COLOR_MATCH_VALUE" val="{&quot;shape&quot;:{&quot;fill&quot;:{&quot;gradient&quot;:[{&quot;brightness&quot;:0,&quot;colorType&quot;:1,&quot;foreColorIndex&quot;:5,&quot;pos&quot;:0.15000000596046448,&quot;transparency&quot;:0},{&quot;brightness&quot;:0.4000000059604645,&quot;colorType&quot;:1,&quot;foreColorIndex&quot;:5,&quot;pos&quot;:1,&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01"/>
  <p:tag name="KSO_WM_DIAGRAM_USE_COLOR_VALUE" val="{&quot;color_scheme&quot;:1,&quot;color_type&quot;:1,&quot;theme_color_indexes&quot;:[]}"/>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2_1"/>
  <p:tag name="KSO_WM_TEMPLATE_CATEGORY" val="diagram"/>
  <p:tag name="KSO_WM_TEMPLATE_INDEX" val="20231110"/>
  <p:tag name="KSO_WM_UNIT_LAYERLEVEL" val="1_1_1"/>
  <p:tag name="KSO_WM_TAG_VERSION" val="3.0"/>
  <p:tag name="KSO_WM_BEAUTIFY_FLAG" val="#wm#"/>
  <p:tag name="KSO_WM_DIAGRAM_GROUP_CODE" val="m1-1"/>
  <p:tag name="KSO_WM_UNIT_TYPE" val="m_h_i"/>
  <p:tag name="KSO_WM_UNIT_INDEX" val="1_2_1"/>
  <p:tag name="KSO_WM_DIAGRAM_VERSION" val="3"/>
  <p:tag name="KSO_WM_DIAGRAM_COLOR_TRICK" val="4"/>
  <p:tag name="KSO_WM_DIAGRAM_COLOR_TEXT_CAN_REMOVE" val="n"/>
  <p:tag name="KSO_WM_DIAGRAM_MAX_ITEMCNT" val="6"/>
  <p:tag name="KSO_WM_DIAGRAM_MIN_ITEMCNT" val="2"/>
  <p:tag name="KSO_WM_DIAGRAM_VIRTUALLY_FRAME" val="{&quot;height&quot;:205.3315717513918,&quot;left&quot;:53.568470670444775,&quot;top&quot;:97.96842824860819,&quot;width&quot;:518.6315293295553}"/>
  <p:tag name="KSO_WM_DIAGRAM_COLOR_MATCH_VALUE" val="{&quot;shape&quot;:{&quot;fill&quot;:{&quot;gradient&quot;:[{&quot;brightness&quot;:-0.15000000596046448,&quot;colorType&quot;:1,&quot;foreColorIndex&quot;:6,&quot;pos&quot;:0.25,&quot;transparency&quot;:0},{&quot;brightness&quot;:0.05000000074505806,&quot;colorType&quot;:1,&quot;foreColorIndex&quot;:6,&quot;pos&quot;:0.8799999952316284,&quot;transparency&quot;:0}],&quot;type&quot;:3},&quot;glow&quot;:{&quot;colorType&quot;:0},&quot;line&quot;:{&quot;type&quot;:0},&quot;shadow&quot;:{&quot;brightness&quot;:-0.25,&quot;colorType&quot;:1,&quot;foreColorIndex&quot;:6,&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2_2"/>
  <p:tag name="KSO_WM_TEMPLATE_CATEGORY" val="diagram"/>
  <p:tag name="KSO_WM_TEMPLATE_INDEX" val="20231110"/>
  <p:tag name="KSO_WM_UNIT_LAYERLEVEL" val="1_1_1"/>
  <p:tag name="KSO_WM_TAG_VERSION" val="3.0"/>
  <p:tag name="KSO_WM_BEAUTIFY_FLAG" val="#wm#"/>
  <p:tag name="KSO_WM_DIAGRAM_GROUP_CODE" val="m1-1"/>
  <p:tag name="KSO_WM_UNIT_TYPE" val="m_h_i"/>
  <p:tag name="KSO_WM_UNIT_INDEX" val="1_2_2"/>
  <p:tag name="KSO_WM_DIAGRAM_VERSION" val="3"/>
  <p:tag name="KSO_WM_DIAGRAM_COLOR_TRICK" val="4"/>
  <p:tag name="KSO_WM_DIAGRAM_COLOR_TEXT_CAN_REMOVE" val="n"/>
  <p:tag name="KSO_WM_DIAGRAM_MAX_ITEMCNT" val="6"/>
  <p:tag name="KSO_WM_DIAGRAM_MIN_ITEMCNT" val="2"/>
  <p:tag name="KSO_WM_DIAGRAM_VIRTUALLY_FRAME" val="{&quot;height&quot;:205.3315717513918,&quot;left&quot;:53.568470670444775,&quot;top&quot;:97.96842824860819,&quot;width&quot;:518.6315293295553}"/>
  <p:tag name="KSO_WM_DIAGRAM_COLOR_MATCH_VALUE" val="{&quot;shape&quot;:{&quot;fill&quot;:{&quot;gradient&quot;:[{&quot;brightness&quot;:-0.15000000596046448,&quot;colorType&quot;:1,&quot;foreColorIndex&quot;:6,&quot;pos&quot;:0,&quot;transparency&quot;:0},{&quot;brightness&quot;:0.10000000149011612,&quot;colorType&quot;:1,&quot;foreColorIndex&quot;:6,&quot;pos&quot;:0.8799999952316284,&quot;transparency&quot;:0}],&quot;type&quot;:3},&quot;glow&quot;:{&quot;colorType&quot;:0},&quot;line&quot;:{&quot;type&quot;:0},&quot;shadow&quot;:{&quot;brightness&quot;:-0.25,&quot;colorType&quot;:1,&quot;foreColorIndex&quot;:6,&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4_2"/>
  <p:tag name="KSO_WM_TEMPLATE_CATEGORY" val="diagram"/>
  <p:tag name="KSO_WM_TEMPLATE_INDEX" val="20231110"/>
  <p:tag name="KSO_WM_UNIT_LAYERLEVEL" val="1_1_1"/>
  <p:tag name="KSO_WM_TAG_VERSION" val="3.0"/>
  <p:tag name="KSO_WM_BEAUTIFY_FLAG" val="#wm#"/>
  <p:tag name="KSO_WM_DIAGRAM_GROUP_CODE" val="m1-1"/>
  <p:tag name="KSO_WM_UNIT_TYPE" val="m_h_i"/>
  <p:tag name="KSO_WM_UNIT_INDEX" val="1_4_2"/>
  <p:tag name="KSO_WM_DIAGRAM_VERSION" val="3"/>
  <p:tag name="KSO_WM_DIAGRAM_COLOR_TRICK" val="4"/>
  <p:tag name="KSO_WM_DIAGRAM_COLOR_TEXT_CAN_REMOVE" val="n"/>
  <p:tag name="KSO_WM_DIAGRAM_MAX_ITEMCNT" val="6"/>
  <p:tag name="KSO_WM_DIAGRAM_MIN_ITEMCNT" val="2"/>
  <p:tag name="KSO_WM_DIAGRAM_VIRTUALLY_FRAME" val="{&quot;height&quot;:205.3315717513918,&quot;left&quot;:53.568470670444775,&quot;top&quot;:97.96842824860819,&quot;width&quot;:518.6315293295553}"/>
  <p:tag name="KSO_WM_DIAGRAM_COLOR_MATCH_VALUE" val="{&quot;shape&quot;:{&quot;fill&quot;:{&quot;gradient&quot;:[{&quot;brightness&quot;:-0.15000000596046448,&quot;colorType&quot;:1,&quot;foreColorIndex&quot;:8,&quot;pos&quot;:0,&quot;transparency&quot;:0},{&quot;brightness&quot;:0.10000000149011612,&quot;colorType&quot;:1,&quot;foreColorIndex&quot;:8,&quot;pos&quot;:0.8799999952316284,&quot;transparency&quot;:0}],&quot;type&quot;:3},&quot;glow&quot;:{&quot;colorType&quot;:0},&quot;line&quot;:{&quot;type&quot;:0},&quot;shadow&quot;:{&quot;brightness&quot;:-0.25,&quot;colorType&quot;:1,&quot;foreColorIndex&quot;:8,&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4_1"/>
  <p:tag name="KSO_WM_TEMPLATE_CATEGORY" val="diagram"/>
  <p:tag name="KSO_WM_TEMPLATE_INDEX" val="20231110"/>
  <p:tag name="KSO_WM_UNIT_LAYERLEVEL" val="1_1_1"/>
  <p:tag name="KSO_WM_TAG_VERSION" val="3.0"/>
  <p:tag name="KSO_WM_BEAUTIFY_FLAG" val="#wm#"/>
  <p:tag name="KSO_WM_DIAGRAM_GROUP_CODE" val="m1-1"/>
  <p:tag name="KSO_WM_UNIT_TYPE" val="m_h_i"/>
  <p:tag name="KSO_WM_UNIT_INDEX" val="1_4_1"/>
  <p:tag name="KSO_WM_DIAGRAM_VERSION" val="3"/>
  <p:tag name="KSO_WM_DIAGRAM_COLOR_TRICK" val="4"/>
  <p:tag name="KSO_WM_DIAGRAM_COLOR_TEXT_CAN_REMOVE" val="n"/>
  <p:tag name="KSO_WM_DIAGRAM_MAX_ITEMCNT" val="6"/>
  <p:tag name="KSO_WM_DIAGRAM_MIN_ITEMCNT" val="2"/>
  <p:tag name="KSO_WM_DIAGRAM_VIRTUALLY_FRAME" val="{&quot;height&quot;:205.3315717513918,&quot;left&quot;:53.568470670444775,&quot;top&quot;:97.96842824860819,&quot;width&quot;:518.6315293295553}"/>
  <p:tag name="KSO_WM_DIAGRAM_COLOR_MATCH_VALUE" val="{&quot;shape&quot;:{&quot;fill&quot;:{&quot;gradient&quot;:[{&quot;brightness&quot;:-0.15000000596046448,&quot;colorType&quot;:1,&quot;foreColorIndex&quot;:8,&quot;pos&quot;:0.25,&quot;transparency&quot;:0},{&quot;brightness&quot;:0.05000000074505806,&quot;colorType&quot;:1,&quot;foreColorIndex&quot;:8,&quot;pos&quot;:0.8799999952316284,&quot;transparency&quot;:0}],&quot;type&quot;:3},&quot;glow&quot;:{&quot;colorType&quot;:0},&quot;line&quot;:{&quot;type&quot;:0},&quot;shadow&quot;:{&quot;brightness&quot;:-0.25,&quot;colorType&quot;:1,&quot;foreColorIndex&quot;:8,&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6_1"/>
  <p:tag name="KSO_WM_TEMPLATE_CATEGORY" val="diagram"/>
  <p:tag name="KSO_WM_TEMPLATE_INDEX" val="20231110"/>
  <p:tag name="KSO_WM_UNIT_LAYERLEVEL" val="1_1_1"/>
  <p:tag name="KSO_WM_TAG_VERSION" val="3.0"/>
  <p:tag name="KSO_WM_BEAUTIFY_FLAG" val="#wm#"/>
  <p:tag name="KSO_WM_DIAGRAM_GROUP_CODE" val="m1-1"/>
  <p:tag name="KSO_WM_UNIT_TYPE" val="m_h_i"/>
  <p:tag name="KSO_WM_UNIT_INDEX" val="1_6_1"/>
  <p:tag name="KSO_WM_DIAGRAM_VERSION" val="3"/>
  <p:tag name="KSO_WM_DIAGRAM_COLOR_TRICK" val="4"/>
  <p:tag name="KSO_WM_DIAGRAM_COLOR_TEXT_CAN_REMOVE" val="n"/>
  <p:tag name="KSO_WM_DIAGRAM_MAX_ITEMCNT" val="6"/>
  <p:tag name="KSO_WM_DIAGRAM_MIN_ITEMCNT" val="2"/>
  <p:tag name="KSO_WM_DIAGRAM_VIRTUALLY_FRAME" val="{&quot;height&quot;:205.3315717513918,&quot;left&quot;:53.568470670444775,&quot;top&quot;:97.96842824860819,&quot;width&quot;:518.6315293295553}"/>
  <p:tag name="KSO_WM_DIAGRAM_COLOR_MATCH_VALUE" val="{&quot;shape&quot;:{&quot;fill&quot;:{&quot;gradient&quot;:[{&quot;brightness&quot;:-0.15000000596046448,&quot;colorType&quot;:1,&quot;foreColorIndex&quot;:10,&quot;pos&quot;:0.25,&quot;transparency&quot;:0},{&quot;brightness&quot;:0.05000000074505806,&quot;colorType&quot;:1,&quot;foreColorIndex&quot;:10,&quot;pos&quot;:0.8799999952316284,&quot;transparency&quot;:0}],&quot;type&quot;:3},&quot;glow&quot;:{&quot;colorType&quot;:0},&quot;line&quot;:{&quot;type&quot;:0},&quot;shadow&quot;:{&quot;brightness&quot;:-0.25,&quot;colorType&quot;:1,&quot;foreColorIndex&quot;:10,&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4_3"/>
  <p:tag name="KSO_WM_TEMPLATE_CATEGORY" val="diagram"/>
  <p:tag name="KSO_WM_TEMPLATE_INDEX" val="20231110"/>
  <p:tag name="KSO_WM_UNIT_LAYERLEVEL" val="1_1_1"/>
  <p:tag name="KSO_WM_TAG_VERSION" val="3.0"/>
  <p:tag name="KSO_WM_BEAUTIFY_FLAG" val="#wm#"/>
  <p:tag name="KSO_WM_DIAGRAM_GROUP_CODE" val="m1-1"/>
  <p:tag name="KSO_WM_UNIT_SUBTYPE" val="d"/>
  <p:tag name="KSO_WM_UNIT_TYPE" val="m_h_i"/>
  <p:tag name="KSO_WM_UNIT_INDEX" val="1_4_3"/>
  <p:tag name="KSO_WM_DIAGRAM_VERSION" val="3"/>
  <p:tag name="KSO_WM_DIAGRAM_COLOR_TRICK" val="4"/>
  <p:tag name="KSO_WM_DIAGRAM_COLOR_TEXT_CAN_REMOVE" val="n"/>
  <p:tag name="KSO_WM_DIAGRAM_MAX_ITEMCNT" val="6"/>
  <p:tag name="KSO_WM_DIAGRAM_MIN_ITEMCNT" val="2"/>
  <p:tag name="KSO_WM_DIAGRAM_VIRTUALLY_FRAME" val="{&quot;height&quot;:205.3315717513918,&quot;left&quot;:53.568470670444775,&quot;top&quot;:97.96842824860819,&quot;width&quot;:518.6315293295553}"/>
  <p:tag name="KSO_WM_DIAGRAM_COLOR_MATCH_VALUE" val="{&quot;shape&quot;:{&quot;fill&quot;:{&quot;gradient&quot;:[{&quot;brightness&quot;:0,&quot;colorType&quot;:1,&quot;foreColorIndex&quot;:8,&quot;pos&quot;:0,&quot;transparency&quot;:0},{&quot;brightness&quot;:0.4000000059604645,&quot;colorType&quot;:1,&quot;foreColorIndex&quot;:8,&quot;pos&quot;:1,&quot;transparency&quot;:0}],&quot;type&quot;:3},&quot;glow&quot;:{&quot;colorType&quot;:0},&quot;line&quot;:{&quot;type&quot;:0},&quot;shadow&quot;:{&quot;brightness&quot;:-0.25,&quot;colorType&quot;:1,&quot;foreColorIndex&quot;:8,&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04"/>
  <p:tag name="KSO_WM_DIAGRAM_USE_COLOR_VALUE" val="{&quot;color_scheme&quot;:1,&quot;color_type&quot;:1,&quot;theme_color_indexes&quot;:[]}"/>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0_5*m_h_i*1_6_2"/>
  <p:tag name="KSO_WM_TEMPLATE_CATEGORY" val="diagram"/>
  <p:tag name="KSO_WM_TEMPLATE_INDEX" val="20231110"/>
  <p:tag name="KSO_WM_UNIT_LAYERLEVEL" val="1_1_1"/>
  <p:tag name="KSO_WM_TAG_VERSION" val="3.0"/>
  <p:tag name="KSO_WM_BEAUTIFY_FLAG" val="#wm#"/>
  <p:tag name="KSO_WM_DIAGRAM_GROUP_CODE" val="m1-1"/>
  <p:tag name="KSO_WM_UNIT_SUBTYPE" val="d"/>
  <p:tag name="KSO_WM_UNIT_TYPE" val="m_h_i"/>
  <p:tag name="KSO_WM_UNIT_INDEX" val="1_6_2"/>
  <p:tag name="KSO_WM_DIAGRAM_VERSION" val="3"/>
  <p:tag name="KSO_WM_DIAGRAM_COLOR_TRICK" val="4"/>
  <p:tag name="KSO_WM_DIAGRAM_COLOR_TEXT_CAN_REMOVE" val="n"/>
  <p:tag name="KSO_WM_DIAGRAM_MAX_ITEMCNT" val="6"/>
  <p:tag name="KSO_WM_DIAGRAM_MIN_ITEMCNT" val="2"/>
  <p:tag name="KSO_WM_DIAGRAM_VIRTUALLY_FRAME" val="{&quot;height&quot;:205.3315717513918,&quot;left&quot;:53.568470670444775,&quot;top&quot;:97.96842824860819,&quot;width&quot;:518.6315293295553}"/>
  <p:tag name="KSO_WM_DIAGRAM_COLOR_MATCH_VALUE" val="{&quot;shape&quot;:{&quot;fill&quot;:{&quot;gradient&quot;:[{&quot;brightness&quot;:0,&quot;colorType&quot;:1,&quot;foreColorIndex&quot;:10,&quot;pos&quot;:0,&quot;transparency&quot;:0},{&quot;brightness&quot;:0.4000000059604645,&quot;colorType&quot;:1,&quot;foreColorIndex&quot;:10,&quot;pos&quot;:1,&quot;transparency&quot;:0}],&quot;type&quot;:3},&quot;glow&quot;:{&quot;colorType&quot;:0},&quot;line&quot;:{&quot;type&quot;:0},&quot;shadow&quot;:{&quot;brightness&quot;:-0.25,&quot;colorType&quot;:1,&quot;foreColorIndex&quot;:10,&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06"/>
  <p:tag name="KSO_WM_DIAGRAM_USE_COLOR_VALUE" val="{&quot;color_scheme&quot;:1,&quot;color_type&quot;:1,&quot;theme_color_indexes&qu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2266</Words>
  <Application>WPS 演示</Application>
  <PresentationFormat>On-screen Show (4:3)</PresentationFormat>
  <Paragraphs>228</Paragraphs>
  <Slides>14</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14</vt:i4>
      </vt:variant>
    </vt:vector>
  </HeadingPairs>
  <TitlesOfParts>
    <vt:vector size="25" baseType="lpstr">
      <vt:lpstr>Arial</vt:lpstr>
      <vt:lpstr>宋体</vt:lpstr>
      <vt:lpstr>Wingdings</vt:lpstr>
      <vt:lpstr>微软雅黑</vt:lpstr>
      <vt:lpstr>微软雅黑 Light</vt:lpstr>
      <vt:lpstr>黑体</vt:lpstr>
      <vt:lpstr>Microsoft YaHei UI</vt:lpstr>
      <vt:lpstr>Calibri Light</vt:lpstr>
      <vt:lpstr>Calibri</vt:lpstr>
      <vt:lpstr>Arial Unicode MS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【作业目标】</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Wang</cp:lastModifiedBy>
  <cp:revision>438</cp:revision>
  <dcterms:created xsi:type="dcterms:W3CDTF">2024-02-27T01:37:00Z</dcterms:created>
  <dcterms:modified xsi:type="dcterms:W3CDTF">2024-06-05T08:59:44Z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2024-03-08T16:00:00Z</vt:filetime>
  </property>
  <property fmtid="{D5CDD505-2E9C-101B-9397-08002B2CF9AE}" pid="3" name="Creator">
    <vt:lpwstr>Adobe Acrobat 22.0</vt:lpwstr>
  </property>
  <property fmtid="{D5CDD505-2E9C-101B-9397-08002B2CF9AE}" pid="4" name="LastSaved">
    <vt:filetime>2024-03-08T16:00:00Z</vt:filetime>
  </property>
  <property fmtid="{D5CDD505-2E9C-101B-9397-08002B2CF9AE}" pid="5" name="ICV">
    <vt:lpwstr>9A1E159F8A6D483A9E523C81083DDADA_13</vt:lpwstr>
  </property>
  <property fmtid="{D5CDD505-2E9C-101B-9397-08002B2CF9AE}" pid="6" name="KSOProductBuildVer">
    <vt:lpwstr>2052-12.1.0.16929</vt:lpwstr>
  </property>
</Properties>
</file>