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handoutMasterIdLst>
    <p:handoutMasterId r:id="rId19"/>
  </p:handoutMasterIdLst>
  <p:sldIdLst>
    <p:sldId id="894" r:id="rId3"/>
    <p:sldId id="890" r:id="rId4"/>
    <p:sldId id="429" r:id="rId5"/>
    <p:sldId id="3901" r:id="rId6"/>
    <p:sldId id="480" r:id="rId7"/>
    <p:sldId id="3937" r:id="rId8"/>
    <p:sldId id="3932" r:id="rId9"/>
    <p:sldId id="3968" r:id="rId10"/>
    <p:sldId id="3998" r:id="rId11"/>
    <p:sldId id="3999" r:id="rId12"/>
    <p:sldId id="4000" r:id="rId13"/>
    <p:sldId id="4001" r:id="rId14"/>
    <p:sldId id="3933" r:id="rId15"/>
    <p:sldId id="4140" r:id="rId16"/>
    <p:sldId id="3913" r:id="rId17"/>
  </p:sldIdLst>
  <p:sldSz cx="7556500" cy="4254500"/>
  <p:notesSz cx="7556500" cy="4254500"/>
  <p:embeddedFontLst>
    <p:embeddedFont>
      <p:font typeface="微软雅黑" panose="020B0503020204020204" charset="-122"/>
      <p:regular r:id="rId24"/>
    </p:embeddedFont>
    <p:embeddedFont>
      <p:font typeface="微软雅黑 Light" panose="020B0502040204020203" charset="-122"/>
      <p:regular r:id="rId25"/>
    </p:embeddedFont>
    <p:embeddedFont>
      <p:font typeface="黑体" panose="02010609060101010101" charset="-122"/>
      <p:regular r:id="rId26"/>
    </p:embeddedFont>
    <p:embeddedFont>
      <p:font typeface="Calibri Light" panose="020F0302020204030204"/>
      <p:regular r:id="rId27"/>
      <p:italic r:id="rId28"/>
    </p:embeddedFont>
    <p:embeddedFont>
      <p:font typeface="Impact" panose="020B0806030902050204"/>
      <p:regular r:id="rId29"/>
    </p:embeddedFont>
    <p:embeddedFont>
      <p:font typeface="Microsoft YaHei UI" panose="020B0503020204020204" charset="-122"/>
      <p:regular r:id="rId30"/>
    </p:embeddedFont>
    <p:embeddedFont>
      <p:font typeface="Calibri" panose="020F0502020204030204" charset="0"/>
      <p:regular r:id="rId31"/>
      <p:bold r:id="rId32"/>
      <p:italic r:id="rId33"/>
      <p:boldItalic r:id="rId34"/>
    </p:embeddedFont>
  </p:embeddedFontLst>
  <p:custDataLst>
    <p:tags r:id="rId35"/>
  </p:custDataLst>
  <p:defaultTextStyle>
    <a:defPPr>
      <a:defRPr kern="0"/>
    </a:defPPr>
  </p:defaultTextStyle>
  <p:extLst>
    <p:ext uri="{EFAFB233-063F-42B5-8137-9DF3F51BA10A}">
      <p15:sldGuideLst xmlns:p15="http://schemas.microsoft.com/office/powerpoint/2012/main">
        <p15:guide id="1" orient="horz" pos="2880" userDrawn="1">
          <p15:clr>
            <a:srgbClr val="A4A3A4"/>
          </p15:clr>
        </p15:guide>
        <p15:guide id="2" pos="220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farid nurjamil" initials="f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2AD8D"/>
    <a:srgbClr val="BC825C"/>
    <a:srgbClr val="B5865E"/>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78" d="100"/>
          <a:sy n="78" d="100"/>
        </p:scale>
        <p:origin x="-1536" y="-84"/>
      </p:cViewPr>
      <p:guideLst>
        <p:guide orient="horz" pos="2880"/>
        <p:guide pos="220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gs" Target="tags/tag46.xml"/><Relationship Id="rId34" Type="http://schemas.openxmlformats.org/officeDocument/2006/relationships/font" Target="fonts/font11.fntdata"/><Relationship Id="rId33" Type="http://schemas.openxmlformats.org/officeDocument/2006/relationships/font" Target="fonts/font10.fntdata"/><Relationship Id="rId32" Type="http://schemas.openxmlformats.org/officeDocument/2006/relationships/font" Target="fonts/font9.fntdata"/><Relationship Id="rId31" Type="http://schemas.openxmlformats.org/officeDocument/2006/relationships/font" Target="fonts/font8.fntdata"/><Relationship Id="rId30" Type="http://schemas.openxmlformats.org/officeDocument/2006/relationships/font" Target="fonts/font7.fntdata"/><Relationship Id="rId3" Type="http://schemas.openxmlformats.org/officeDocument/2006/relationships/slide" Target="slides/slide1.xml"/><Relationship Id="rId29" Type="http://schemas.openxmlformats.org/officeDocument/2006/relationships/font" Target="fonts/font6.fntdata"/><Relationship Id="rId28" Type="http://schemas.openxmlformats.org/officeDocument/2006/relationships/font" Target="fonts/font5.fntdata"/><Relationship Id="rId27" Type="http://schemas.openxmlformats.org/officeDocument/2006/relationships/font" Target="fonts/font4.fntdata"/><Relationship Id="rId26" Type="http://schemas.openxmlformats.org/officeDocument/2006/relationships/font" Target="fonts/font3.fntdata"/><Relationship Id="rId25" Type="http://schemas.openxmlformats.org/officeDocument/2006/relationships/font" Target="fonts/font2.fntdata"/><Relationship Id="rId24" Type="http://schemas.openxmlformats.org/officeDocument/2006/relationships/font" Target="fonts/font1.fntdata"/><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handoutMaster" Target="handoutMasters/handoutMaster1.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260"/>
            </a:lvl1pPr>
          </a:lstStyle>
          <a:p>
            <a:endParaRPr lang="zh-CN" altLang="en-US"/>
          </a:p>
        </p:txBody>
      </p:sp>
      <p:sp>
        <p:nvSpPr>
          <p:cNvPr id="3" name="日期占位符 2"/>
          <p:cNvSpPr>
            <a:spLocks noGrp="1"/>
          </p:cNvSpPr>
          <p:nvPr>
            <p:ph type="dt" sz="quarter" idx="1"/>
          </p:nvPr>
        </p:nvSpPr>
        <p:spPr>
          <a:xfrm>
            <a:off x="4716221" y="0"/>
            <a:ext cx="3607996" cy="99320"/>
          </a:xfrm>
          <a:prstGeom prst="rect">
            <a:avLst/>
          </a:prstGeom>
        </p:spPr>
        <p:txBody>
          <a:bodyPr vert="horz" lIns="91440" tIns="45720" rIns="91440" bIns="45720" rtlCol="0"/>
          <a:lstStyle>
            <a:lvl1pPr algn="r">
              <a:defRPr sz="26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1880205"/>
            <a:ext cx="3607996" cy="99320"/>
          </a:xfrm>
          <a:prstGeom prst="rect">
            <a:avLst/>
          </a:prstGeom>
        </p:spPr>
        <p:txBody>
          <a:bodyPr vert="horz" lIns="91440" tIns="45720" rIns="91440" bIns="45720" rtlCol="0" anchor="b"/>
          <a:lstStyle>
            <a:lvl1pPr algn="l">
              <a:defRPr sz="260"/>
            </a:lvl1pPr>
          </a:lstStyle>
          <a:p>
            <a:endParaRPr lang="zh-CN" altLang="en-US"/>
          </a:p>
        </p:txBody>
      </p:sp>
      <p:sp>
        <p:nvSpPr>
          <p:cNvPr id="5" name="灯片编号占位符 4"/>
          <p:cNvSpPr>
            <a:spLocks noGrp="1"/>
          </p:cNvSpPr>
          <p:nvPr>
            <p:ph type="sldNum" sz="quarter" idx="3"/>
          </p:nvPr>
        </p:nvSpPr>
        <p:spPr>
          <a:xfrm>
            <a:off x="4716221" y="1880205"/>
            <a:ext cx="3607996" cy="99320"/>
          </a:xfrm>
          <a:prstGeom prst="rect">
            <a:avLst/>
          </a:prstGeom>
        </p:spPr>
        <p:txBody>
          <a:bodyPr vert="horz" lIns="91440" tIns="45720" rIns="91440" bIns="45720" rtlCol="0" anchor="b"/>
          <a:lstStyle>
            <a:lvl1pPr algn="r">
              <a:defRPr sz="26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607996" cy="9932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716221" y="0"/>
            <a:ext cx="3607996" cy="99320"/>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569214" y="247441"/>
            <a:ext cx="1187715" cy="668089"/>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832614" y="952646"/>
            <a:ext cx="6660915" cy="779438"/>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1880205"/>
            <a:ext cx="3607996" cy="9932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716221" y="1880205"/>
            <a:ext cx="3607996" cy="99320"/>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86626" y="915285"/>
            <a:ext cx="5983246" cy="509269"/>
          </a:xfrm>
          <a:prstGeom prst="rect">
            <a:avLst/>
          </a:prstGeom>
        </p:spPr>
        <p:txBody>
          <a:bodyPr wrap="square" lIns="0" tIns="0" rIns="0" bIns="0">
            <a:spAutoFit/>
          </a:bodyPr>
          <a:lstStyle>
            <a:lvl1pPr>
              <a:defRPr b="0" i="0">
                <a:solidFill>
                  <a:schemeClr val="tx1"/>
                </a:solidFill>
              </a:defRPr>
            </a:lvl1pPr>
          </a:lstStyle>
          <a:p/>
        </p:txBody>
      </p:sp>
      <p:sp>
        <p:nvSpPr>
          <p:cNvPr id="3" name="Holder 3"/>
          <p:cNvSpPr>
            <a:spLocks noGrp="1"/>
          </p:cNvSpPr>
          <p:nvPr>
            <p:ph type="subTitle" idx="4"/>
          </p:nvPr>
        </p:nvSpPr>
        <p:spPr>
          <a:xfrm>
            <a:off x="1133475" y="2382520"/>
            <a:ext cx="5289550" cy="1063625"/>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5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巩固旧知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6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实训实操</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1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情境导入</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2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755"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新知讲解</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showMasterSp="0" userDrawn="1">
  <p:cSld name="3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拓展延伸</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4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案例分析</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5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巩固旧知</a:t>
            </a:r>
            <a:endParaRPr lang="zh-CN" altLang="en-US" sz="900" b="1">
              <a:effectLst>
                <a:outerShdw blurRad="38100" dist="38100" dir="2700000" algn="tl">
                  <a:srgbClr val="000000">
                    <a:alpha val="43137"/>
                  </a:srgbClr>
                </a:outerShdw>
              </a:effectLst>
            </a:endParaRPr>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6_过渡页1">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zh-CN" altLang="en-US" sz="900" b="1">
                <a:effectLst>
                  <a:outerShdw blurRad="38100" dist="38100" dir="2700000" algn="tl">
                    <a:srgbClr val="000000">
                      <a:alpha val="43137"/>
                    </a:srgbClr>
                  </a:outerShdw>
                </a:effectLst>
              </a:rPr>
              <a:t>实训实操</a:t>
            </a:r>
            <a:endParaRPr lang="zh-CN" altLang="en-US" sz="900" b="1">
              <a:effectLst>
                <a:outerShdw blurRad="38100" dist="38100" dir="2700000" algn="tl">
                  <a:srgbClr val="000000">
                    <a:alpha val="43137"/>
                  </a:srgbClr>
                </a:outerShdw>
              </a:effectLst>
            </a:endParaRPr>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246380" cy="243205"/>
          </a:xfrm>
          <a:prstGeom prst="rect">
            <a:avLst/>
          </a:prstGeom>
          <a:noFill/>
        </p:spPr>
        <p:txBody>
          <a:bodyPr wrap="none">
            <a:spAutoFit/>
          </a:bodyPr>
          <a:lstStyle/>
          <a:p>
            <a:pPr>
              <a:spcBef>
                <a:spcPts val="0"/>
              </a:spcBef>
              <a:spcAft>
                <a:spcPts val="0"/>
              </a:spcAft>
              <a:defRPr/>
            </a:pPr>
            <a:fld id="{0D732696-082D-4079-9EE7-B50D2751570D}"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B586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7" name="矩形 26"/>
          <p:cNvSpPr/>
          <p:nvPr userDrawn="1"/>
        </p:nvSpPr>
        <p:spPr>
          <a:xfrm>
            <a:off x="0" y="3887156"/>
            <a:ext cx="6321019"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124700" y="3888105"/>
            <a:ext cx="427355" cy="270510"/>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p:spPr>
        <p:txBody>
          <a:bodyPr wrap="none">
            <a:noAutofit/>
          </a:bodyPr>
          <a:lstStyle/>
          <a:p>
            <a:pPr>
              <a:spcBef>
                <a:spcPts val="0"/>
              </a:spcBef>
              <a:spcAft>
                <a:spcPts val="0"/>
              </a:spcAft>
              <a:defRPr/>
            </a:pPr>
            <a:fld id="{B892AB6C-70A6-49EF-A4F5-02149C865011}"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p:txBody>
          <a:bodyPr lIns="0" tIns="0" rIns="0" bIns="0"/>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5A921A-0FB5-461F-8098-03FC0056C8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43558FD-E5B3-4440-9135-3B6EE543F92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1_标题和内容">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09880" cy="243205"/>
          </a:xfrm>
          <a:prstGeom prst="rect">
            <a:avLst/>
          </a:prstGeom>
          <a:noFill/>
        </p:spPr>
        <p:txBody>
          <a:bodyPr wrap="none">
            <a:spAutoFit/>
          </a:bodyPr>
          <a:lstStyle/>
          <a:p>
            <a:pPr>
              <a:spcBef>
                <a:spcPts val="0"/>
              </a:spcBef>
              <a:spcAft>
                <a:spcPts val="0"/>
              </a:spcAft>
              <a:defRPr/>
            </a:pPr>
            <a:fld id="{3226AE28-ABE2-43C5-B855-5BEC63CEC049}"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80256" y="603331"/>
            <a:ext cx="6798619" cy="437325"/>
          </a:xfrm>
        </p:spPr>
        <p:txBody>
          <a:bodyPr wrap="square">
            <a:normAutofit/>
          </a:bodyPr>
          <a:lstStyle>
            <a:lvl1pPr algn="ctr">
              <a:defRPr sz="1985">
                <a:solidFill>
                  <a:schemeClr val="tx1">
                    <a:lumMod val="85000"/>
                    <a:lumOff val="15000"/>
                  </a:schemeClr>
                </a:solidFill>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4"/>
            </p:custDataLst>
          </p:nvPr>
        </p:nvSpPr>
        <p:spPr/>
        <p:txBody>
          <a:bodyPr wrap="square">
            <a:normAutofit/>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5"/>
            </p:custDataLst>
          </p:nvPr>
        </p:nvSpPr>
        <p:spPr/>
        <p:txBody>
          <a:bodyPr/>
          <a:lstStyle/>
          <a:p>
            <a:endParaRPr lang="zh-CN" altLang="en-US" dirty="0"/>
          </a:p>
        </p:txBody>
      </p:sp>
      <p:sp>
        <p:nvSpPr>
          <p:cNvPr id="5" name="灯片编号占位符 4"/>
          <p:cNvSpPr>
            <a:spLocks noGrp="1"/>
          </p:cNvSpPr>
          <p:nvPr>
            <p:ph type="sldNum" sz="quarter" idx="12"/>
            <p:custDataLst>
              <p:tags r:id="rId6"/>
            </p:custDataLst>
          </p:nvPr>
        </p:nvSpPr>
        <p:spPr/>
        <p:txBody>
          <a:bodyPr wrap="square">
            <a:normAutofit/>
          </a:bodyPr>
          <a:lstStyle/>
          <a:p>
            <a:fld id="{49AE70B2-8BF9-45C0-BB95-33D1B9D3A854}" type="slidenum">
              <a:rPr lang="zh-CN" altLang="en-US" smtClean="0"/>
            </a:fld>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4_两栏内容">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Rectangle 17"/>
          <p:cNvSpPr>
            <a:spLocks noChangeArrowheads="1"/>
          </p:cNvSpPr>
          <p:nvPr userDrawn="1"/>
        </p:nvSpPr>
        <p:spPr bwMode="auto">
          <a:xfrm>
            <a:off x="0" y="0"/>
            <a:ext cx="7556500" cy="4254500"/>
          </a:xfrm>
          <a:prstGeom prst="rect">
            <a:avLst/>
          </a:prstGeom>
          <a:gradFill rotWithShape="1">
            <a:gsLst>
              <a:gs pos="0">
                <a:schemeClr val="bg1"/>
              </a:gs>
              <a:gs pos="100000">
                <a:srgbClr val="DDDDDD"/>
              </a:gs>
            </a:gsLst>
            <a:lin ang="2700000" scaled="1"/>
          </a:gradFill>
          <a:ln w="9525" algn="ctr">
            <a:noFill/>
            <a:miter lim="800000"/>
          </a:ln>
          <a:effectLst/>
        </p:spPr>
        <p:txBody>
          <a:bodyPr wrap="none" anchor="ctr"/>
          <a:lstStyle/>
          <a:p>
            <a:pPr algn="r">
              <a:lnSpc>
                <a:spcPct val="120000"/>
              </a:lnSpc>
              <a:spcBef>
                <a:spcPts val="0"/>
              </a:spcBef>
              <a:spcAft>
                <a:spcPts val="0"/>
              </a:spcAft>
              <a:defRPr/>
            </a:pPr>
            <a:endParaRPr lang="zh-CN" altLang="en-US" sz="620" dirty="0">
              <a:latin typeface="微软雅黑" panose="020B0503020204020204" charset="-122"/>
              <a:ea typeface="微软雅黑" panose="020B0503020204020204" charset="-122"/>
            </a:endParaRPr>
          </a:p>
        </p:txBody>
      </p:sp>
      <p:sp>
        <p:nvSpPr>
          <p:cNvPr id="3" name="五边形 18"/>
          <p:cNvSpPr/>
          <p:nvPr userDrawn="1"/>
        </p:nvSpPr>
        <p:spPr>
          <a:xfrm rot="5400000">
            <a:off x="759880" y="311701"/>
            <a:ext cx="459370" cy="669690"/>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4" name="矩形 19"/>
          <p:cNvSpPr/>
          <p:nvPr userDrawn="1"/>
        </p:nvSpPr>
        <p:spPr>
          <a:xfrm>
            <a:off x="655120" y="0"/>
            <a:ext cx="668891" cy="41658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cxnSp>
        <p:nvCxnSpPr>
          <p:cNvPr id="5" name="直接连接符 21"/>
          <p:cNvCxnSpPr/>
          <p:nvPr userDrawn="1"/>
        </p:nvCxnSpPr>
        <p:spPr>
          <a:xfrm>
            <a:off x="1403688" y="429389"/>
            <a:ext cx="0" cy="223559"/>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26"/>
          <p:cNvSpPr/>
          <p:nvPr userDrawn="1"/>
        </p:nvSpPr>
        <p:spPr>
          <a:xfrm>
            <a:off x="0" y="3887156"/>
            <a:ext cx="6321019"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8" name="矩形 27"/>
          <p:cNvSpPr/>
          <p:nvPr userDrawn="1"/>
        </p:nvSpPr>
        <p:spPr>
          <a:xfrm>
            <a:off x="7139427" y="3887156"/>
            <a:ext cx="417073" cy="267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endParaRPr lang="zh-CN" altLang="en-US" sz="100"/>
          </a:p>
        </p:txBody>
      </p:sp>
      <p:sp>
        <p:nvSpPr>
          <p:cNvPr id="9" name="TextBox 15"/>
          <p:cNvSpPr txBox="1"/>
          <p:nvPr userDrawn="1"/>
        </p:nvSpPr>
        <p:spPr>
          <a:xfrm>
            <a:off x="7218120" y="3915716"/>
            <a:ext cx="373380" cy="243205"/>
          </a:xfrm>
          <a:prstGeom prst="rect">
            <a:avLst/>
          </a:prstGeom>
          <a:noFill/>
        </p:spPr>
        <p:txBody>
          <a:bodyPr wrap="none">
            <a:spAutoFit/>
          </a:bodyPr>
          <a:lstStyle/>
          <a:p>
            <a:pPr>
              <a:spcBef>
                <a:spcPts val="0"/>
              </a:spcBef>
              <a:spcAft>
                <a:spcPts val="0"/>
              </a:spcAft>
              <a:defRPr/>
            </a:pPr>
            <a:fld id="{1C8CFD0E-4695-4D61-AF4F-97BA427AFA08}"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标题和副标题">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3"/>
            </p:custDataLst>
          </p:nvPr>
        </p:nvSpPr>
        <p:spPr>
          <a:xfrm>
            <a:off x="377081" y="379066"/>
            <a:ext cx="6798619" cy="437325"/>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4"/>
            </p:custDataLst>
          </p:nvPr>
        </p:nvSpPr>
        <p:spPr>
          <a:xfrm>
            <a:off x="377038" y="887905"/>
            <a:ext cx="6798095" cy="236534"/>
          </a:xfrm>
        </p:spPr>
        <p:txBody>
          <a:bodyPr lIns="101600" tIns="38100" rIns="76200" bIns="38100" anchor="t" anchorCtr="0">
            <a:normAutofit/>
          </a:bodyPr>
          <a:lstStyle>
            <a:lvl1pPr marL="0" indent="0">
              <a:lnSpc>
                <a:spcPct val="100000"/>
              </a:lnSpc>
              <a:buNone/>
              <a:defRPr sz="1240" b="1" spc="200">
                <a:solidFill>
                  <a:schemeClr val="tx1">
                    <a:lumMod val="75000"/>
                    <a:lumOff val="25000"/>
                  </a:schemeClr>
                </a:solidFill>
              </a:defRPr>
            </a:lvl1pPr>
            <a:lvl2pPr marL="283845" indent="0">
              <a:buNone/>
              <a:defRPr sz="1240" b="1"/>
            </a:lvl2pPr>
            <a:lvl3pPr marL="567055" indent="0">
              <a:buNone/>
              <a:defRPr sz="1115" b="1"/>
            </a:lvl3pPr>
            <a:lvl4pPr marL="850900" indent="0">
              <a:buNone/>
              <a:defRPr sz="995" b="1"/>
            </a:lvl4pPr>
            <a:lvl5pPr marL="1134745" indent="0">
              <a:buNone/>
              <a:defRPr sz="995" b="1"/>
            </a:lvl5pPr>
            <a:lvl6pPr marL="1417955" indent="0">
              <a:buNone/>
              <a:defRPr sz="995" b="1"/>
            </a:lvl6pPr>
            <a:lvl7pPr marL="1701800" indent="0">
              <a:buNone/>
              <a:defRPr sz="995" b="1"/>
            </a:lvl7pPr>
            <a:lvl8pPr marL="1985645" indent="0">
              <a:buNone/>
              <a:defRPr sz="995" b="1"/>
            </a:lvl8pPr>
            <a:lvl9pPr marL="2268855" indent="0">
              <a:buNone/>
              <a:defRPr sz="995" b="1"/>
            </a:lvl9pPr>
          </a:lstStyle>
          <a:p>
            <a:pPr lvl="0"/>
            <a:r>
              <a:rPr lang="zh-CN" altLang="en-US" dirty="0"/>
              <a:t>单击此处编辑副标题</a:t>
            </a:r>
            <a:endParaRPr lang="en-US" altLang="zh-CN" dirty="0"/>
          </a:p>
        </p:txBody>
      </p:sp>
      <p:sp>
        <p:nvSpPr>
          <p:cNvPr id="7" name="日期占位符 6"/>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6"/>
            </p:custDataLst>
          </p:nvPr>
        </p:nvSpPr>
        <p:spPr/>
        <p:txBody>
          <a:bodyPr/>
          <a:lstStyle/>
          <a:p>
            <a:endParaRPr lang="zh-CN" altLang="en-US"/>
          </a:p>
        </p:txBody>
      </p:sp>
      <p:sp>
        <p:nvSpPr>
          <p:cNvPr id="9" name="灯片编号占位符 8"/>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sz="half" idx="2"/>
          </p:nvPr>
        </p:nvSpPr>
        <p:spPr>
          <a:xfrm>
            <a:off x="377825" y="978535"/>
            <a:ext cx="3287077" cy="280797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4529147" y="995838"/>
            <a:ext cx="1825625" cy="2842260"/>
          </a:xfrm>
          <a:prstGeom prst="rect">
            <a:avLst/>
          </a:prstGeom>
        </p:spPr>
        <p:txBody>
          <a:bodyPr wrap="square" lIns="0" tIns="0" rIns="0" bIns="0">
            <a:spAutoFit/>
          </a:bodyPr>
          <a:lstStyle>
            <a:lvl1pPr>
              <a:defRPr sz="1100" b="0" i="0">
                <a:solidFill>
                  <a:srgbClr val="393838"/>
                </a:solidFill>
                <a:latin typeface="微软雅黑 Light" panose="020B0502040204020203" charset="-122"/>
                <a:cs typeface="微软雅黑 Light" panose="020B0502040204020203" charset="-122"/>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showMasterSp="0">
  <p:cSld name="Title Only">
    <p:bg>
      <p:bgPr>
        <a:solidFill>
          <a:schemeClr val="bg1"/>
        </a:solidFill>
        <a:effectLst/>
      </p:bgPr>
    </p:bg>
    <p:spTree>
      <p:nvGrpSpPr>
        <p:cNvPr id="1" name=""/>
        <p:cNvGrpSpPr/>
        <p:nvPr/>
      </p:nvGrpSpPr>
      <p:grpSpPr>
        <a:xfrm>
          <a:off x="0" y="0"/>
          <a:ext cx="0" cy="0"/>
          <a:chOff x="0" y="0"/>
          <a:chExt cx="0" cy="0"/>
        </a:xfrm>
      </p:grpSpPr>
      <p:pic>
        <p:nvPicPr>
          <p:cNvPr id="16" name="https://photo-static-api.fotomore.com/creative/vcg/400/new/VCG41491380135.jpg" descr="团结"/>
          <p:cNvPicPr/>
          <p:nvPr/>
        </p:nvPicPr>
        <p:blipFill>
          <a:blip r:embed="rId2"/>
          <a:srcRect t="7915" b="7915"/>
          <a:stretch>
            <a:fillRect/>
          </a:stretch>
        </p:blipFill>
        <p:spPr>
          <a:xfrm>
            <a:off x="0" y="4737"/>
            <a:ext cx="7553325" cy="4244663"/>
          </a:xfrm>
          <a:prstGeom prst="rect">
            <a:avLst/>
          </a:prstGeom>
        </p:spPr>
      </p:pic>
      <p:pic>
        <p:nvPicPr>
          <p:cNvPr id="17" name="bg object 17"/>
          <p:cNvPicPr/>
          <p:nvPr/>
        </p:nvPicPr>
        <p:blipFill>
          <a:blip r:embed="rId3" cstate="print"/>
          <a:stretch>
            <a:fillRect/>
          </a:stretch>
        </p:blipFill>
        <p:spPr>
          <a:xfrm>
            <a:off x="3730193" y="655347"/>
            <a:ext cx="86740" cy="1518092"/>
          </a:xfrm>
          <a:prstGeom prst="rect">
            <a:avLst/>
          </a:prstGeom>
        </p:spPr>
      </p:pic>
      <p:pic>
        <p:nvPicPr>
          <p:cNvPr id="18" name="bg object 18"/>
          <p:cNvPicPr/>
          <p:nvPr/>
        </p:nvPicPr>
        <p:blipFill>
          <a:blip r:embed="rId4" cstate="print"/>
          <a:stretch>
            <a:fillRect/>
          </a:stretch>
        </p:blipFill>
        <p:spPr>
          <a:xfrm>
            <a:off x="2298839" y="655347"/>
            <a:ext cx="2955645" cy="2955643"/>
          </a:xfrm>
          <a:prstGeom prst="rect">
            <a:avLst/>
          </a:prstGeom>
        </p:spPr>
      </p:pic>
      <p:pic>
        <p:nvPicPr>
          <p:cNvPr id="19" name="bg object 19"/>
          <p:cNvPicPr/>
          <p:nvPr/>
        </p:nvPicPr>
        <p:blipFill>
          <a:blip r:embed="rId5" cstate="print"/>
          <a:stretch>
            <a:fillRect/>
          </a:stretch>
        </p:blipFill>
        <p:spPr>
          <a:xfrm>
            <a:off x="3717797" y="2068110"/>
            <a:ext cx="123926" cy="123926"/>
          </a:xfrm>
          <a:prstGeom prst="rect">
            <a:avLst/>
          </a:prstGeom>
        </p:spPr>
      </p:pic>
      <p:pic>
        <p:nvPicPr>
          <p:cNvPr id="20" name="bg object 20"/>
          <p:cNvPicPr/>
          <p:nvPr/>
        </p:nvPicPr>
        <p:blipFill>
          <a:blip r:embed="rId5" cstate="print"/>
          <a:stretch>
            <a:fillRect/>
          </a:stretch>
        </p:blipFill>
        <p:spPr>
          <a:xfrm>
            <a:off x="3711600" y="593383"/>
            <a:ext cx="123926" cy="123924"/>
          </a:xfrm>
          <a:prstGeom prst="rect">
            <a:avLst/>
          </a:prstGeom>
        </p:spPr>
      </p:pic>
      <p:sp>
        <p:nvSpPr>
          <p:cNvPr id="2" name="Holder 2"/>
          <p:cNvSpPr>
            <a:spLocks noGrp="1"/>
          </p:cNvSpPr>
          <p:nvPr>
            <p:ph type="title"/>
          </p:nvPr>
        </p:nvSpPr>
        <p:spPr/>
        <p:txBody>
          <a:bodyPr lIns="0" tIns="0" rIns="0" bIns="0"/>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情境导入</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新知讲解</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3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拓展延伸</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grpSp>
        <p:nvGrpSpPr>
          <p:cNvPr id="6" name="object 3"/>
          <p:cNvGrpSpPr/>
          <p:nvPr userDrawn="1"/>
        </p:nvGrpSpPr>
        <p:grpSpPr>
          <a:xfrm>
            <a:off x="730250" y="968375"/>
            <a:ext cx="780415" cy="541020"/>
            <a:chOff x="799326" y="574794"/>
            <a:chExt cx="1239520" cy="855344"/>
          </a:xfrm>
        </p:grpSpPr>
        <p:pic>
          <p:nvPicPr>
            <p:cNvPr id="8" name="object 4"/>
            <p:cNvPicPr/>
            <p:nvPr/>
          </p:nvPicPr>
          <p:blipFill>
            <a:blip r:embed="rId3" cstate="print"/>
            <a:stretch>
              <a:fillRect/>
            </a:stretch>
          </p:blipFill>
          <p:spPr>
            <a:xfrm>
              <a:off x="861289" y="574794"/>
              <a:ext cx="830308" cy="830307"/>
            </a:xfrm>
            <a:prstGeom prst="rect">
              <a:avLst/>
            </a:prstGeom>
          </p:spPr>
        </p:pic>
        <p:pic>
          <p:nvPicPr>
            <p:cNvPr id="9" name="object 5"/>
            <p:cNvPicPr/>
            <p:nvPr/>
          </p:nvPicPr>
          <p:blipFill>
            <a:blip r:embed="rId4" cstate="print"/>
            <a:stretch>
              <a:fillRect/>
            </a:stretch>
          </p:blipFill>
          <p:spPr>
            <a:xfrm>
              <a:off x="799326" y="667740"/>
              <a:ext cx="1239265" cy="762147"/>
            </a:xfrm>
            <a:prstGeom prst="rect">
              <a:avLst/>
            </a:prstGeom>
          </p:spPr>
        </p:pic>
        <p:pic>
          <p:nvPicPr>
            <p:cNvPr id="10" name="object 6"/>
            <p:cNvPicPr/>
            <p:nvPr/>
          </p:nvPicPr>
          <p:blipFill>
            <a:blip r:embed="rId5" cstate="print"/>
            <a:stretch>
              <a:fillRect/>
            </a:stretch>
          </p:blipFill>
          <p:spPr>
            <a:xfrm>
              <a:off x="1642027" y="872223"/>
              <a:ext cx="68159" cy="99136"/>
            </a:xfrm>
            <a:prstGeom prst="rect">
              <a:avLst/>
            </a:prstGeom>
          </p:spPr>
        </p:pic>
        <p:pic>
          <p:nvPicPr>
            <p:cNvPr id="11" name="object 7"/>
            <p:cNvPicPr/>
            <p:nvPr/>
          </p:nvPicPr>
          <p:blipFill>
            <a:blip r:embed="rId6" cstate="print"/>
            <a:stretch>
              <a:fillRect/>
            </a:stretch>
          </p:blipFill>
          <p:spPr>
            <a:xfrm>
              <a:off x="1418959" y="1101483"/>
              <a:ext cx="285031" cy="285026"/>
            </a:xfrm>
            <a:prstGeom prst="rect">
              <a:avLst/>
            </a:prstGeom>
          </p:spPr>
        </p:pic>
      </p:grpSp>
      <p:sp>
        <p:nvSpPr>
          <p:cNvPr id="12" name="object 8"/>
          <p:cNvSpPr txBox="1"/>
          <p:nvPr userDrawn="1"/>
        </p:nvSpPr>
        <p:spPr>
          <a:xfrm>
            <a:off x="574675" y="1156335"/>
            <a:ext cx="545465" cy="100330"/>
          </a:xfrm>
          <a:prstGeom prst="rect">
            <a:avLst/>
          </a:prstGeom>
        </p:spPr>
        <p:txBody>
          <a:bodyPr vert="horz" wrap="square" lIns="0" tIns="11430" rIns="0" bIns="0" rtlCol="0">
            <a:noAutofit/>
          </a:bodyPr>
          <a:p>
            <a:pPr marL="12700">
              <a:lnSpc>
                <a:spcPct val="100000"/>
              </a:lnSpc>
              <a:spcBef>
                <a:spcPts val="90"/>
              </a:spcBef>
            </a:pPr>
            <a:r>
              <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案例分析</a:t>
            </a:r>
            <a:endParaRPr lang="zh-CN" altLang="en-US" sz="1000" b="1" spc="-25" dirty="0">
              <a:solidFill>
                <a:schemeClr val="accent6">
                  <a:lumMod val="75000"/>
                </a:schemeClr>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12.png"/><Relationship Id="rId25" Type="http://schemas.openxmlformats.org/officeDocument/2006/relationships/image" Target="../media/image11.png"/><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userDrawn="1"/>
        </p:nvPicPr>
        <p:blipFill>
          <a:blip r:embed="rId25" cstate="print"/>
          <a:stretch>
            <a:fillRect/>
          </a:stretch>
        </p:blipFill>
        <p:spPr>
          <a:xfrm>
            <a:off x="86753" y="209211"/>
            <a:ext cx="247848" cy="235453"/>
          </a:xfrm>
          <a:prstGeom prst="rect">
            <a:avLst/>
          </a:prstGeom>
        </p:spPr>
      </p:pic>
      <p:pic>
        <p:nvPicPr>
          <p:cNvPr id="17" name="bg object 17"/>
          <p:cNvPicPr/>
          <p:nvPr userDrawn="1"/>
        </p:nvPicPr>
        <p:blipFill>
          <a:blip r:embed="rId26" cstate="print"/>
          <a:stretch>
            <a:fillRect/>
          </a:stretch>
        </p:blipFill>
        <p:spPr>
          <a:xfrm>
            <a:off x="204482" y="333138"/>
            <a:ext cx="179689" cy="173497"/>
          </a:xfrm>
          <a:prstGeom prst="rect">
            <a:avLst/>
          </a:prstGeom>
        </p:spPr>
      </p:pic>
      <p:sp>
        <p:nvSpPr>
          <p:cNvPr id="2" name="Holder 2"/>
          <p:cNvSpPr>
            <a:spLocks noGrp="1"/>
          </p:cNvSpPr>
          <p:nvPr>
            <p:ph type="title"/>
          </p:nvPr>
        </p:nvSpPr>
        <p:spPr>
          <a:xfrm>
            <a:off x="3736078" y="370008"/>
            <a:ext cx="893445" cy="233679"/>
          </a:xfrm>
          <a:prstGeom prst="rect">
            <a:avLst/>
          </a:prstGeom>
        </p:spPr>
        <p:txBody>
          <a:bodyPr wrap="square" lIns="0" tIns="0" rIns="0" bIns="0">
            <a:spAutoFit/>
          </a:bodyPr>
          <a:lstStyle>
            <a:lvl1pPr>
              <a:defRPr sz="1350" b="1" i="0">
                <a:solidFill>
                  <a:srgbClr val="FF9933"/>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a:xfrm>
            <a:off x="527217" y="723198"/>
            <a:ext cx="6502064" cy="1958975"/>
          </a:xfrm>
          <a:prstGeom prst="rect">
            <a:avLst/>
          </a:prstGeom>
        </p:spPr>
        <p:txBody>
          <a:bodyPr wrap="square" lIns="0" tIns="0" rIns="0" bIns="0">
            <a:spAutoFit/>
          </a:bodyPr>
          <a:lstStyle>
            <a:lvl1pPr>
              <a:defRPr sz="1200" b="1" i="0">
                <a:solidFill>
                  <a:srgbClr val="3E3E3E"/>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a:xfrm>
            <a:off x="2569210" y="3956685"/>
            <a:ext cx="2418080" cy="212725"/>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377825" y="3956685"/>
            <a:ext cx="1737995" cy="21272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5440680" y="3956685"/>
            <a:ext cx="1737995" cy="21272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
        <p:nvSpPr>
          <p:cNvPr id="10" name="矩形 27"/>
          <p:cNvSpPr/>
          <p:nvPr userDrawn="1"/>
        </p:nvSpPr>
        <p:spPr>
          <a:xfrm>
            <a:off x="7139427" y="3887156"/>
            <a:ext cx="417073" cy="267876"/>
          </a:xfrm>
          <a:prstGeom prst="rect">
            <a:avLst/>
          </a:prstGeom>
          <a:gradFill>
            <a:gsLst>
              <a:gs pos="50000">
                <a:srgbClr val="B5865E"/>
              </a:gs>
              <a:gs pos="0">
                <a:schemeClr val="accent6">
                  <a:lumMod val="25000"/>
                  <a:lumOff val="75000"/>
                </a:schemeClr>
              </a:gs>
              <a:gs pos="100000">
                <a:schemeClr val="accent6">
                  <a:lumMod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p>
            <a:pPr algn="ctr">
              <a:spcBef>
                <a:spcPts val="0"/>
              </a:spcBef>
              <a:spcAft>
                <a:spcPts val="0"/>
              </a:spcAft>
              <a:defRPr/>
            </a:pPr>
            <a:endParaRPr lang="zh-CN" altLang="en-US" sz="100"/>
          </a:p>
        </p:txBody>
      </p:sp>
      <p:sp>
        <p:nvSpPr>
          <p:cNvPr id="11" name="TextBox 15"/>
          <p:cNvSpPr txBox="1"/>
          <p:nvPr userDrawn="1"/>
        </p:nvSpPr>
        <p:spPr>
          <a:xfrm>
            <a:off x="7218120" y="3915716"/>
            <a:ext cx="246380" cy="243205"/>
          </a:xfrm>
          <a:prstGeom prst="rect">
            <a:avLst/>
          </a:prstGeom>
          <a:noFill/>
        </p:spPr>
        <p:txBody>
          <a:bodyPr wrap="none">
            <a:spAutoFit/>
          </a:bodyPr>
          <a:p>
            <a:pPr>
              <a:spcBef>
                <a:spcPts val="0"/>
              </a:spcBef>
              <a:spcAft>
                <a:spcPts val="0"/>
              </a:spcAft>
              <a:defRPr/>
            </a:pPr>
            <a:fld id="{721309E8-8651-4F13-93BF-F683D25BA3C7}" type="slidenum">
              <a:rPr lang="zh-CN" altLang="en-US" sz="990">
                <a:solidFill>
                  <a:schemeClr val="bg1"/>
                </a:solidFill>
                <a:latin typeface="+mn-lt"/>
                <a:ea typeface="+mn-ea"/>
              </a:rPr>
            </a:fld>
            <a:endParaRPr lang="zh-CN" altLang="en-US" sz="990" dirty="0">
              <a:solidFill>
                <a:schemeClr val="bg1"/>
              </a:solidFill>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8.png"/><Relationship Id="rId8" Type="http://schemas.openxmlformats.org/officeDocument/2006/relationships/image" Target="../media/image17.png"/><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4.jpeg"/><Relationship Id="rId12" Type="http://schemas.openxmlformats.org/officeDocument/2006/relationships/slideLayout" Target="../slideLayouts/slideLayout5.xml"/><Relationship Id="rId11" Type="http://schemas.openxmlformats.org/officeDocument/2006/relationships/image" Target="../media/image20.png"/><Relationship Id="rId10" Type="http://schemas.openxmlformats.org/officeDocument/2006/relationships/image" Target="../media/image19.png"/><Relationship Id="rId1"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image" Target="../media/image24.png"/><Relationship Id="rId3" Type="http://schemas.openxmlformats.org/officeDocument/2006/relationships/image" Target="../media/image23.png"/><Relationship Id="rId22" Type="http://schemas.openxmlformats.org/officeDocument/2006/relationships/slideLayout" Target="../slideLayouts/slideLayout2.xml"/><Relationship Id="rId21" Type="http://schemas.openxmlformats.org/officeDocument/2006/relationships/tags" Target="../tags/tag26.xml"/><Relationship Id="rId20" Type="http://schemas.openxmlformats.org/officeDocument/2006/relationships/tags" Target="../tags/tag25.xml"/><Relationship Id="rId2" Type="http://schemas.openxmlformats.org/officeDocument/2006/relationships/image" Target="../media/image22.jpeg"/><Relationship Id="rId19" Type="http://schemas.openxmlformats.org/officeDocument/2006/relationships/tags" Target="../tags/tag24.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jpeg"/></Relationships>
</file>

<file path=ppt/slides/_rels/slide4.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5" Type="http://schemas.openxmlformats.org/officeDocument/2006/relationships/slideLayout" Target="../slideLayouts/slideLayout5.xml"/><Relationship Id="rId24" Type="http://schemas.openxmlformats.org/officeDocument/2006/relationships/tags" Target="../tags/tag45.xml"/><Relationship Id="rId23" Type="http://schemas.openxmlformats.org/officeDocument/2006/relationships/image" Target="../media/image9.png"/><Relationship Id="rId22" Type="http://schemas.openxmlformats.org/officeDocument/2006/relationships/image" Target="../media/image8.png"/><Relationship Id="rId21" Type="http://schemas.openxmlformats.org/officeDocument/2006/relationships/image" Target="../media/image7.png"/><Relationship Id="rId20" Type="http://schemas.openxmlformats.org/officeDocument/2006/relationships/image" Target="../media/image6.png"/><Relationship Id="rId2" Type="http://schemas.openxmlformats.org/officeDocument/2006/relationships/tags" Target="../tags/tag27.xml"/><Relationship Id="rId19" Type="http://schemas.openxmlformats.org/officeDocument/2006/relationships/tags" Target="../tags/tag44.xml"/><Relationship Id="rId18" Type="http://schemas.openxmlformats.org/officeDocument/2006/relationships/tags" Target="../tags/tag43.xml"/><Relationship Id="rId17" Type="http://schemas.openxmlformats.org/officeDocument/2006/relationships/tags" Target="../tags/tag42.xml"/><Relationship Id="rId16" Type="http://schemas.openxmlformats.org/officeDocument/2006/relationships/tags" Target="../tags/tag41.xml"/><Relationship Id="rId15" Type="http://schemas.openxmlformats.org/officeDocument/2006/relationships/tags" Target="../tags/tag40.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image" Target="../media/image30.jpeg"/></Relationships>
</file>

<file path=ppt/slides/_rels/slide5.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1" Type="http://schemas.openxmlformats.org/officeDocument/2006/relationships/slideLayout" Target="../slideLayouts/slideLayout5.xml"/><Relationship Id="rId10" Type="http://schemas.openxmlformats.org/officeDocument/2006/relationships/image" Target="../media/image39.png"/><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0.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object 2"/>
          <p:cNvGrpSpPr/>
          <p:nvPr/>
        </p:nvGrpSpPr>
        <p:grpSpPr>
          <a:xfrm>
            <a:off x="0" y="4749"/>
            <a:ext cx="7553325" cy="4244468"/>
            <a:chOff x="0" y="4749"/>
            <a:chExt cx="7553325" cy="4244468"/>
          </a:xfrm>
        </p:grpSpPr>
        <p:pic>
          <p:nvPicPr>
            <p:cNvPr id="3" name="object 3" descr="C:/Users/ysn92/Desktop/新建文件夹/微信图片_20240422093542.jpg微信图片_20240422093542"/>
            <p:cNvPicPr/>
            <p:nvPr/>
          </p:nvPicPr>
          <p:blipFill>
            <a:blip r:embed="rId2"/>
            <a:srcRect t="7839" b="7839"/>
            <a:stretch>
              <a:fillRect/>
            </a:stretch>
          </p:blipFill>
          <p:spPr>
            <a:xfrm>
              <a:off x="0" y="4749"/>
              <a:ext cx="7553325" cy="4244468"/>
            </a:xfrm>
            <a:prstGeom prst="rect">
              <a:avLst/>
            </a:prstGeom>
          </p:spPr>
        </p:pic>
        <p:pic>
          <p:nvPicPr>
            <p:cNvPr id="4" name="object 4"/>
            <p:cNvPicPr/>
            <p:nvPr/>
          </p:nvPicPr>
          <p:blipFill>
            <a:blip r:embed="rId3" cstate="print"/>
            <a:stretch>
              <a:fillRect/>
            </a:stretch>
          </p:blipFill>
          <p:spPr>
            <a:xfrm>
              <a:off x="3730193" y="655347"/>
              <a:ext cx="86740" cy="1518092"/>
            </a:xfrm>
            <a:prstGeom prst="rect">
              <a:avLst/>
            </a:prstGeom>
          </p:spPr>
        </p:pic>
        <p:pic>
          <p:nvPicPr>
            <p:cNvPr id="5" name="object 5"/>
            <p:cNvPicPr/>
            <p:nvPr/>
          </p:nvPicPr>
          <p:blipFill>
            <a:blip r:embed="rId4" cstate="print"/>
            <a:stretch>
              <a:fillRect/>
            </a:stretch>
          </p:blipFill>
          <p:spPr>
            <a:xfrm>
              <a:off x="2298839" y="655347"/>
              <a:ext cx="2955645" cy="2955643"/>
            </a:xfrm>
            <a:prstGeom prst="rect">
              <a:avLst/>
            </a:prstGeom>
          </p:spPr>
        </p:pic>
        <p:pic>
          <p:nvPicPr>
            <p:cNvPr id="6" name="object 6"/>
            <p:cNvPicPr/>
            <p:nvPr/>
          </p:nvPicPr>
          <p:blipFill>
            <a:blip r:embed="rId5" cstate="print"/>
            <a:stretch>
              <a:fillRect/>
            </a:stretch>
          </p:blipFill>
          <p:spPr>
            <a:xfrm>
              <a:off x="3717797" y="2068110"/>
              <a:ext cx="123926" cy="123926"/>
            </a:xfrm>
            <a:prstGeom prst="rect">
              <a:avLst/>
            </a:prstGeom>
          </p:spPr>
        </p:pic>
        <p:pic>
          <p:nvPicPr>
            <p:cNvPr id="7" name="object 7"/>
            <p:cNvPicPr/>
            <p:nvPr/>
          </p:nvPicPr>
          <p:blipFill>
            <a:blip r:embed="rId5" cstate="print"/>
            <a:stretch>
              <a:fillRect/>
            </a:stretch>
          </p:blipFill>
          <p:spPr>
            <a:xfrm>
              <a:off x="3711600" y="593383"/>
              <a:ext cx="123926" cy="123924"/>
            </a:xfrm>
            <a:prstGeom prst="rect">
              <a:avLst/>
            </a:prstGeom>
          </p:spPr>
        </p:pic>
        <p:pic>
          <p:nvPicPr>
            <p:cNvPr id="8" name="object 8"/>
            <p:cNvPicPr/>
            <p:nvPr/>
          </p:nvPicPr>
          <p:blipFill>
            <a:blip r:embed="rId6" cstate="print"/>
            <a:stretch>
              <a:fillRect/>
            </a:stretch>
          </p:blipFill>
          <p:spPr>
            <a:xfrm>
              <a:off x="3730193" y="897013"/>
              <a:ext cx="86740" cy="1276426"/>
            </a:xfrm>
            <a:prstGeom prst="rect">
              <a:avLst/>
            </a:prstGeom>
          </p:spPr>
        </p:pic>
        <p:pic>
          <p:nvPicPr>
            <p:cNvPr id="9" name="object 9"/>
            <p:cNvPicPr/>
            <p:nvPr/>
          </p:nvPicPr>
          <p:blipFill>
            <a:blip r:embed="rId7" cstate="print"/>
            <a:stretch>
              <a:fillRect/>
            </a:stretch>
          </p:blipFill>
          <p:spPr>
            <a:xfrm>
              <a:off x="3723995" y="872223"/>
              <a:ext cx="111531" cy="111529"/>
            </a:xfrm>
            <a:prstGeom prst="rect">
              <a:avLst/>
            </a:prstGeom>
          </p:spPr>
        </p:pic>
        <p:pic>
          <p:nvPicPr>
            <p:cNvPr id="10" name="object 10"/>
            <p:cNvPicPr/>
            <p:nvPr/>
          </p:nvPicPr>
          <p:blipFill>
            <a:blip r:embed="rId8" cstate="print"/>
            <a:stretch>
              <a:fillRect/>
            </a:stretch>
          </p:blipFill>
          <p:spPr>
            <a:xfrm>
              <a:off x="2571476" y="921791"/>
              <a:ext cx="2410365" cy="2410369"/>
            </a:xfrm>
            <a:prstGeom prst="rect">
              <a:avLst/>
            </a:prstGeom>
          </p:spPr>
        </p:pic>
        <p:pic>
          <p:nvPicPr>
            <p:cNvPr id="11" name="object 11"/>
            <p:cNvPicPr/>
            <p:nvPr/>
          </p:nvPicPr>
          <p:blipFill>
            <a:blip r:embed="rId9" cstate="print"/>
            <a:stretch>
              <a:fillRect/>
            </a:stretch>
          </p:blipFill>
          <p:spPr>
            <a:xfrm>
              <a:off x="2081966" y="457073"/>
              <a:ext cx="3370803" cy="3370794"/>
            </a:xfrm>
            <a:prstGeom prst="rect">
              <a:avLst/>
            </a:prstGeom>
          </p:spPr>
        </p:pic>
      </p:grpSp>
      <p:sp>
        <p:nvSpPr>
          <p:cNvPr id="12" name="object 12"/>
          <p:cNvSpPr txBox="1"/>
          <p:nvPr/>
        </p:nvSpPr>
        <p:spPr>
          <a:xfrm>
            <a:off x="2634940" y="1822408"/>
            <a:ext cx="2293620" cy="528955"/>
          </a:xfrm>
          <a:prstGeom prst="rect">
            <a:avLst/>
          </a:prstGeom>
        </p:spPr>
        <p:txBody>
          <a:bodyPr vert="horz" wrap="square" lIns="0" tIns="14604" rIns="0" bIns="0" rtlCol="0">
            <a:spAutoFit/>
            <a:scene3d>
              <a:camera prst="orthographicFront"/>
              <a:lightRig rig="threePt" dir="t"/>
            </a:scene3d>
          </a:bodyPr>
          <a:lstStyle/>
          <a:p>
            <a:pPr algn="ctr">
              <a:lnSpc>
                <a:spcPct val="100000"/>
              </a:lnSpc>
              <a:spcBef>
                <a:spcPts val="115"/>
              </a:spcBef>
              <a:tabLst>
                <a:tab pos="848360" algn="l"/>
              </a:tabLst>
            </a:pPr>
            <a:r>
              <a:rPr lang="zh-CN" altLang="en-US" sz="3350" b="1" spc="-50" dirty="0">
                <a:solidFill>
                  <a:schemeClr val="bg1"/>
                </a:solidFill>
                <a:effectLst>
                  <a:outerShdw blurRad="38100" dist="19050" dir="2700000" algn="tl" rotWithShape="0">
                    <a:schemeClr val="dk1">
                      <a:alpha val="40000"/>
                    </a:schemeClr>
                  </a:outerShdw>
                </a:effectLst>
                <a:latin typeface="黑体" panose="02010609060101010101" charset="-122"/>
                <a:ea typeface="宋体" panose="02010600030101010101" pitchFamily="2" charset="-122"/>
                <a:cs typeface="黑体" panose="02010609060101010101" charset="-122"/>
              </a:rPr>
              <a:t>餐饮服务</a:t>
            </a:r>
            <a:endParaRPr lang="zh-CN" altLang="en-US" sz="3350" b="1" spc="-50" dirty="0">
              <a:solidFill>
                <a:schemeClr val="bg1"/>
              </a:solidFill>
              <a:effectLst>
                <a:outerShdw blurRad="38100" dist="19050" dir="2700000" algn="tl" rotWithShape="0">
                  <a:schemeClr val="dk1">
                    <a:alpha val="40000"/>
                  </a:schemeClr>
                </a:outerShdw>
              </a:effectLst>
              <a:latin typeface="黑体" panose="02010609060101010101" charset="-122"/>
              <a:ea typeface="宋体" panose="02010600030101010101" pitchFamily="2" charset="-122"/>
              <a:cs typeface="黑体" panose="02010609060101010101" charset="-122"/>
            </a:endParaRPr>
          </a:p>
        </p:txBody>
      </p:sp>
      <p:grpSp>
        <p:nvGrpSpPr>
          <p:cNvPr id="13" name="object 13"/>
          <p:cNvGrpSpPr/>
          <p:nvPr/>
        </p:nvGrpSpPr>
        <p:grpSpPr>
          <a:xfrm>
            <a:off x="3742582" y="469457"/>
            <a:ext cx="74351" cy="2887488"/>
            <a:chOff x="3742582" y="469457"/>
            <a:chExt cx="74351" cy="2887488"/>
          </a:xfrm>
        </p:grpSpPr>
        <p:pic>
          <p:nvPicPr>
            <p:cNvPr id="14" name="object 14"/>
            <p:cNvPicPr/>
            <p:nvPr/>
          </p:nvPicPr>
          <p:blipFill>
            <a:blip r:embed="rId10" cstate="print"/>
            <a:stretch>
              <a:fillRect/>
            </a:stretch>
          </p:blipFill>
          <p:spPr>
            <a:xfrm>
              <a:off x="3742582" y="469457"/>
              <a:ext cx="61956" cy="1691597"/>
            </a:xfrm>
            <a:prstGeom prst="rect">
              <a:avLst/>
            </a:prstGeom>
          </p:spPr>
        </p:pic>
        <p:pic>
          <p:nvPicPr>
            <p:cNvPr id="15" name="object 15"/>
            <p:cNvPicPr/>
            <p:nvPr/>
          </p:nvPicPr>
          <p:blipFill>
            <a:blip r:embed="rId11" cstate="print"/>
            <a:stretch>
              <a:fillRect/>
            </a:stretch>
          </p:blipFill>
          <p:spPr>
            <a:xfrm>
              <a:off x="3742582" y="3288786"/>
              <a:ext cx="74351" cy="68159"/>
            </a:xfrm>
            <a:prstGeom prst="rect">
              <a:avLst/>
            </a:prstGeom>
          </p:spPr>
        </p:pic>
      </p:grpSp>
      <p:sp>
        <p:nvSpPr>
          <p:cNvPr id="19" name="圆角矩形 18"/>
          <p:cNvSpPr/>
          <p:nvPr/>
        </p:nvSpPr>
        <p:spPr>
          <a:xfrm>
            <a:off x="2880995" y="2578735"/>
            <a:ext cx="1864360" cy="304800"/>
          </a:xfrm>
          <a:prstGeom prst="roundRect">
            <a:avLst/>
          </a:prstGeom>
          <a:gradFill>
            <a:gsLst>
              <a:gs pos="31000">
                <a:srgbClr val="BC825C"/>
              </a:gs>
              <a:gs pos="0">
                <a:schemeClr val="accent6">
                  <a:lumMod val="25000"/>
                  <a:lumOff val="75000"/>
                </a:schemeClr>
              </a:gs>
              <a:gs pos="100000">
                <a:schemeClr val="accent6">
                  <a:lumMod val="85000"/>
                </a:schemeClr>
              </a:gs>
            </a:gsLst>
            <a:lin ang="5400000" scaled="1"/>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sz="1200"/>
              <a:t>学期、班级、授课教师</a:t>
            </a:r>
            <a:endParaRPr lang="zh-CN" sz="1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22047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宴会的分类</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2154555" y="947420"/>
            <a:ext cx="1163955" cy="294005"/>
          </a:xfrm>
          <a:prstGeom prst="rect">
            <a:avLst/>
          </a:prstGeom>
        </p:spPr>
        <p:txBody>
          <a:bodyPr wrap="square">
            <a:noAutofit/>
            <a:extLst>
              <a:ext uri="{4A0BC546-FE56-4ADE-93B0-CB8AF2F6F144}">
                <wpsdc:textFrameExt xmlns:wpsdc="http://www.wps.cn/officeDocument/2022/drawingmlCustomData" type="title"/>
              </a:ext>
            </a:extLst>
          </a:bodyPr>
          <a:p>
            <a:pPr algn="l"/>
            <a:r>
              <a:rPr lang="zh-CN" altLang="en-US" sz="1200" b="1" spc="248">
                <a:latin typeface="Arial" panose="020B0604020202020204" pitchFamily="34" charset="0"/>
                <a:ea typeface="微软雅黑" panose="020B0503020204020204" charset="-122"/>
              </a:rPr>
              <a:t>宴会的特点</a:t>
            </a:r>
            <a:endParaRPr lang="zh-CN" altLang="en-US" sz="1200" b="1" spc="248">
              <a:latin typeface="Arial" panose="020B0604020202020204" pitchFamily="34" charset="0"/>
              <a:ea typeface="微软雅黑" panose="020B0503020204020204" charset="-122"/>
            </a:endParaRPr>
          </a:p>
          <a:p>
            <a:pPr marL="0" marR="0" algn="l" rtl="0" eaLnBrk="1" fontAlgn="auto" latinLnBrk="0" hangingPunct="1">
              <a:buClrTx/>
              <a:buSzTx/>
              <a:buNone/>
            </a:pP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1476798" y="1455970"/>
            <a:ext cx="2518833" cy="2399665"/>
          </a:xfrm>
          <a:prstGeom prst="rect">
            <a:avLst/>
          </a:prstGeom>
        </p:spPr>
        <p:txBody>
          <a:bodyPr>
            <a:spAutoFit/>
            <a:extLst>
              <a:ext uri="{4A0BC546-FE56-4ADE-93B0-CB8AF2F6F144}">
                <wpsdc:textFrameExt xmlns:wpsdc="http://www.wps.cn/officeDocument/2022/drawingmlCustomData" type="text"/>
              </a:ext>
            </a:extLst>
          </a:bodyPr>
          <a:p>
            <a:pPr algn="l"/>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冷餐宴会：</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冷餐宴会多为政府部门或企业举行人数众多的盛大庆祝会、欢迎会、开业闭幕典礼、产品推销展览会等活动所采用。</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algn="l"/>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冷餐宴会举办时间一般在下午或晚上。其特点是以冷餐形式为主，菜品以中西式冷食为主，热菜、点心、水果为辅，菜肴提前摆在餐台上，供客人自取，客人可自由走动，多次取食；酒水可陈放在酒水台上，亦可由服务员端送。台型设计多样，不排席位，可根据参加人数设餐台和酒台。宾主之间广泛交际，自由交谈。冷餐会举办地点选择余地大，既可在室内也可在户外举行，可设小桌、椅子，客人自由入座，也可以不设座位，站立进餐。</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圆角矩形 7"/>
          <p:cNvSpPr/>
          <p:nvPr/>
        </p:nvSpPr>
        <p:spPr>
          <a:xfrm>
            <a:off x="4359910" y="860425"/>
            <a:ext cx="2583180" cy="3055620"/>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7" name="文本框 6"/>
          <p:cNvSpPr txBox="1"/>
          <p:nvPr/>
        </p:nvSpPr>
        <p:spPr>
          <a:xfrm>
            <a:off x="4387850" y="984250"/>
            <a:ext cx="2519045" cy="2861310"/>
          </a:xfrm>
          <a:prstGeom prst="rect">
            <a:avLst/>
          </a:prstGeom>
          <a:noFill/>
        </p:spPr>
        <p:txBody>
          <a:bodyPr wrap="square" rtlCol="0">
            <a:spAutoFit/>
          </a:bodyPr>
          <a:p>
            <a:pPr marR="0" rtl="0" eaLnBrk="1" fontAlgn="auto" latinLnBrk="0" hangingPunct="1"/>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正式宴会：</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正式宴会是在正式场合举行的宴会，通常是政府和群众团体等有关部门为欢迎应邀来访的宾客或来访的宾客为答谢东道主的款待而举行的宴会。</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R="0" rtl="0" eaLnBrk="1" fontAlgn="auto" latinLnBrk="0" hangingPunct="1"/>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正式宴会除不挂国旗、不奏国歌外，其余安排与国宴大体相同。其特点是菜品规格要求高，要求提供高质量的服务，有时要安排乐队奏席间乐，宾主座次席位的安排要求严谨。正式宴会场景布置设计美观大方，气氛隆重、礼仪及服务程序讲究。</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R="0" rtl="0" eaLnBrk="1" fontAlgn="auto" latinLnBrk="0" hangingPunct="1"/>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便宴：</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便宴即非正式宴会，常见的形式有早宴、午宴、晚宴及家宴。</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R="0" rtl="0" eaLnBrk="1" fontAlgn="auto" latinLnBrk="0" hangingPunct="1"/>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这类宴会形式简便，不拘规格、礼仪，可以不安排座位，不做正式讲话，菜肴数量可根据情况酌减，多用于招待亲朋好友、生意上的伙伴等。便宴可以没有明确的主题和重要的背景，只要席间气氛亲切随意，参加宴会者心情舒畅即可。</a:t>
            </a:r>
            <a:endParaRPr lang="zh-CN" altLang="en-US" sz="1000"/>
          </a:p>
        </p:txBody>
      </p:sp>
      <p:sp>
        <p:nvSpPr>
          <p:cNvPr id="11" name="圆角矩形 10"/>
          <p:cNvSpPr/>
          <p:nvPr/>
        </p:nvSpPr>
        <p:spPr>
          <a:xfrm>
            <a:off x="1416050" y="1331595"/>
            <a:ext cx="2580005" cy="2614295"/>
          </a:xfrm>
          <a:prstGeom prst="roundRect">
            <a:avLst/>
          </a:prstGeom>
          <a:noFill/>
          <a:ln w="12700" cmpd="sng">
            <a:solidFill>
              <a:schemeClr val="accent1">
                <a:shade val="50000"/>
              </a:schemeClr>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22047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宴会的分类</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868805" y="478155"/>
            <a:ext cx="2376170" cy="3486785"/>
          </a:xfrm>
          <a:prstGeom prst="rect">
            <a:avLst/>
          </a:prstGeom>
        </p:spPr>
        <p:txBody>
          <a:bodyPr wrap="square">
            <a:noAutofit/>
            <a:extLst>
              <a:ext uri="{4A0BC546-FE56-4ADE-93B0-CB8AF2F6F144}">
                <wpsdc:textFrameExt xmlns:wpsdc="http://www.wps.cn/officeDocument/2022/drawingmlCustomData" type="title"/>
              </a:ext>
            </a:extLst>
          </a:bodyPr>
          <a:p>
            <a:pPr algn="l"/>
            <a:r>
              <a:rPr lang="en-US" altLang="zh-CN" sz="1200" b="1" spc="248">
                <a:latin typeface="Arial" panose="020B0604020202020204" pitchFamily="34" charset="0"/>
                <a:ea typeface="微软雅黑" panose="020B0503020204020204" charset="-122"/>
              </a:rPr>
              <a:t>     </a:t>
            </a:r>
            <a:endParaRPr lang="zh-CN" altLang="en-US" sz="1200" b="1" spc="248">
              <a:latin typeface="Arial" panose="020B0604020202020204" pitchFamily="34" charset="0"/>
              <a:ea typeface="微软雅黑" panose="020B0503020204020204" charset="-122"/>
            </a:endParaRPr>
          </a:p>
          <a:p>
            <a:pPr marL="0" marR="0" algn="l" rtl="0" eaLnBrk="1" fontAlgn="auto" latinLnBrk="0" hangingPunct="1">
              <a:buClrTx/>
              <a:buSzTx/>
              <a:buNone/>
            </a:pP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lnSpc>
                <a:spcPct val="150000"/>
              </a:lnSpc>
              <a:buClrTx/>
              <a:buSzTx/>
              <a:buNone/>
            </a:pPr>
            <a:r>
              <a:rPr kumimoji="0" lang="zh-CN" altLang="en-US" sz="9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鸡尾酒会：</a:t>
            </a:r>
            <a:r>
              <a:rPr kumimoji="0" lang="zh-CN" altLang="en-US" sz="9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鸡尾酒会以酒水为主，略备小吃食品。由服务员用托盘端上，或放置在小桌上。立式就餐，形式较轻松，客人来去自由，不受约束。一般不设座位，没有主宾席，个人可随意走动。举行的时间较为灵活，中午、下午、晚上均可，可用于举办记者招待会、新闻发布会等，也可作为举行庆功宴会、国宾宴会及大型中、西式宴会的前奏活动。</a:t>
            </a:r>
            <a:endParaRPr kumimoji="0" lang="zh-CN" altLang="en-US" sz="9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lnSpc>
                <a:spcPct val="150000"/>
              </a:lnSpc>
              <a:buClrTx/>
              <a:buSzTx/>
              <a:buNone/>
            </a:pPr>
            <a:r>
              <a:rPr kumimoji="0" lang="zh-CN" altLang="en-US" sz="9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茶话会：</a:t>
            </a:r>
            <a:r>
              <a:rPr kumimoji="0" lang="zh-CN" altLang="en-US" sz="9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茶话会是社会团体或单位举行的一种以茶点为主进行纪念、庆祝或答谢的宴请形式，通常设在会议室或会客厅。一般备有茶、点心和各种各样的风味小吃、水果等。茶话会所用的茶叶、茶具要因时、因事、因地、因人而异，席间也可安排一些文艺节目助兴，招待形式简便，气氛轻松愉快。</a:t>
            </a:r>
            <a:endParaRPr kumimoji="0" lang="zh-CN" altLang="en-US" sz="9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lnSpc>
                <a:spcPct val="150000"/>
              </a:lnSpc>
              <a:buClrTx/>
              <a:buSzTx/>
              <a:buNone/>
            </a:pPr>
            <a:endParaRPr kumimoji="0" lang="zh-CN" altLang="en-US" sz="9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4616238" y="846370"/>
            <a:ext cx="2518833" cy="3345815"/>
          </a:xfrm>
          <a:prstGeom prst="rect">
            <a:avLst/>
          </a:prstGeom>
        </p:spPr>
        <p:txBody>
          <a:bodyPr>
            <a:spAutoFit/>
            <a:extLst>
              <a:ext uri="{4A0BC546-FE56-4ADE-93B0-CB8AF2F6F144}">
                <wpsdc:textFrameExt xmlns:wpsdc="http://www.wps.cn/officeDocument/2022/drawingmlCustomData" type="text"/>
              </a:ext>
            </a:extLst>
          </a:bodyPr>
          <a:p>
            <a:pPr algn="l">
              <a:lnSpc>
                <a:spcPct val="150000"/>
              </a:lnSpc>
            </a:pPr>
            <a:r>
              <a:rPr kumimoji="0" lang="zh-CN" altLang="en-US" sz="9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公务宴会：</a:t>
            </a:r>
            <a:r>
              <a:rPr kumimoji="0" lang="zh-CN" altLang="en-US" sz="9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公务宴会是政府部门、事业单位、社会团体以及其他非营利性机构或组织因交流合作、庆典庆功、祝贺纪念等重大公务事项接待国内外宾客而举行的宴席。其特点是宴请环境紧扣公务活动主题，礼貌礼节方面尽量遵循国际礼仪，注重环境设计，宴请的程序和规格相对固定，要符合机关单位的相应规定，宴请规格对等。</a:t>
            </a:r>
            <a:endParaRPr kumimoji="0" lang="zh-CN" altLang="en-US" sz="9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pPr>
            <a:r>
              <a:rPr kumimoji="0" lang="zh-CN" altLang="en-US" sz="9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商务宴会：</a:t>
            </a:r>
            <a:r>
              <a:rPr kumimoji="0" lang="zh-CN" altLang="en-US" sz="9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商务宴会是各类企业、营利性机构或组织为了一定的商务目的而举行的宴席。</a:t>
            </a:r>
            <a:endParaRPr kumimoji="0" lang="zh-CN" altLang="en-US" sz="9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pPr>
            <a:r>
              <a:rPr kumimoji="0" lang="zh-CN" altLang="en-US" sz="9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商务宴会的宴请目的非常广泛，宴请形式多样。安排时，一定要注意了解宴请双方的共同偏好和要求，掌握好宴席的设计与布置，控制好整体服务过程中的服务节奏与气氛，为宴请双方的商务合作奠定基础。</a:t>
            </a:r>
            <a:endParaRPr kumimoji="0" lang="zh-CN" altLang="en-US" sz="9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endParaRPr kumimoji="0" lang="zh-CN" altLang="en-US" sz="9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圆角矩形 7"/>
          <p:cNvSpPr/>
          <p:nvPr/>
        </p:nvSpPr>
        <p:spPr>
          <a:xfrm>
            <a:off x="1734185" y="807720"/>
            <a:ext cx="2583180" cy="3263265"/>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3" name="文本框 2"/>
          <p:cNvSpPr txBox="1"/>
          <p:nvPr/>
        </p:nvSpPr>
        <p:spPr>
          <a:xfrm>
            <a:off x="268605" y="1925955"/>
            <a:ext cx="1290320" cy="549910"/>
          </a:xfrm>
          <a:prstGeom prst="rect">
            <a:avLst/>
          </a:prstGeom>
        </p:spPr>
        <p:txBody>
          <a:bodyPr wrap="square">
            <a:spAutoFit/>
            <a:extLst>
              <a:ext uri="{4A0BC546-FE56-4ADE-93B0-CB8AF2F6F144}">
                <wpsdc:textFrameExt xmlns:wpsdc="http://www.wps.cn/officeDocument/2022/drawingmlCustomData" type="title"/>
              </a:ext>
            </a:extLst>
          </a:bodyPr>
          <a:p>
            <a:pPr algn="l"/>
            <a:r>
              <a:rPr lang="en-US" altLang="zh-CN" sz="2980" b="1" spc="248">
                <a:latin typeface="Arial" panose="020B0604020202020204" pitchFamily="34" charset="0"/>
                <a:ea typeface="微软雅黑" panose="020B0503020204020204" charset="-122"/>
                <a:sym typeface="+mn-ea"/>
              </a:rPr>
              <a:t> </a:t>
            </a:r>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宴会的特点</a:t>
            </a:r>
            <a:endParaRPr lang="zh-CN" altLang="en-US" sz="2980" b="1" spc="248">
              <a:latin typeface="Arial" panose="020B0604020202020204" pitchFamily="34" charset="0"/>
              <a:ea typeface="微软雅黑" panose="020B0503020204020204" charset="-122"/>
            </a:endParaRPr>
          </a:p>
        </p:txBody>
      </p:sp>
      <p:sp>
        <p:nvSpPr>
          <p:cNvPr id="11" name="圆角矩形 10"/>
          <p:cNvSpPr/>
          <p:nvPr/>
        </p:nvSpPr>
        <p:spPr>
          <a:xfrm>
            <a:off x="4554855" y="807085"/>
            <a:ext cx="2580005" cy="3264535"/>
          </a:xfrm>
          <a:prstGeom prst="roundRect">
            <a:avLst/>
          </a:prstGeom>
          <a:noFill/>
          <a:ln w="12700" cmpd="sng">
            <a:solidFill>
              <a:schemeClr val="accent1">
                <a:shade val="50000"/>
              </a:schemeClr>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22047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宴会的分类</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2021205" y="618490"/>
            <a:ext cx="2376170" cy="3270250"/>
          </a:xfrm>
          <a:prstGeom prst="rect">
            <a:avLst/>
          </a:prstGeom>
        </p:spPr>
        <p:txBody>
          <a:bodyPr wrap="square">
            <a:noAutofit/>
            <a:extLst>
              <a:ext uri="{4A0BC546-FE56-4ADE-93B0-CB8AF2F6F144}">
                <wpsdc:textFrameExt xmlns:wpsdc="http://www.wps.cn/officeDocument/2022/drawingmlCustomData" type="title"/>
              </a:ext>
            </a:extLst>
          </a:bodyPr>
          <a:p>
            <a:pPr algn="l"/>
            <a:r>
              <a:rPr lang="en-US" altLang="zh-CN" sz="1200" b="1" spc="248">
                <a:latin typeface="Arial" panose="020B0604020202020204" pitchFamily="34" charset="0"/>
                <a:ea typeface="微软雅黑" panose="020B0503020204020204" charset="-122"/>
              </a:rPr>
              <a:t>      </a:t>
            </a:r>
            <a:endParaRPr lang="zh-CN" altLang="en-US" sz="1200" b="1" spc="248">
              <a:latin typeface="Arial" panose="020B0604020202020204" pitchFamily="34" charset="0"/>
              <a:ea typeface="微软雅黑" panose="020B0503020204020204" charset="-122"/>
            </a:endParaRPr>
          </a:p>
          <a:p>
            <a:pPr marL="0" marR="0" algn="l" rtl="0" eaLnBrk="1" fontAlgn="auto" latinLnBrk="0" hangingPunct="1">
              <a:buClrTx/>
              <a:buSzTx/>
              <a:buNone/>
            </a:pP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lnSpc>
                <a:spcPct val="150000"/>
              </a:lnSpc>
              <a:buClrTx/>
              <a:buSzTx/>
              <a:buNone/>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亲情宴会：</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亲情宴会主要是指以体现个体与个体之间情感交流为主题的宴请，突出表现在人们的日常生活当中。常见的亲情宴席，体现于逢年过节、生日祝寿、亲朋相聚、乔迁之喜、红白喜事、洗尘接风等方面。</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lnSpc>
                <a:spcPct val="150000"/>
              </a:lnSpc>
              <a:buClrTx/>
              <a:buSzTx/>
              <a:buNone/>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仿古宴：</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仿古宴是指将古代的特色宴席融入现代文化而产生的一种宴席形式。如仿唐宴、红楼宴、孔府宴等，仿古宴有利于弘扬我国历史悠久的饮食文化，从而满足现代市场的需求。</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4768638" y="1074970"/>
            <a:ext cx="2518833" cy="3014980"/>
          </a:xfrm>
          <a:prstGeom prst="rect">
            <a:avLst/>
          </a:prstGeom>
        </p:spPr>
        <p:txBody>
          <a:bodyPr>
            <a:spAutoFit/>
            <a:extLst>
              <a:ext uri="{4A0BC546-FE56-4ADE-93B0-CB8AF2F6F144}">
                <wpsdc:textFrameExt xmlns:wpsdc="http://www.wps.cn/officeDocument/2022/drawingmlCustomData" type="text"/>
              </a:ext>
            </a:extLst>
          </a:bodyPr>
          <a:p>
            <a:pPr algn="l">
              <a:lnSpc>
                <a:spcPct val="150000"/>
              </a:lnSpc>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风味宴：</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风味宴是指宴席的菜品、原料、烹调方法及就餐、服务方式等具有较强的区域性和民族性特点的宴席。可分为地方风味、特殊原料风味、特殊烹饪方法风味、国家或地区风味。</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全类宴席：</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全类宴席又称“全席”“全料宴”，宴会所有菜品均由一种原料，或由具有某种共同特性的原料为主料烹制而成，每种菜品所变化的只是配料、调料、烹饪技法、造型等。如全羊宴、豆腐宴、素宴、河豚宴等。</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algn="l">
              <a:lnSpc>
                <a:spcPct val="150000"/>
              </a:lnSpc>
            </a:pP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algn="l"/>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圆角矩形 7"/>
          <p:cNvSpPr/>
          <p:nvPr/>
        </p:nvSpPr>
        <p:spPr>
          <a:xfrm>
            <a:off x="1886585" y="973455"/>
            <a:ext cx="2583180" cy="2812415"/>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11" name="圆角矩形 10"/>
          <p:cNvSpPr/>
          <p:nvPr/>
        </p:nvSpPr>
        <p:spPr>
          <a:xfrm>
            <a:off x="4692650" y="973455"/>
            <a:ext cx="2580005" cy="2812415"/>
          </a:xfrm>
          <a:prstGeom prst="roundRect">
            <a:avLst/>
          </a:prstGeom>
          <a:noFill/>
          <a:ln w="12700" cmpd="sng">
            <a:solidFill>
              <a:schemeClr val="accent1">
                <a:shade val="50000"/>
              </a:schemeClr>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593725" y="2230755"/>
            <a:ext cx="1283970" cy="338455"/>
          </a:xfrm>
          <a:prstGeom prst="rect">
            <a:avLst/>
          </a:prstGeom>
        </p:spPr>
        <p:txBody>
          <a:bodyPr wrap="square">
            <a:no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宴会的特点</a:t>
            </a:r>
            <a:endParaRPr kumimoji="0" lang="zh-CN" altLang="en-US" sz="1200" b="1" i="0" u="none" strike="noStrike" kern="0" cap="none" spc="248" normalizeH="0" baseline="0" noProof="1">
              <a:latin typeface="Arial" panose="020B0604020202020204" pitchFamily="34" charset="0"/>
              <a:ea typeface="微软雅黑" panose="020B0503020204020204" charset="-122"/>
              <a:cs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229995"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宴会的分类</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2097617" y="1163650"/>
            <a:ext cx="5037667" cy="306705"/>
          </a:xfrm>
          <a:prstGeom prst="rect">
            <a:avLst/>
          </a:prstGeom>
        </p:spPr>
        <p:txBody>
          <a:bodyPr>
            <a:spAutoFit/>
            <a:extLst>
              <a:ext uri="{4A0BC546-FE56-4ADE-93B0-CB8AF2F6F144}">
                <wpsdc:textFrameExt xmlns:wpsdc="http://www.wps.cn/officeDocument/2022/drawingmlCustomData" type="title"/>
              </a:ext>
            </a:extLst>
          </a:bodyPr>
          <a:p>
            <a:pPr algn="l"/>
            <a:r>
              <a:rPr lang="zh-CN" altLang="en-US" sz="1400" b="1" spc="248">
                <a:latin typeface="Arial" panose="020B0604020202020204" pitchFamily="34" charset="0"/>
                <a:ea typeface="微软雅黑" panose="020B0503020204020204" charset="-122"/>
              </a:rPr>
              <a:t>拓展了解“揭秘开国第一宴”</a:t>
            </a:r>
            <a:r>
              <a:rPr lang="en-US" altLang="zh-CN" sz="1400" b="1" spc="248">
                <a:latin typeface="Arial" panose="020B0604020202020204" pitchFamily="34" charset="0"/>
                <a:ea typeface="微软雅黑" panose="020B0503020204020204" charset="-122"/>
              </a:rPr>
              <a:t>—— </a:t>
            </a:r>
            <a:r>
              <a:rPr lang="zh-CN" altLang="en-US" sz="1400" b="1" spc="248">
                <a:latin typeface="Arial" panose="020B0604020202020204" pitchFamily="34" charset="0"/>
                <a:ea typeface="微软雅黑" panose="020B0503020204020204" charset="-122"/>
              </a:rPr>
              <a:t>边东子</a:t>
            </a:r>
            <a:endParaRPr lang="zh-CN" altLang="en-US" sz="1400" b="1" spc="248">
              <a:latin typeface="Arial" panose="020B0604020202020204" pitchFamily="34" charset="0"/>
              <a:ea typeface="微软雅黑" panose="020B0503020204020204" charset="-122"/>
            </a:endParaRPr>
          </a:p>
        </p:txBody>
      </p:sp>
      <p:sp>
        <p:nvSpPr>
          <p:cNvPr id="3" name="文本框 2"/>
          <p:cNvSpPr txBox="1"/>
          <p:nvPr/>
        </p:nvSpPr>
        <p:spPr>
          <a:xfrm>
            <a:off x="2519045" y="1638935"/>
            <a:ext cx="3012440" cy="922020"/>
          </a:xfrm>
          <a:prstGeom prst="rect">
            <a:avLst/>
          </a:prstGeom>
        </p:spPr>
        <p:txBody>
          <a:bodyPr wrap="square">
            <a:spAutoFit/>
            <a:extLst>
              <a:ext uri="{4A0BC546-FE56-4ADE-93B0-CB8AF2F6F144}">
                <wpsdc:textFrameExt xmlns:wpsdc="http://www.wps.cn/officeDocument/2022/drawingmlCustomData" type="text"/>
              </a:ext>
            </a:extLst>
          </a:bodyPr>
          <a:p>
            <a:pPr algn="l">
              <a:lnSpc>
                <a:spcPct val="150000"/>
              </a:lnSpc>
            </a:pPr>
            <a:r>
              <a:rPr lang="zh-CN" altLang="en-US" sz="1200">
                <a:latin typeface="+mn-ea"/>
                <a:ea typeface="+mn-ea"/>
                <a:cs typeface="+mn-ea"/>
              </a:rPr>
              <a:t>问题1：该宴会属于什么类型的宴会？</a:t>
            </a:r>
            <a:endParaRPr lang="zh-CN" altLang="en-US" sz="1200">
              <a:latin typeface="+mn-ea"/>
              <a:ea typeface="+mn-ea"/>
              <a:cs typeface="+mn-ea"/>
            </a:endParaRPr>
          </a:p>
          <a:p>
            <a:pPr algn="l">
              <a:lnSpc>
                <a:spcPct val="150000"/>
              </a:lnSpc>
            </a:pPr>
            <a:r>
              <a:rPr lang="zh-CN" altLang="en-US" sz="1200">
                <a:latin typeface="+mn-ea"/>
                <a:ea typeface="+mn-ea"/>
                <a:cs typeface="+mn-ea"/>
              </a:rPr>
              <a:t>问题2：试分析该类宴会的特点是什么？</a:t>
            </a:r>
            <a:endParaRPr lang="zh-CN" altLang="en-US" sz="1200">
              <a:latin typeface="+mn-ea"/>
              <a:ea typeface="+mn-ea"/>
              <a:cs typeface="+mn-ea"/>
            </a:endParaRPr>
          </a:p>
          <a:p>
            <a:pPr algn="l">
              <a:lnSpc>
                <a:spcPct val="150000"/>
              </a:lnSpc>
            </a:pPr>
            <a:r>
              <a:rPr lang="zh-CN" altLang="en-US" sz="1200">
                <a:latin typeface="+mn-ea"/>
                <a:ea typeface="+mn-ea"/>
                <a:cs typeface="+mn-ea"/>
              </a:rPr>
              <a:t>问题3：你从工作人员身上学习到了什么？</a:t>
            </a:r>
            <a:endParaRPr lang="zh-CN" altLang="en-US" sz="1200">
              <a:latin typeface="+mn-ea"/>
              <a:ea typeface="+mn-ea"/>
              <a:cs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229995"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宴会的分类</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8" name="文本框 7"/>
          <p:cNvSpPr txBox="1"/>
          <p:nvPr/>
        </p:nvSpPr>
        <p:spPr>
          <a:xfrm>
            <a:off x="2393950" y="1181735"/>
            <a:ext cx="3601720" cy="1060450"/>
          </a:xfrm>
          <a:prstGeom prst="rect">
            <a:avLst/>
          </a:prstGeom>
        </p:spPr>
        <p:txBody>
          <a:bodyPr wrap="square">
            <a:spAutoFit/>
            <a:extLst>
              <a:ext uri="{4A0BC546-FE56-4ADE-93B0-CB8AF2F6F144}">
                <wpsdc:textFrameExt xmlns:wpsdc="http://www.wps.cn/officeDocument/2022/drawingmlCustomData" type="text"/>
              </a:ext>
            </a:extLst>
          </a:bodyPr>
          <a:p>
            <a:pPr algn="l">
              <a:lnSpc>
                <a:spcPct val="150000"/>
              </a:lnSpc>
            </a:pPr>
            <a:r>
              <a:rPr lang="zh-CN" altLang="en-US" sz="1400">
                <a:latin typeface="+mn-ea"/>
                <a:ea typeface="+mn-ea"/>
              </a:rPr>
              <a:t>采取小组竞赛的形式，通过抽取盲盒，让学生明确图片中的宴会类型并用凝练的语言概括宴会特点。</a:t>
            </a:r>
            <a:endParaRPr lang="zh-CN" altLang="en-US" sz="1400">
              <a:latin typeface="+mn-ea"/>
              <a:ea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1" cstate="print"/>
          <a:stretch>
            <a:fillRect/>
          </a:stretch>
        </p:blipFill>
        <p:spPr>
          <a:xfrm>
            <a:off x="0" y="4737"/>
            <a:ext cx="7553325" cy="4244663"/>
          </a:xfrm>
          <a:prstGeom prst="rect">
            <a:avLst/>
          </a:prstGeom>
        </p:spPr>
      </p:pic>
      <p:sp>
        <p:nvSpPr>
          <p:cNvPr id="4" name="object 4"/>
          <p:cNvSpPr txBox="1"/>
          <p:nvPr/>
        </p:nvSpPr>
        <p:spPr>
          <a:xfrm>
            <a:off x="1002833" y="961215"/>
            <a:ext cx="5607050" cy="1499870"/>
          </a:xfrm>
          <a:prstGeom prst="rect">
            <a:avLst/>
          </a:prstGeom>
        </p:spPr>
        <p:txBody>
          <a:bodyPr vert="horz" wrap="square" lIns="0" tIns="92075" rIns="0" bIns="0" rtlCol="0">
            <a:spAutoFit/>
          </a:bodyPr>
          <a:lstStyle/>
          <a:p>
            <a:pPr marL="17780" indent="0">
              <a:lnSpc>
                <a:spcPct val="100000"/>
              </a:lnSpc>
              <a:spcBef>
                <a:spcPts val="725"/>
              </a:spcBef>
              <a:buFont typeface="Calibri Light" panose="020F0302020204030204"/>
              <a:buNone/>
              <a:tabLst>
                <a:tab pos="177165" algn="l"/>
              </a:tabLst>
            </a:pPr>
            <a:r>
              <a:rPr sz="1200" b="1" dirty="0">
                <a:solidFill>
                  <a:srgbClr val="252525"/>
                </a:solidFill>
                <a:latin typeface="微软雅黑" panose="020B0503020204020204" charset="-122"/>
                <a:ea typeface="微软雅黑" panose="020B0503020204020204" charset="-122"/>
                <a:cs typeface="微软雅黑" panose="020B0503020204020204" charset="-122"/>
              </a:rPr>
              <a:t>【</a:t>
            </a:r>
            <a:r>
              <a:rPr lang="zh-CN" altLang="en-US" sz="1200" b="1" dirty="0">
                <a:solidFill>
                  <a:srgbClr val="252525"/>
                </a:solidFill>
                <a:latin typeface="微软雅黑" panose="020B0503020204020204" charset="-122"/>
                <a:ea typeface="微软雅黑" panose="020B0503020204020204" charset="-122"/>
                <a:cs typeface="微软雅黑" panose="020B0503020204020204" charset="-122"/>
              </a:rPr>
              <a:t>布置作业</a:t>
            </a:r>
            <a:r>
              <a:rPr sz="1200" b="1" spc="-50" dirty="0">
                <a:solidFill>
                  <a:srgbClr val="252525"/>
                </a:solidFill>
                <a:latin typeface="微软雅黑" panose="020B0503020204020204" charset="-122"/>
                <a:ea typeface="微软雅黑" panose="020B0503020204020204" charset="-122"/>
                <a:cs typeface="微软雅黑" panose="020B0503020204020204" charset="-122"/>
              </a:rPr>
              <a:t>】</a:t>
            </a:r>
            <a:endParaRPr sz="1200">
              <a:latin typeface="微软雅黑" panose="020B0503020204020204" charset="-122"/>
              <a:ea typeface="微软雅黑" panose="020B0503020204020204" charset="-122"/>
              <a:cs typeface="微软雅黑" panose="020B0503020204020204" charset="-122"/>
            </a:endParaRPr>
          </a:p>
          <a:p>
            <a:pPr marL="176530" indent="-158750">
              <a:lnSpc>
                <a:spcPct val="150000"/>
              </a:lnSpc>
              <a:spcBef>
                <a:spcPts val="660"/>
              </a:spcBef>
              <a:buFont typeface="Calibri Light" panose="020F0302020204030204"/>
              <a:buChar char="•"/>
              <a:tabLst>
                <a:tab pos="177165" algn="l"/>
              </a:tabLst>
            </a:pPr>
            <a:r>
              <a:rPr sz="1400" b="0" spc="-5" dirty="0">
                <a:solidFill>
                  <a:srgbClr val="252525"/>
                </a:solidFill>
                <a:latin typeface="宋体" panose="02010600030101010101" pitchFamily="2" charset="-122"/>
                <a:ea typeface="宋体" panose="02010600030101010101" pitchFamily="2" charset="-122"/>
                <a:cs typeface="宋体" panose="02010600030101010101" pitchFamily="2" charset="-122"/>
              </a:rPr>
              <a:t>1.以思维导图的形式将本节知识框架呈现。</a:t>
            </a:r>
            <a:endParaRPr sz="1400" b="0" spc="-5" dirty="0">
              <a:solidFill>
                <a:srgbClr val="252525"/>
              </a:solidFill>
              <a:latin typeface="宋体" panose="02010600030101010101" pitchFamily="2" charset="-122"/>
              <a:ea typeface="宋体" panose="02010600030101010101" pitchFamily="2" charset="-122"/>
              <a:cs typeface="宋体" panose="02010600030101010101" pitchFamily="2" charset="-122"/>
            </a:endParaRPr>
          </a:p>
          <a:p>
            <a:pPr marL="176530" indent="-158750">
              <a:lnSpc>
                <a:spcPct val="150000"/>
              </a:lnSpc>
              <a:spcBef>
                <a:spcPts val="660"/>
              </a:spcBef>
              <a:buFont typeface="Calibri Light" panose="020F0302020204030204"/>
              <a:buChar char="•"/>
              <a:tabLst>
                <a:tab pos="177165" algn="l"/>
              </a:tabLst>
            </a:pPr>
            <a:r>
              <a:rPr sz="1400">
                <a:latin typeface="宋体" panose="02010600030101010101" pitchFamily="2" charset="-122"/>
                <a:ea typeface="宋体" panose="02010600030101010101" pitchFamily="2" charset="-122"/>
                <a:cs typeface="宋体" panose="02010600030101010101" pitchFamily="2" charset="-122"/>
              </a:rPr>
              <a:t>2.完成课后练习题</a:t>
            </a:r>
            <a:endParaRPr sz="1400">
              <a:latin typeface="宋体" panose="02010600030101010101" pitchFamily="2" charset="-122"/>
              <a:ea typeface="宋体" panose="02010600030101010101" pitchFamily="2" charset="-122"/>
              <a:cs typeface="宋体" panose="02010600030101010101" pitchFamily="2" charset="-122"/>
            </a:endParaRPr>
          </a:p>
          <a:p>
            <a:pPr marL="176530" indent="-158750">
              <a:lnSpc>
                <a:spcPct val="150000"/>
              </a:lnSpc>
              <a:spcBef>
                <a:spcPts val="660"/>
              </a:spcBef>
              <a:buFont typeface="Calibri Light" panose="020F0302020204030204"/>
              <a:buChar char="•"/>
              <a:tabLst>
                <a:tab pos="177165" algn="l"/>
              </a:tabLst>
            </a:pPr>
            <a:r>
              <a:rPr sz="1400">
                <a:latin typeface="宋体" panose="02010600030101010101" pitchFamily="2" charset="-122"/>
                <a:ea typeface="宋体" panose="02010600030101010101" pitchFamily="2" charset="-122"/>
                <a:cs typeface="宋体" panose="02010600030101010101" pitchFamily="2" charset="-122"/>
              </a:rPr>
              <a:t>3.预习中餐宴会前的相关内容</a:t>
            </a:r>
            <a:endParaRPr sz="14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2781" y="41910"/>
            <a:ext cx="7437048" cy="2230674"/>
            <a:chOff x="55766" y="4737"/>
            <a:chExt cx="7497558" cy="2602453"/>
          </a:xfrm>
        </p:grpSpPr>
        <p:pic>
          <p:nvPicPr>
            <p:cNvPr id="3" name="object 3"/>
            <p:cNvPicPr/>
            <p:nvPr/>
          </p:nvPicPr>
          <p:blipFill>
            <a:blip r:embed="rId1" cstate="print"/>
            <a:stretch>
              <a:fillRect/>
            </a:stretch>
          </p:blipFill>
          <p:spPr>
            <a:xfrm>
              <a:off x="179693" y="4749"/>
              <a:ext cx="7373631" cy="2602441"/>
            </a:xfrm>
            <a:prstGeom prst="rect">
              <a:avLst/>
            </a:prstGeom>
          </p:spPr>
        </p:pic>
        <p:pic>
          <p:nvPicPr>
            <p:cNvPr id="4" name="object 4" descr="C:/Users/ysn92/Desktop/新建文件夹/微信图片_20240422093608.jpg微信图片_20240422093608"/>
            <p:cNvPicPr/>
            <p:nvPr/>
          </p:nvPicPr>
          <p:blipFill>
            <a:blip r:embed="rId2"/>
            <a:srcRect t="23557" b="23557"/>
            <a:stretch>
              <a:fillRect/>
            </a:stretch>
          </p:blipFill>
          <p:spPr>
            <a:xfrm>
              <a:off x="55766" y="4737"/>
              <a:ext cx="7497558" cy="2577668"/>
            </a:xfrm>
            <a:prstGeom prst="rect">
              <a:avLst/>
            </a:prstGeom>
          </p:spPr>
        </p:pic>
      </p:grpSp>
      <p:grpSp>
        <p:nvGrpSpPr>
          <p:cNvPr id="7" name="object 7"/>
          <p:cNvGrpSpPr/>
          <p:nvPr/>
        </p:nvGrpSpPr>
        <p:grpSpPr>
          <a:xfrm>
            <a:off x="780106" y="3101505"/>
            <a:ext cx="229870" cy="229870"/>
            <a:chOff x="1753561" y="3133890"/>
            <a:chExt cx="229870" cy="229870"/>
          </a:xfrm>
        </p:grpSpPr>
        <p:pic>
          <p:nvPicPr>
            <p:cNvPr id="8" name="object 8"/>
            <p:cNvPicPr/>
            <p:nvPr/>
          </p:nvPicPr>
          <p:blipFill>
            <a:blip r:embed="rId3" cstate="print"/>
            <a:stretch>
              <a:fillRect/>
            </a:stretch>
          </p:blipFill>
          <p:spPr>
            <a:xfrm>
              <a:off x="1753561" y="3133890"/>
              <a:ext cx="229264" cy="229252"/>
            </a:xfrm>
            <a:prstGeom prst="rect">
              <a:avLst/>
            </a:prstGeom>
          </p:spPr>
        </p:pic>
        <p:pic>
          <p:nvPicPr>
            <p:cNvPr id="9" name="object 9"/>
            <p:cNvPicPr/>
            <p:nvPr/>
          </p:nvPicPr>
          <p:blipFill>
            <a:blip r:embed="rId4" cstate="print"/>
            <a:stretch>
              <a:fillRect/>
            </a:stretch>
          </p:blipFill>
          <p:spPr>
            <a:xfrm>
              <a:off x="1827923" y="3208235"/>
              <a:ext cx="86741" cy="74345"/>
            </a:xfrm>
            <a:prstGeom prst="rect">
              <a:avLst/>
            </a:prstGeom>
          </p:spPr>
        </p:pic>
      </p:grpSp>
      <p:sp>
        <p:nvSpPr>
          <p:cNvPr id="10" name="object 10"/>
          <p:cNvSpPr txBox="1"/>
          <p:nvPr/>
        </p:nvSpPr>
        <p:spPr>
          <a:xfrm>
            <a:off x="425471" y="3267985"/>
            <a:ext cx="1109980" cy="781050"/>
          </a:xfrm>
          <a:prstGeom prst="rect">
            <a:avLst/>
          </a:prstGeom>
        </p:spPr>
        <p:txBody>
          <a:bodyPr vert="horz" wrap="square" lIns="0" tIns="17145" rIns="0" bIns="0" rtlCol="0">
            <a:spAutoFit/>
          </a:bodyPr>
          <a:lstStyle/>
          <a:p>
            <a:pPr marL="365760">
              <a:lnSpc>
                <a:spcPct val="100000"/>
              </a:lnSpc>
              <a:spcBef>
                <a:spcPts val="135"/>
              </a:spcBef>
            </a:pPr>
            <a:r>
              <a:rPr sz="1750" spc="-25" dirty="0">
                <a:solidFill>
                  <a:schemeClr val="tx1"/>
                </a:solidFill>
                <a:latin typeface="Times New Roman" panose="02020603050405020304"/>
                <a:cs typeface="Times New Roman" panose="02020603050405020304"/>
              </a:rPr>
              <a:t>0</a:t>
            </a:r>
            <a:r>
              <a:rPr sz="2450" spc="-25" dirty="0">
                <a:solidFill>
                  <a:schemeClr val="tx1"/>
                </a:solidFill>
                <a:latin typeface="Times New Roman" panose="02020603050405020304"/>
                <a:cs typeface="Times New Roman" panose="02020603050405020304"/>
              </a:rPr>
              <a:t>1</a:t>
            </a:r>
            <a:endParaRPr sz="2450">
              <a:solidFill>
                <a:schemeClr val="tx1"/>
              </a:solidFill>
              <a:latin typeface="Times New Roman" panose="02020603050405020304"/>
              <a:cs typeface="Times New Roman" panose="02020603050405020304"/>
            </a:endParaRPr>
          </a:p>
          <a:p>
            <a:pPr marL="12700" marR="5080">
              <a:lnSpc>
                <a:spcPct val="102000"/>
              </a:lnSpc>
              <a:spcBef>
                <a:spcPts val="45"/>
              </a:spcBef>
            </a:pPr>
            <a:r>
              <a:rPr lang="zh-CN" altLang="en-US" sz="1200" b="0" dirty="0">
                <a:solidFill>
                  <a:schemeClr val="tx1"/>
                </a:solidFill>
                <a:latin typeface="微软雅黑" panose="020B0503020204020204" charset="-122"/>
                <a:ea typeface="微软雅黑" panose="020B0503020204020204" charset="-122"/>
                <a:cs typeface="微软雅黑 Light" panose="020B0502040204020203" charset="-122"/>
              </a:rPr>
              <a:t>餐饮服务基础</a:t>
            </a:r>
            <a:endParaRPr lang="zh-CN" altLang="en-US" sz="1200" b="0" dirty="0">
              <a:solidFill>
                <a:schemeClr val="tx1"/>
              </a:solidFill>
              <a:latin typeface="微软雅黑" panose="020B0503020204020204" charset="-122"/>
              <a:ea typeface="微软雅黑" panose="020B0503020204020204" charset="-122"/>
              <a:cs typeface="微软雅黑 Light" panose="020B0502040204020203" charset="-122"/>
            </a:endParaRPr>
          </a:p>
          <a:p>
            <a:pPr marL="12700" marR="5080">
              <a:lnSpc>
                <a:spcPct val="102000"/>
              </a:lnSpc>
              <a:spcBef>
                <a:spcPts val="45"/>
              </a:spcBef>
            </a:pPr>
            <a:r>
              <a:rPr lang="zh-CN" altLang="en-US" sz="1200" b="0" dirty="0">
                <a:solidFill>
                  <a:schemeClr val="tx1"/>
                </a:solidFill>
                <a:latin typeface="微软雅黑" panose="020B0503020204020204" charset="-122"/>
                <a:ea typeface="微软雅黑" panose="020B0503020204020204" charset="-122"/>
                <a:cs typeface="微软雅黑 Light" panose="020B0502040204020203" charset="-122"/>
              </a:rPr>
              <a:t>知识与技能</a:t>
            </a:r>
            <a:endParaRPr lang="zh-CN" altLang="en-US" sz="1200" b="0" spc="-50" dirty="0">
              <a:solidFill>
                <a:schemeClr val="tx1"/>
              </a:solidFill>
              <a:latin typeface="微软雅黑" panose="020B0503020204020204" charset="-122"/>
              <a:ea typeface="微软雅黑" panose="020B0503020204020204" charset="-122"/>
              <a:cs typeface="微软雅黑 Light" panose="020B0502040204020203" charset="-122"/>
            </a:endParaRPr>
          </a:p>
        </p:txBody>
      </p:sp>
      <p:grpSp>
        <p:nvGrpSpPr>
          <p:cNvPr id="11" name="object 11"/>
          <p:cNvGrpSpPr/>
          <p:nvPr/>
        </p:nvGrpSpPr>
        <p:grpSpPr>
          <a:xfrm>
            <a:off x="1714627" y="2899498"/>
            <a:ext cx="229870" cy="229870"/>
            <a:chOff x="2862707" y="2855048"/>
            <a:chExt cx="229870" cy="229870"/>
          </a:xfrm>
        </p:grpSpPr>
        <p:pic>
          <p:nvPicPr>
            <p:cNvPr id="12" name="object 12"/>
            <p:cNvPicPr/>
            <p:nvPr/>
          </p:nvPicPr>
          <p:blipFill>
            <a:blip r:embed="rId3" cstate="print"/>
            <a:stretch>
              <a:fillRect/>
            </a:stretch>
          </p:blipFill>
          <p:spPr>
            <a:xfrm>
              <a:off x="2862707" y="2855048"/>
              <a:ext cx="229260" cy="229259"/>
            </a:xfrm>
            <a:prstGeom prst="rect">
              <a:avLst/>
            </a:prstGeom>
          </p:spPr>
        </p:pic>
        <p:pic>
          <p:nvPicPr>
            <p:cNvPr id="13" name="object 13"/>
            <p:cNvPicPr/>
            <p:nvPr/>
          </p:nvPicPr>
          <p:blipFill>
            <a:blip r:embed="rId4" cstate="print"/>
            <a:stretch>
              <a:fillRect/>
            </a:stretch>
          </p:blipFill>
          <p:spPr>
            <a:xfrm>
              <a:off x="2937065" y="2929407"/>
              <a:ext cx="86741" cy="74345"/>
            </a:xfrm>
            <a:prstGeom prst="rect">
              <a:avLst/>
            </a:prstGeom>
          </p:spPr>
        </p:pic>
      </p:grpSp>
      <p:sp>
        <p:nvSpPr>
          <p:cNvPr id="14" name="object 14"/>
          <p:cNvSpPr txBox="1"/>
          <p:nvPr/>
        </p:nvSpPr>
        <p:spPr>
          <a:xfrm>
            <a:off x="1492498" y="2965135"/>
            <a:ext cx="800100" cy="729615"/>
          </a:xfrm>
          <a:prstGeom prst="rect">
            <a:avLst/>
          </a:prstGeom>
        </p:spPr>
        <p:txBody>
          <a:bodyPr vert="horz" wrap="square" lIns="0" tIns="116205" rIns="0" bIns="0" rtlCol="0">
            <a:spAutoFit/>
          </a:bodyPr>
          <a:lstStyle/>
          <a:p>
            <a:pPr marL="229235">
              <a:lnSpc>
                <a:spcPct val="100000"/>
              </a:lnSpc>
              <a:spcBef>
                <a:spcPts val="915"/>
              </a:spcBef>
            </a:pPr>
            <a:r>
              <a:rPr sz="1750" spc="-25" dirty="0">
                <a:latin typeface="Times New Roman" panose="02020603050405020304"/>
                <a:cs typeface="Times New Roman" panose="02020603050405020304"/>
              </a:rPr>
              <a:t>0</a:t>
            </a:r>
            <a:r>
              <a:rPr sz="2450" spc="-25" dirty="0">
                <a:latin typeface="Times New Roman" panose="02020603050405020304"/>
                <a:cs typeface="Times New Roman" panose="02020603050405020304"/>
              </a:rPr>
              <a:t>2</a:t>
            </a:r>
            <a:endParaRPr sz="2450">
              <a:latin typeface="Times New Roman" panose="02020603050405020304"/>
              <a:cs typeface="Times New Roman" panose="02020603050405020304"/>
            </a:endParaRPr>
          </a:p>
          <a:p>
            <a:pPr marL="12700">
              <a:lnSpc>
                <a:spcPct val="100000"/>
              </a:lnSpc>
              <a:spcBef>
                <a:spcPts val="405"/>
              </a:spcBef>
            </a:pPr>
            <a:r>
              <a:rPr lang="zh-CN" altLang="en-US" sz="1200" b="0" dirty="0">
                <a:latin typeface="微软雅黑" panose="020B0503020204020204" charset="-122"/>
                <a:ea typeface="微软雅黑" panose="020B0503020204020204" charset="-122"/>
                <a:cs typeface="微软雅黑 Light" panose="020B0502040204020203" charset="-122"/>
              </a:rPr>
              <a:t>中餐服务</a:t>
            </a:r>
            <a:endParaRPr sz="1200">
              <a:latin typeface="微软雅黑" panose="020B0503020204020204" charset="-122"/>
              <a:ea typeface="微软雅黑" panose="020B0503020204020204" charset="-122"/>
              <a:cs typeface="微软雅黑 Light" panose="020B0502040204020203" charset="-122"/>
            </a:endParaRPr>
          </a:p>
        </p:txBody>
      </p:sp>
      <p:grpSp>
        <p:nvGrpSpPr>
          <p:cNvPr id="15" name="object 15"/>
          <p:cNvGrpSpPr/>
          <p:nvPr>
            <p:custDataLst>
              <p:tags r:id="rId5"/>
            </p:custDataLst>
          </p:nvPr>
        </p:nvGrpSpPr>
        <p:grpSpPr>
          <a:xfrm>
            <a:off x="2647964" y="2687192"/>
            <a:ext cx="229870" cy="229870"/>
            <a:chOff x="3891294" y="2582417"/>
            <a:chExt cx="229870" cy="229870"/>
          </a:xfrm>
        </p:grpSpPr>
        <p:pic>
          <p:nvPicPr>
            <p:cNvPr id="16" name="object 16"/>
            <p:cNvPicPr/>
            <p:nvPr>
              <p:custDataLst>
                <p:tags r:id="rId6"/>
              </p:custDataLst>
            </p:nvPr>
          </p:nvPicPr>
          <p:blipFill>
            <a:blip r:embed="rId3" cstate="print"/>
            <a:stretch>
              <a:fillRect/>
            </a:stretch>
          </p:blipFill>
          <p:spPr>
            <a:xfrm>
              <a:off x="3891294" y="2582417"/>
              <a:ext cx="229258" cy="229251"/>
            </a:xfrm>
            <a:prstGeom prst="rect">
              <a:avLst/>
            </a:prstGeom>
          </p:spPr>
        </p:pic>
        <p:pic>
          <p:nvPicPr>
            <p:cNvPr id="17" name="object 17"/>
            <p:cNvPicPr/>
            <p:nvPr>
              <p:custDataLst>
                <p:tags r:id="rId7"/>
              </p:custDataLst>
            </p:nvPr>
          </p:nvPicPr>
          <p:blipFill>
            <a:blip r:embed="rId4" cstate="print"/>
            <a:stretch>
              <a:fillRect/>
            </a:stretch>
          </p:blipFill>
          <p:spPr>
            <a:xfrm>
              <a:off x="3965651" y="2656761"/>
              <a:ext cx="86748" cy="74348"/>
            </a:xfrm>
            <a:prstGeom prst="rect">
              <a:avLst/>
            </a:prstGeom>
          </p:spPr>
        </p:pic>
      </p:grpSp>
      <p:sp>
        <p:nvSpPr>
          <p:cNvPr id="18" name="object 18"/>
          <p:cNvSpPr txBox="1"/>
          <p:nvPr>
            <p:custDataLst>
              <p:tags r:id="rId8"/>
            </p:custDataLst>
          </p:nvPr>
        </p:nvSpPr>
        <p:spPr>
          <a:xfrm>
            <a:off x="2696686" y="2862849"/>
            <a:ext cx="295275" cy="405130"/>
          </a:xfrm>
          <a:prstGeom prst="rect">
            <a:avLst/>
          </a:prstGeom>
        </p:spPr>
        <p:txBody>
          <a:bodyPr vert="horz" wrap="square" lIns="0" tIns="17145" rIns="0" bIns="0" rtlCol="0">
            <a:spAutoFit/>
          </a:bodyPr>
          <a:lstStyle/>
          <a:p>
            <a:pPr marL="12700">
              <a:lnSpc>
                <a:spcPct val="100000"/>
              </a:lnSpc>
              <a:spcBef>
                <a:spcPts val="135"/>
              </a:spcBef>
            </a:pPr>
            <a:r>
              <a:rPr sz="1750" spc="-25" dirty="0">
                <a:solidFill>
                  <a:schemeClr val="tx1"/>
                </a:solidFill>
                <a:latin typeface="Times New Roman" panose="02020603050405020304"/>
                <a:cs typeface="Times New Roman" panose="02020603050405020304"/>
              </a:rPr>
              <a:t>0</a:t>
            </a:r>
            <a:r>
              <a:rPr sz="2450" spc="-25" dirty="0">
                <a:solidFill>
                  <a:schemeClr val="tx1"/>
                </a:solidFill>
                <a:latin typeface="Times New Roman" panose="02020603050405020304"/>
                <a:cs typeface="Times New Roman" panose="02020603050405020304"/>
              </a:rPr>
              <a:t>3</a:t>
            </a:r>
            <a:endParaRPr sz="2450" spc="-25" dirty="0">
              <a:solidFill>
                <a:schemeClr val="tx1"/>
              </a:solidFill>
              <a:latin typeface="Times New Roman" panose="02020603050405020304"/>
              <a:cs typeface="Times New Roman" panose="02020603050405020304"/>
            </a:endParaRPr>
          </a:p>
        </p:txBody>
      </p:sp>
      <p:grpSp>
        <p:nvGrpSpPr>
          <p:cNvPr id="19" name="object 19"/>
          <p:cNvGrpSpPr/>
          <p:nvPr>
            <p:custDataLst>
              <p:tags r:id="rId9"/>
            </p:custDataLst>
          </p:nvPr>
        </p:nvGrpSpPr>
        <p:grpSpPr>
          <a:xfrm>
            <a:off x="3608610" y="2431884"/>
            <a:ext cx="229870" cy="229870"/>
            <a:chOff x="4919885" y="2353144"/>
            <a:chExt cx="229870" cy="229870"/>
          </a:xfrm>
        </p:grpSpPr>
        <p:pic>
          <p:nvPicPr>
            <p:cNvPr id="20" name="object 20"/>
            <p:cNvPicPr/>
            <p:nvPr>
              <p:custDataLst>
                <p:tags r:id="rId10"/>
              </p:custDataLst>
            </p:nvPr>
          </p:nvPicPr>
          <p:blipFill>
            <a:blip r:embed="rId3" cstate="print"/>
            <a:stretch>
              <a:fillRect/>
            </a:stretch>
          </p:blipFill>
          <p:spPr>
            <a:xfrm>
              <a:off x="4919885" y="2353144"/>
              <a:ext cx="229253" cy="229260"/>
            </a:xfrm>
            <a:prstGeom prst="rect">
              <a:avLst/>
            </a:prstGeom>
          </p:spPr>
        </p:pic>
        <p:pic>
          <p:nvPicPr>
            <p:cNvPr id="21" name="object 21"/>
            <p:cNvPicPr/>
            <p:nvPr>
              <p:custDataLst>
                <p:tags r:id="rId11"/>
              </p:custDataLst>
            </p:nvPr>
          </p:nvPicPr>
          <p:blipFill>
            <a:blip r:embed="rId4" cstate="print"/>
            <a:stretch>
              <a:fillRect/>
            </a:stretch>
          </p:blipFill>
          <p:spPr>
            <a:xfrm>
              <a:off x="4994241" y="2427503"/>
              <a:ext cx="86748" cy="74345"/>
            </a:xfrm>
            <a:prstGeom prst="rect">
              <a:avLst/>
            </a:prstGeom>
          </p:spPr>
        </p:pic>
      </p:grpSp>
      <p:sp>
        <p:nvSpPr>
          <p:cNvPr id="22" name="object 22"/>
          <p:cNvSpPr txBox="1"/>
          <p:nvPr>
            <p:custDataLst>
              <p:tags r:id="rId12"/>
            </p:custDataLst>
          </p:nvPr>
        </p:nvSpPr>
        <p:spPr>
          <a:xfrm>
            <a:off x="3473450" y="3124835"/>
            <a:ext cx="671830" cy="199390"/>
          </a:xfrm>
          <a:prstGeom prst="rect">
            <a:avLst/>
          </a:prstGeom>
        </p:spPr>
        <p:txBody>
          <a:bodyPr vert="horz" wrap="square" lIns="0" tIns="15240" rIns="0" bIns="0" rtlCol="0">
            <a:spAutoFit/>
          </a:bodyPr>
          <a:lstStyle/>
          <a:p>
            <a:pPr marL="12700" marR="0" algn="l" rtl="0" eaLnBrk="1" fontAlgn="auto" latinLnBrk="0" hangingPunct="1">
              <a:lnSpc>
                <a:spcPct val="100000"/>
              </a:lnSpc>
              <a:spcBef>
                <a:spcPts val="405"/>
              </a:spcBef>
              <a:buClrTx/>
              <a:buSzTx/>
              <a:buFontTx/>
              <a:buNone/>
            </a:pPr>
            <a:r>
              <a:rPr kumimoji="0" lang="zh-CN" altLang="en-US" sz="1200" b="0" i="0" u="none" strike="noStrike" kern="0" cap="none" spc="0" normalizeH="0" baseline="0" noProof="1" dirty="0">
                <a:solidFill>
                  <a:schemeClr val="accent2"/>
                </a:solidFill>
                <a:latin typeface="微软雅黑" panose="020B0503020204020204" charset="-122"/>
                <a:ea typeface="微软雅黑" panose="020B0503020204020204" charset="-122"/>
                <a:cs typeface="微软雅黑 Light" panose="020B0502040204020203" charset="-122"/>
              </a:rPr>
              <a:t>宴会服务</a:t>
            </a:r>
            <a:endPar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endParaRPr>
          </a:p>
        </p:txBody>
      </p:sp>
      <p:sp>
        <p:nvSpPr>
          <p:cNvPr id="23" name="object 23"/>
          <p:cNvSpPr txBox="1"/>
          <p:nvPr>
            <p:custDataLst>
              <p:tags r:id="rId13"/>
            </p:custDataLst>
          </p:nvPr>
        </p:nvSpPr>
        <p:spPr>
          <a:xfrm>
            <a:off x="2559050" y="3331210"/>
            <a:ext cx="1049655" cy="196215"/>
          </a:xfrm>
          <a:prstGeom prst="rect">
            <a:avLst/>
          </a:prstGeom>
        </p:spPr>
        <p:txBody>
          <a:bodyPr vert="horz" wrap="square" lIns="0" tIns="12065" rIns="0" bIns="0" rtlCol="0">
            <a:spAutoFit/>
          </a:bodyPr>
          <a:lstStyle/>
          <a:p>
            <a:pPr marL="12700" marR="0" algn="l" rtl="0" eaLnBrk="1" fontAlgn="auto" latinLnBrk="0" hangingPunct="1">
              <a:lnSpc>
                <a:spcPct val="100000"/>
              </a:lnSpc>
              <a:spcBef>
                <a:spcPts val="405"/>
              </a:spcBef>
              <a:buClrTx/>
              <a:buSzTx/>
              <a:buFontTx/>
              <a:buNone/>
            </a:pPr>
            <a:r>
              <a:rPr kumimoji="0" lang="zh-CN" altLang="en-US"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rPr>
              <a:t>西餐服务</a:t>
            </a:r>
            <a:endParaRPr kumimoji="0" lang="zh-CN" altLang="en-US"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endParaRPr>
          </a:p>
        </p:txBody>
      </p:sp>
      <p:sp>
        <p:nvSpPr>
          <p:cNvPr id="24" name="object 24"/>
          <p:cNvSpPr txBox="1"/>
          <p:nvPr>
            <p:custDataLst>
              <p:tags r:id="rId14"/>
            </p:custDataLst>
          </p:nvPr>
        </p:nvSpPr>
        <p:spPr>
          <a:xfrm>
            <a:off x="3581284" y="2643109"/>
            <a:ext cx="295275" cy="393700"/>
          </a:xfrm>
          <a:prstGeom prst="rect">
            <a:avLst/>
          </a:prstGeom>
        </p:spPr>
        <p:txBody>
          <a:bodyPr vert="horz" wrap="square" lIns="0" tIns="17145" rIns="0" bIns="0" rtlCol="0">
            <a:spAutoFit/>
          </a:bodyPr>
          <a:lstStyle/>
          <a:p>
            <a:pPr marL="12700">
              <a:lnSpc>
                <a:spcPct val="100000"/>
              </a:lnSpc>
              <a:spcBef>
                <a:spcPts val="135"/>
              </a:spcBef>
            </a:pPr>
            <a:r>
              <a:rPr kumimoji="0" sz="1750" b="0" i="0" u="none" strike="noStrike" kern="0" cap="none" spc="-25" normalizeH="0" baseline="0" noProof="1" dirty="0">
                <a:solidFill>
                  <a:schemeClr val="accent2"/>
                </a:solidFill>
                <a:latin typeface="Times New Roman" panose="02020603050405020304"/>
                <a:ea typeface="Arial" panose="020B0604020202020204" pitchFamily="34" charset="0"/>
                <a:cs typeface="Times New Roman" panose="02020603050405020304"/>
              </a:rPr>
              <a:t>0</a:t>
            </a:r>
            <a:r>
              <a:rPr kumimoji="0" sz="2450" b="0" i="0" u="none" strike="noStrike" kern="0" cap="none" spc="-25" normalizeH="0" baseline="0" noProof="1" dirty="0">
                <a:solidFill>
                  <a:schemeClr val="accent2"/>
                </a:solidFill>
                <a:latin typeface="Times New Roman" panose="02020603050405020304"/>
                <a:ea typeface="Arial" panose="020B0604020202020204" pitchFamily="34" charset="0"/>
                <a:cs typeface="Times New Roman" panose="02020603050405020304"/>
              </a:rPr>
              <a:t>4</a:t>
            </a:r>
            <a:endParaRPr sz="2450">
              <a:latin typeface="Times New Roman" panose="02020603050405020304"/>
              <a:cs typeface="Times New Roman" panose="02020603050405020304"/>
            </a:endParaRPr>
          </a:p>
        </p:txBody>
      </p:sp>
      <p:grpSp>
        <p:nvGrpSpPr>
          <p:cNvPr id="25" name="object 25"/>
          <p:cNvGrpSpPr/>
          <p:nvPr>
            <p:custDataLst>
              <p:tags r:id="rId15"/>
            </p:custDataLst>
          </p:nvPr>
        </p:nvGrpSpPr>
        <p:grpSpPr>
          <a:xfrm>
            <a:off x="4541862" y="2177002"/>
            <a:ext cx="229870" cy="229870"/>
            <a:chOff x="6029032" y="2055717"/>
            <a:chExt cx="229870" cy="229870"/>
          </a:xfrm>
        </p:grpSpPr>
        <p:pic>
          <p:nvPicPr>
            <p:cNvPr id="26" name="object 26"/>
            <p:cNvPicPr/>
            <p:nvPr>
              <p:custDataLst>
                <p:tags r:id="rId16"/>
              </p:custDataLst>
            </p:nvPr>
          </p:nvPicPr>
          <p:blipFill>
            <a:blip r:embed="rId3" cstate="print"/>
            <a:stretch>
              <a:fillRect/>
            </a:stretch>
          </p:blipFill>
          <p:spPr>
            <a:xfrm>
              <a:off x="6029032" y="2055717"/>
              <a:ext cx="229259" cy="229253"/>
            </a:xfrm>
            <a:prstGeom prst="rect">
              <a:avLst/>
            </a:prstGeom>
          </p:spPr>
        </p:pic>
        <p:pic>
          <p:nvPicPr>
            <p:cNvPr id="27" name="object 27"/>
            <p:cNvPicPr/>
            <p:nvPr>
              <p:custDataLst>
                <p:tags r:id="rId17"/>
              </p:custDataLst>
            </p:nvPr>
          </p:nvPicPr>
          <p:blipFill>
            <a:blip r:embed="rId4" cstate="print"/>
            <a:stretch>
              <a:fillRect/>
            </a:stretch>
          </p:blipFill>
          <p:spPr>
            <a:xfrm>
              <a:off x="6103384" y="2130082"/>
              <a:ext cx="86748" cy="74345"/>
            </a:xfrm>
            <a:prstGeom prst="rect">
              <a:avLst/>
            </a:prstGeom>
          </p:spPr>
        </p:pic>
      </p:grpSp>
      <p:sp>
        <p:nvSpPr>
          <p:cNvPr id="28" name="object 28"/>
          <p:cNvSpPr txBox="1"/>
          <p:nvPr>
            <p:custDataLst>
              <p:tags r:id="rId18"/>
            </p:custDataLst>
          </p:nvPr>
        </p:nvSpPr>
        <p:spPr>
          <a:xfrm>
            <a:off x="4532630" y="2432050"/>
            <a:ext cx="448945" cy="587375"/>
          </a:xfrm>
          <a:prstGeom prst="rect">
            <a:avLst/>
          </a:prstGeom>
        </p:spPr>
        <p:txBody>
          <a:bodyPr vert="horz" wrap="square" lIns="0" tIns="17145" rIns="0" bIns="0" rtlCol="0">
            <a:spAutoFit/>
          </a:bodyPr>
          <a:lstStyle/>
          <a:p>
            <a:pPr marL="12700">
              <a:lnSpc>
                <a:spcPct val="100000"/>
              </a:lnSpc>
              <a:spcBef>
                <a:spcPts val="135"/>
              </a:spcBef>
            </a:pPr>
            <a:r>
              <a:rPr sz="1750" spc="-25" dirty="0">
                <a:latin typeface="Times New Roman" panose="02020603050405020304"/>
                <a:cs typeface="Times New Roman" panose="02020603050405020304"/>
              </a:rPr>
              <a:t>0</a:t>
            </a:r>
            <a:r>
              <a:rPr sz="2450" spc="-25" dirty="0">
                <a:latin typeface="Times New Roman" panose="02020603050405020304"/>
                <a:cs typeface="Times New Roman" panose="02020603050405020304"/>
              </a:rPr>
              <a:t>5</a:t>
            </a:r>
            <a:endParaRPr sz="2450">
              <a:latin typeface="Times New Roman" panose="02020603050405020304"/>
              <a:cs typeface="Times New Roman" panose="02020603050405020304"/>
            </a:endParaRPr>
          </a:p>
          <a:p>
            <a:pPr marL="111760" marR="5080">
              <a:lnSpc>
                <a:spcPct val="102000"/>
              </a:lnSpc>
              <a:spcBef>
                <a:spcPts val="45"/>
              </a:spcBef>
            </a:pPr>
            <a:endParaRPr lang="zh-CN" altLang="en-US" sz="1200">
              <a:latin typeface="微软雅黑" panose="020B0503020204020204" charset="-122"/>
              <a:ea typeface="微软雅黑" panose="020B0503020204020204" charset="-122"/>
              <a:cs typeface="微软雅黑 Light" panose="020B0502040204020203" charset="-122"/>
            </a:endParaRPr>
          </a:p>
        </p:txBody>
      </p:sp>
      <p:cxnSp>
        <p:nvCxnSpPr>
          <p:cNvPr id="39" name="直接箭头连接符 38"/>
          <p:cNvCxnSpPr/>
          <p:nvPr/>
        </p:nvCxnSpPr>
        <p:spPr>
          <a:xfrm flipV="1">
            <a:off x="654050" y="1746250"/>
            <a:ext cx="5715000" cy="1371600"/>
          </a:xfrm>
          <a:prstGeom prst="straightConnector1">
            <a:avLst/>
          </a:prstGeom>
          <a:ln>
            <a:solidFill>
              <a:schemeClr val="tx2">
                <a:lumMod val="75000"/>
              </a:schemeClr>
            </a:solidFill>
            <a:tailEnd type="arrow"/>
          </a:ln>
        </p:spPr>
        <p:style>
          <a:lnRef idx="2">
            <a:schemeClr val="accent1"/>
          </a:lnRef>
          <a:fillRef idx="0">
            <a:srgbClr val="FFFFFF"/>
          </a:fillRef>
          <a:effectRef idx="0">
            <a:srgbClr val="FFFFFF"/>
          </a:effectRef>
          <a:fontRef idx="minor">
            <a:schemeClr val="tx1"/>
          </a:fontRef>
        </p:style>
      </p:cxnSp>
      <p:sp>
        <p:nvSpPr>
          <p:cNvPr id="6" name="object 6"/>
          <p:cNvSpPr txBox="1">
            <a:spLocks noGrp="1"/>
          </p:cNvSpPr>
          <p:nvPr>
            <p:ph type="title"/>
          </p:nvPr>
        </p:nvSpPr>
        <p:spPr>
          <a:xfrm>
            <a:off x="575951" y="871911"/>
            <a:ext cx="2571750" cy="538480"/>
          </a:xfrm>
          <a:prstGeom prst="rect">
            <a:avLst/>
          </a:prstGeom>
        </p:spPr>
        <p:txBody>
          <a:bodyPr vert="horz" wrap="square" lIns="0" tIns="14604" rIns="0" bIns="0" rtlCol="0">
            <a:spAutoFit/>
          </a:bodyPr>
          <a:p>
            <a:pPr marL="12700">
              <a:lnSpc>
                <a:spcPct val="100000"/>
              </a:lnSpc>
              <a:spcBef>
                <a:spcPts val="115"/>
              </a:spcBef>
            </a:pPr>
            <a:r>
              <a:rPr sz="3350" b="0" dirty="0">
                <a:solidFill>
                  <a:srgbClr val="FFFFFF"/>
                </a:solidFill>
                <a:latin typeface="Calibri Light" panose="020F0302020204030204"/>
                <a:cs typeface="Calibri Light" panose="020F0302020204030204"/>
              </a:rPr>
              <a:t>C O N T E N T </a:t>
            </a:r>
            <a:r>
              <a:rPr sz="3350" b="0" spc="-50" dirty="0">
                <a:solidFill>
                  <a:srgbClr val="FFFFFF"/>
                </a:solidFill>
                <a:latin typeface="Calibri Light" panose="020F0302020204030204"/>
                <a:cs typeface="Calibri Light" panose="020F0302020204030204"/>
              </a:rPr>
              <a:t>S</a:t>
            </a:r>
            <a:endParaRPr sz="3350">
              <a:latin typeface="Calibri Light" panose="020F0302020204030204"/>
              <a:cs typeface="Calibri Light" panose="020F0302020204030204"/>
            </a:endParaRPr>
          </a:p>
        </p:txBody>
      </p:sp>
      <p:sp>
        <p:nvSpPr>
          <p:cNvPr id="5" name="文本框 4"/>
          <p:cNvSpPr txBox="1"/>
          <p:nvPr>
            <p:custDataLst>
              <p:tags r:id="rId19"/>
            </p:custDataLst>
          </p:nvPr>
        </p:nvSpPr>
        <p:spPr>
          <a:xfrm>
            <a:off x="4006850" y="2813050"/>
            <a:ext cx="1454150" cy="278765"/>
          </a:xfrm>
          <a:prstGeom prst="rect">
            <a:avLst/>
          </a:prstGeom>
          <a:noFill/>
        </p:spPr>
        <p:txBody>
          <a:bodyPr wrap="square" rtlCol="0">
            <a:spAutoFit/>
          </a:bodyPr>
          <a:p>
            <a:pPr marL="111760" marR="5080">
              <a:lnSpc>
                <a:spcPct val="102000"/>
              </a:lnSpc>
              <a:spcBef>
                <a:spcPts val="45"/>
              </a:spcBef>
            </a:pPr>
            <a:r>
              <a:rPr lang="zh-CN" altLang="en-US" sz="1200" b="0" dirty="0">
                <a:latin typeface="微软雅黑" panose="020B0503020204020204" charset="-122"/>
                <a:ea typeface="微软雅黑" panose="020B0503020204020204" charset="-122"/>
                <a:cs typeface="微软雅黑 Light" panose="020B0502040204020203" charset="-122"/>
                <a:sym typeface="+mn-ea"/>
              </a:rPr>
              <a:t>酒水与酒吧服务</a:t>
            </a:r>
            <a:endParaRPr lang="zh-CN" altLang="en-US" sz="1200" b="0" dirty="0">
              <a:latin typeface="微软雅黑" panose="020B0503020204020204" charset="-122"/>
              <a:ea typeface="微软雅黑" panose="020B0503020204020204" charset="-122"/>
              <a:cs typeface="微软雅黑 Light" panose="020B0502040204020203" charset="-122"/>
            </a:endParaRPr>
          </a:p>
        </p:txBody>
      </p:sp>
      <p:grpSp>
        <p:nvGrpSpPr>
          <p:cNvPr id="29" name="object 25"/>
          <p:cNvGrpSpPr/>
          <p:nvPr/>
        </p:nvGrpSpPr>
        <p:grpSpPr>
          <a:xfrm>
            <a:off x="5521032" y="1902682"/>
            <a:ext cx="229870" cy="229870"/>
            <a:chOff x="6029032" y="2055717"/>
            <a:chExt cx="229870" cy="229870"/>
          </a:xfrm>
        </p:grpSpPr>
        <p:pic>
          <p:nvPicPr>
            <p:cNvPr id="30" name="object 26"/>
            <p:cNvPicPr/>
            <p:nvPr/>
          </p:nvPicPr>
          <p:blipFill>
            <a:blip r:embed="rId3" cstate="print"/>
            <a:stretch>
              <a:fillRect/>
            </a:stretch>
          </p:blipFill>
          <p:spPr>
            <a:xfrm>
              <a:off x="6029032" y="2055717"/>
              <a:ext cx="229259" cy="229253"/>
            </a:xfrm>
            <a:prstGeom prst="rect">
              <a:avLst/>
            </a:prstGeom>
          </p:spPr>
        </p:pic>
        <p:pic>
          <p:nvPicPr>
            <p:cNvPr id="31" name="object 27"/>
            <p:cNvPicPr/>
            <p:nvPr/>
          </p:nvPicPr>
          <p:blipFill>
            <a:blip r:embed="rId4" cstate="print"/>
            <a:stretch>
              <a:fillRect/>
            </a:stretch>
          </p:blipFill>
          <p:spPr>
            <a:xfrm>
              <a:off x="6103384" y="2130082"/>
              <a:ext cx="86748" cy="74345"/>
            </a:xfrm>
            <a:prstGeom prst="rect">
              <a:avLst/>
            </a:prstGeom>
          </p:spPr>
        </p:pic>
      </p:grpSp>
      <p:sp>
        <p:nvSpPr>
          <p:cNvPr id="32" name="object 24"/>
          <p:cNvSpPr txBox="1"/>
          <p:nvPr>
            <p:custDataLst>
              <p:tags r:id="rId20"/>
            </p:custDataLst>
          </p:nvPr>
        </p:nvSpPr>
        <p:spPr>
          <a:xfrm>
            <a:off x="5530734" y="2195434"/>
            <a:ext cx="295275" cy="393700"/>
          </a:xfrm>
          <a:prstGeom prst="rect">
            <a:avLst/>
          </a:prstGeom>
        </p:spPr>
        <p:txBody>
          <a:bodyPr vert="horz" wrap="square" lIns="0" tIns="17145" rIns="0" bIns="0" rtlCol="0">
            <a:spAutoFit/>
          </a:bodyPr>
          <a:p>
            <a:pPr marL="12700">
              <a:lnSpc>
                <a:spcPct val="100000"/>
              </a:lnSpc>
              <a:spcBef>
                <a:spcPts val="135"/>
              </a:spcBef>
            </a:pPr>
            <a:r>
              <a:rPr sz="1750" spc="-25" dirty="0">
                <a:latin typeface="Times New Roman" panose="02020603050405020304"/>
                <a:cs typeface="Times New Roman" panose="02020603050405020304"/>
              </a:rPr>
              <a:t>0</a:t>
            </a:r>
            <a:r>
              <a:rPr lang="en-US" altLang="en-US" sz="2450" spc="-25" dirty="0">
                <a:latin typeface="Times New Roman" panose="02020603050405020304"/>
                <a:cs typeface="Times New Roman" panose="02020603050405020304"/>
              </a:rPr>
              <a:t>6</a:t>
            </a:r>
            <a:endParaRPr lang="en-US" altLang="en-US" sz="2450" spc="-25" dirty="0">
              <a:latin typeface="Times New Roman" panose="02020603050405020304"/>
              <a:cs typeface="Times New Roman" panose="02020603050405020304"/>
            </a:endParaRPr>
          </a:p>
        </p:txBody>
      </p:sp>
      <p:sp>
        <p:nvSpPr>
          <p:cNvPr id="33" name="object 22"/>
          <p:cNvSpPr txBox="1"/>
          <p:nvPr>
            <p:custDataLst>
              <p:tags r:id="rId21"/>
            </p:custDataLst>
          </p:nvPr>
        </p:nvSpPr>
        <p:spPr>
          <a:xfrm>
            <a:off x="5320665" y="2580640"/>
            <a:ext cx="1048385" cy="199390"/>
          </a:xfrm>
          <a:prstGeom prst="rect">
            <a:avLst/>
          </a:prstGeom>
        </p:spPr>
        <p:txBody>
          <a:bodyPr vert="horz" wrap="square" lIns="0" tIns="15240" rIns="0" bIns="0" rtlCol="0">
            <a:spAutoFit/>
          </a:bodyPr>
          <a:p>
            <a:pPr marL="12700" marR="0" algn="l" rtl="0" eaLnBrk="1" fontAlgn="auto" latinLnBrk="0" hangingPunct="1">
              <a:lnSpc>
                <a:spcPct val="100000"/>
              </a:lnSpc>
              <a:spcBef>
                <a:spcPts val="405"/>
              </a:spcBef>
              <a:buClrTx/>
              <a:buSzTx/>
              <a:buFontTx/>
              <a:buNone/>
            </a:pPr>
            <a:r>
              <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rPr>
              <a:t>餐饮经营管理</a:t>
            </a:r>
            <a:endParaRPr kumimoji="0" lang="zh-CN" sz="1200" b="0" i="0" u="none" strike="noStrike" kern="0" cap="none" spc="0" normalizeH="0" baseline="0" noProof="1" dirty="0">
              <a:latin typeface="微软雅黑" panose="020B0503020204020204" charset="-122"/>
              <a:ea typeface="微软雅黑" panose="020B0503020204020204" charset="-122"/>
              <a:cs typeface="微软雅黑 Light" panose="020B0502040204020203"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4737"/>
            <a:ext cx="7553325" cy="4244663"/>
            <a:chOff x="0" y="4737"/>
            <a:chExt cx="7553325" cy="4244663"/>
          </a:xfrm>
        </p:grpSpPr>
        <p:pic>
          <p:nvPicPr>
            <p:cNvPr id="3" name="object 3" descr="C:/Users/ysn92/Desktop/新建文件夹/微信图片_20240422093551.jpg微信图片_20240422093551"/>
            <p:cNvPicPr/>
            <p:nvPr/>
          </p:nvPicPr>
          <p:blipFill>
            <a:blip r:embed="rId1"/>
            <a:srcRect t="2367" b="2367"/>
            <a:stretch>
              <a:fillRect/>
            </a:stretch>
          </p:blipFill>
          <p:spPr>
            <a:xfrm>
              <a:off x="0" y="4737"/>
              <a:ext cx="7553325" cy="4244663"/>
            </a:xfrm>
            <a:prstGeom prst="rect">
              <a:avLst/>
            </a:prstGeom>
          </p:spPr>
        </p:pic>
        <p:pic>
          <p:nvPicPr>
            <p:cNvPr id="4" name="object 4"/>
            <p:cNvPicPr/>
            <p:nvPr/>
          </p:nvPicPr>
          <p:blipFill>
            <a:blip r:embed="rId2" cstate="print"/>
            <a:stretch>
              <a:fillRect/>
            </a:stretch>
          </p:blipFill>
          <p:spPr>
            <a:xfrm>
              <a:off x="1567675" y="1008545"/>
              <a:ext cx="2373190" cy="2373185"/>
            </a:xfrm>
            <a:prstGeom prst="rect">
              <a:avLst/>
            </a:prstGeom>
          </p:spPr>
        </p:pic>
      </p:grpSp>
      <p:sp>
        <p:nvSpPr>
          <p:cNvPr id="5" name="object 5"/>
          <p:cNvSpPr txBox="1"/>
          <p:nvPr/>
        </p:nvSpPr>
        <p:spPr>
          <a:xfrm>
            <a:off x="1949185" y="1606083"/>
            <a:ext cx="1587500" cy="850265"/>
          </a:xfrm>
          <a:prstGeom prst="rect">
            <a:avLst/>
          </a:prstGeom>
        </p:spPr>
        <p:txBody>
          <a:bodyPr vert="horz" wrap="square" lIns="0" tIns="258445" rIns="0" bIns="0" rtlCol="0">
            <a:spAutoFit/>
          </a:bodyPr>
          <a:lstStyle/>
          <a:p>
            <a:pPr marL="12700" marR="5080" algn="ctr">
              <a:lnSpc>
                <a:spcPts val="2050"/>
              </a:lnSpc>
              <a:spcBef>
                <a:spcPts val="515"/>
              </a:spcBef>
            </a:pPr>
            <a:r>
              <a:rPr lang="zh-CN" altLang="en-US" sz="3200" b="1" spc="15" dirty="0">
                <a:solidFill>
                  <a:srgbClr val="D7D7D7"/>
                </a:solidFill>
                <a:latin typeface="Impact" panose="020B0806030902050204"/>
                <a:ea typeface="宋体" panose="02010600030101010101" pitchFamily="2" charset="-122"/>
                <a:cs typeface="Impact" panose="020B0806030902050204"/>
              </a:rPr>
              <a:t>主题四</a:t>
            </a:r>
            <a:endParaRPr lang="zh-CN" altLang="en-US" sz="3200" b="1" spc="15" dirty="0">
              <a:solidFill>
                <a:srgbClr val="D7D7D7"/>
              </a:solidFill>
              <a:latin typeface="Impact" panose="020B0806030902050204"/>
              <a:ea typeface="宋体" panose="02010600030101010101" pitchFamily="2" charset="-122"/>
              <a:cs typeface="Impact" panose="020B0806030902050204"/>
            </a:endParaRPr>
          </a:p>
          <a:p>
            <a:pPr marL="12700" marR="5080" algn="ctr">
              <a:lnSpc>
                <a:spcPts val="2050"/>
              </a:lnSpc>
              <a:spcBef>
                <a:spcPts val="515"/>
              </a:spcBef>
            </a:pPr>
            <a:r>
              <a:rPr lang="zh-CN" altLang="en-US" sz="1750" b="1" spc="-10" dirty="0">
                <a:solidFill>
                  <a:srgbClr val="FF9933"/>
                </a:solidFill>
                <a:latin typeface="微软雅黑" panose="020B0503020204020204" charset="-122"/>
                <a:ea typeface="宋体" panose="02010600030101010101" pitchFamily="2" charset="-122"/>
                <a:cs typeface="微软雅黑" panose="020B0503020204020204" charset="-122"/>
              </a:rPr>
              <a:t>宴会服务</a:t>
            </a:r>
            <a:endParaRPr lang="zh-CN" altLang="en-US" sz="1750">
              <a:latin typeface="微软雅黑" panose="020B0503020204020204" charset="-122"/>
              <a:ea typeface="宋体" panose="02010600030101010101" pitchFamily="2" charset="-122"/>
              <a:cs typeface="微软雅黑" panose="020B0503020204020204" charset="-122"/>
            </a:endParaRPr>
          </a:p>
        </p:txBody>
      </p:sp>
      <p:pic>
        <p:nvPicPr>
          <p:cNvPr id="6" name="object 6"/>
          <p:cNvPicPr/>
          <p:nvPr/>
        </p:nvPicPr>
        <p:blipFill>
          <a:blip r:embed="rId3" cstate="print"/>
          <a:stretch>
            <a:fillRect/>
          </a:stretch>
        </p:blipFill>
        <p:spPr>
          <a:xfrm>
            <a:off x="3625850" y="1699895"/>
            <a:ext cx="2422525" cy="1176655"/>
          </a:xfrm>
          <a:prstGeom prst="rect">
            <a:avLst/>
          </a:prstGeom>
        </p:spPr>
      </p:pic>
      <p:sp>
        <p:nvSpPr>
          <p:cNvPr id="7" name="object 7"/>
          <p:cNvSpPr txBox="1"/>
          <p:nvPr/>
        </p:nvSpPr>
        <p:spPr>
          <a:xfrm>
            <a:off x="4083050" y="1844675"/>
            <a:ext cx="1948180" cy="1138555"/>
          </a:xfrm>
          <a:prstGeom prst="rect">
            <a:avLst/>
          </a:prstGeom>
        </p:spPr>
        <p:txBody>
          <a:bodyPr vert="horz" wrap="square" lIns="0" tIns="12065" rIns="0" bIns="0" rtlCol="0">
            <a:spAutoFit/>
          </a:bodyPr>
          <a:lstStyle/>
          <a:p>
            <a:pPr marL="12065" marR="5080" algn="l">
              <a:lnSpc>
                <a:spcPct val="153000"/>
              </a:lnSpc>
              <a:spcBef>
                <a:spcPts val="95"/>
              </a:spcBef>
            </a:pP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任务</a:t>
            </a:r>
            <a:r>
              <a:rPr lang="en-US" altLang="zh-CN" sz="1200" b="1" dirty="0">
                <a:solidFill>
                  <a:srgbClr val="3E3E3E"/>
                </a:solidFill>
                <a:latin typeface="微软雅黑" panose="020B0503020204020204" charset="-122"/>
                <a:ea typeface="宋体" panose="02010600030101010101" pitchFamily="2" charset="-122"/>
                <a:cs typeface="微软雅黑" panose="020B0503020204020204" charset="-122"/>
              </a:rPr>
              <a:t>1 </a:t>
            </a: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宴会的分类</a:t>
            </a:r>
            <a:endParaRPr sz="1200" b="1" spc="-50" dirty="0">
              <a:solidFill>
                <a:srgbClr val="3E3E3E"/>
              </a:solidFill>
              <a:latin typeface="微软雅黑" panose="020B0503020204020204" charset="-122"/>
              <a:cs typeface="微软雅黑" panose="020B0503020204020204" charset="-122"/>
            </a:endParaRPr>
          </a:p>
          <a:p>
            <a:pPr algn="l">
              <a:lnSpc>
                <a:spcPct val="100000"/>
              </a:lnSpc>
              <a:spcBef>
                <a:spcPts val="755"/>
              </a:spcBef>
            </a:pP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任务</a:t>
            </a:r>
            <a:r>
              <a:rPr lang="en-US" altLang="zh-CN" sz="1200" b="1" dirty="0">
                <a:solidFill>
                  <a:srgbClr val="3E3E3E"/>
                </a:solidFill>
                <a:latin typeface="微软雅黑" panose="020B0503020204020204" charset="-122"/>
                <a:ea typeface="宋体" panose="02010600030101010101" pitchFamily="2" charset="-122"/>
                <a:cs typeface="微软雅黑" panose="020B0503020204020204" charset="-122"/>
              </a:rPr>
              <a:t>2 </a:t>
            </a: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中餐宴会服务</a:t>
            </a:r>
            <a:endPar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endParaRPr>
          </a:p>
          <a:p>
            <a:pPr algn="l">
              <a:lnSpc>
                <a:spcPct val="100000"/>
              </a:lnSpc>
              <a:spcBef>
                <a:spcPts val="755"/>
              </a:spcBef>
            </a:pP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任务</a:t>
            </a:r>
            <a:r>
              <a:rPr lang="en-US" altLang="zh-CN" sz="1200" b="1" dirty="0">
                <a:solidFill>
                  <a:srgbClr val="3E3E3E"/>
                </a:solidFill>
                <a:latin typeface="微软雅黑" panose="020B0503020204020204" charset="-122"/>
                <a:ea typeface="宋体" panose="02010600030101010101" pitchFamily="2" charset="-122"/>
                <a:cs typeface="微软雅黑" panose="020B0503020204020204" charset="-122"/>
              </a:rPr>
              <a:t>3 </a:t>
            </a: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西餐</a:t>
            </a:r>
            <a:r>
              <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rPr>
              <a:t>宴会服务</a:t>
            </a:r>
            <a:endParaRPr lang="zh-CN" altLang="en-US" sz="1200" b="1" dirty="0">
              <a:solidFill>
                <a:srgbClr val="3E3E3E"/>
              </a:solidFill>
              <a:latin typeface="微软雅黑" panose="020B0503020204020204" charset="-122"/>
              <a:ea typeface="宋体" panose="02010600030101010101" pitchFamily="2" charset="-122"/>
              <a:cs typeface="微软雅黑" panose="020B0503020204020204" charset="-122"/>
            </a:endParaRPr>
          </a:p>
          <a:p>
            <a:pPr algn="l">
              <a:lnSpc>
                <a:spcPct val="100000"/>
              </a:lnSpc>
              <a:spcBef>
                <a:spcPts val="755"/>
              </a:spcBef>
            </a:pPr>
            <a:endParaRPr kumimoji="0" lang="zh-CN" altLang="en-US" sz="1200" b="1" i="0" u="none" strike="noStrike" kern="0" cap="none" spc="25" normalizeH="0" baseline="0" noProof="1" dirty="0">
              <a:solidFill>
                <a:srgbClr val="3E3E3E"/>
              </a:solidFill>
              <a:latin typeface="微软雅黑" panose="020B0503020204020204" charset="-122"/>
              <a:ea typeface="宋体" panose="02010600030101010101" pitchFamily="2" charset="-122"/>
              <a:cs typeface="微软雅黑" panose="020B0503020204020204" charset="-122"/>
            </a:endParaRPr>
          </a:p>
        </p:txBody>
      </p:sp>
      <p:grpSp>
        <p:nvGrpSpPr>
          <p:cNvPr id="8" name="object 8"/>
          <p:cNvGrpSpPr/>
          <p:nvPr/>
        </p:nvGrpSpPr>
        <p:grpSpPr>
          <a:xfrm>
            <a:off x="0" y="494242"/>
            <a:ext cx="7553325" cy="3755390"/>
            <a:chOff x="0" y="494242"/>
            <a:chExt cx="7553325" cy="3755390"/>
          </a:xfrm>
        </p:grpSpPr>
        <p:pic>
          <p:nvPicPr>
            <p:cNvPr id="9" name="object 9"/>
            <p:cNvPicPr/>
            <p:nvPr/>
          </p:nvPicPr>
          <p:blipFill>
            <a:blip r:embed="rId4" cstate="print"/>
            <a:stretch>
              <a:fillRect/>
            </a:stretch>
          </p:blipFill>
          <p:spPr>
            <a:xfrm>
              <a:off x="0" y="3555229"/>
              <a:ext cx="7553325" cy="694171"/>
            </a:xfrm>
            <a:prstGeom prst="rect">
              <a:avLst/>
            </a:prstGeom>
          </p:spPr>
        </p:pic>
        <p:pic>
          <p:nvPicPr>
            <p:cNvPr id="10" name="object 10"/>
            <p:cNvPicPr/>
            <p:nvPr/>
          </p:nvPicPr>
          <p:blipFill>
            <a:blip r:embed="rId5" cstate="print"/>
            <a:stretch>
              <a:fillRect/>
            </a:stretch>
          </p:blipFill>
          <p:spPr>
            <a:xfrm>
              <a:off x="2050986" y="494242"/>
              <a:ext cx="5502338" cy="278831"/>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89" name="圆角矩形 88"/>
          <p:cNvSpPr/>
          <p:nvPr>
            <p:custDataLst>
              <p:tags r:id="rId2"/>
            </p:custDataLst>
          </p:nvPr>
        </p:nvSpPr>
        <p:spPr>
          <a:xfrm>
            <a:off x="3306756" y="3346476"/>
            <a:ext cx="1010682" cy="298324"/>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64117" tIns="69267" rIns="163724" bIns="76745" numCol="1" spcCol="0" rtlCol="0" fromWordArt="0" anchor="ctr" anchorCtr="0" forceAA="0" compatLnSpc="1">
            <a:noAutofit/>
          </a:bodyPr>
          <a:lstStyle/>
          <a:p>
            <a:pPr marL="0" algn="ctr" rtl="0" eaLnBrk="1" latinLnBrk="0" hangingPunct="1">
              <a:spcBef>
                <a:spcPts val="0"/>
              </a:spcBef>
              <a:spcAft>
                <a:spcPts val="0"/>
              </a:spcAft>
            </a:pPr>
            <a:r>
              <a:rPr lang="zh-CN" altLang="zh-CN" sz="990">
                <a:effectLst/>
                <a:latin typeface="+mn-ea"/>
              </a:rPr>
              <a:t>素质目标</a:t>
            </a:r>
            <a:endParaRPr lang="zh-CN" altLang="zh-CN" sz="990">
              <a:effectLst/>
              <a:latin typeface="+mn-ea"/>
            </a:endParaRPr>
          </a:p>
        </p:txBody>
      </p:sp>
      <p:sp>
        <p:nvSpPr>
          <p:cNvPr id="83" name="圆角矩形 82"/>
          <p:cNvSpPr/>
          <p:nvPr>
            <p:custDataLst>
              <p:tags r:id="rId3"/>
            </p:custDataLst>
          </p:nvPr>
        </p:nvSpPr>
        <p:spPr>
          <a:xfrm>
            <a:off x="3306756" y="2346074"/>
            <a:ext cx="1010682" cy="298324"/>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64117" tIns="69267" rIns="163724" bIns="76745" numCol="1" spcCol="0" rtlCol="0" fromWordArt="0" anchor="ctr" anchorCtr="0" forceAA="0" compatLnSpc="1">
            <a:noAutofit/>
          </a:bodyPr>
          <a:lstStyle/>
          <a:p>
            <a:pPr marL="0" algn="ctr" rtl="0" eaLnBrk="1" latinLnBrk="0" hangingPunct="1">
              <a:spcBef>
                <a:spcPts val="0"/>
              </a:spcBef>
              <a:spcAft>
                <a:spcPts val="0"/>
              </a:spcAft>
            </a:pPr>
            <a:r>
              <a:rPr lang="zh-CN" altLang="zh-CN" sz="990" dirty="0">
                <a:effectLst/>
                <a:latin typeface="+mn-ea"/>
              </a:rPr>
              <a:t>能力目标</a:t>
            </a:r>
            <a:endParaRPr lang="zh-CN" altLang="zh-CN" sz="990" dirty="0">
              <a:effectLst/>
              <a:latin typeface="+mn-ea"/>
            </a:endParaRPr>
          </a:p>
        </p:txBody>
      </p:sp>
      <p:sp>
        <p:nvSpPr>
          <p:cNvPr id="74" name="圆角矩形 73"/>
          <p:cNvSpPr/>
          <p:nvPr>
            <p:custDataLst>
              <p:tags r:id="rId4"/>
            </p:custDataLst>
          </p:nvPr>
        </p:nvSpPr>
        <p:spPr>
          <a:xfrm>
            <a:off x="3306756" y="1362181"/>
            <a:ext cx="1010682" cy="298324"/>
          </a:xfrm>
          <a:prstGeom prst="roundRect">
            <a:avLst>
              <a:gd name="adj" fmla="val 50000"/>
            </a:avLst>
          </a:prstGeom>
          <a:gradFill>
            <a:gsLst>
              <a:gs pos="99000">
                <a:schemeClr val="accent1"/>
              </a:gs>
              <a:gs pos="0">
                <a:schemeClr val="accent1">
                  <a:lumMod val="60000"/>
                  <a:lumOff val="40000"/>
                </a:schemeClr>
              </a:gs>
            </a:gsLst>
            <a:lin ang="2700000" scaled="0"/>
          </a:gra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164117" tIns="69267" rIns="163724" bIns="76745" numCol="1" spcCol="0" rtlCol="0" fromWordArt="0" anchor="ctr" anchorCtr="0" forceAA="0" compatLnSpc="1">
            <a:noAutofit/>
          </a:bodyPr>
          <a:lstStyle/>
          <a:p>
            <a:pPr marL="0" algn="ctr" rtl="0" eaLnBrk="1" latinLnBrk="0" hangingPunct="1">
              <a:spcBef>
                <a:spcPts val="0"/>
              </a:spcBef>
              <a:spcAft>
                <a:spcPts val="0"/>
              </a:spcAft>
            </a:pPr>
            <a:r>
              <a:rPr lang="zh-CN" altLang="zh-CN" sz="990">
                <a:effectLst/>
                <a:latin typeface="+mn-ea"/>
              </a:rPr>
              <a:t>知识目标</a:t>
            </a:r>
            <a:endParaRPr lang="zh-CN" altLang="zh-CN" sz="990">
              <a:effectLst/>
              <a:latin typeface="+mn-ea"/>
            </a:endParaRPr>
          </a:p>
        </p:txBody>
      </p:sp>
      <p:sp>
        <p:nvSpPr>
          <p:cNvPr id="76" name="右箭头 75"/>
          <p:cNvSpPr/>
          <p:nvPr>
            <p:custDataLst>
              <p:tags r:id="rId5"/>
            </p:custDataLst>
          </p:nvPr>
        </p:nvSpPr>
        <p:spPr>
          <a:xfrm>
            <a:off x="4452431" y="1396421"/>
            <a:ext cx="266445" cy="229450"/>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78" name="1"/>
          <p:cNvSpPr txBox="1">
            <a:spLocks noChangeArrowheads="1"/>
          </p:cNvSpPr>
          <p:nvPr>
            <p:custDataLst>
              <p:tags r:id="rId6"/>
            </p:custDataLst>
          </p:nvPr>
        </p:nvSpPr>
        <p:spPr bwMode="auto">
          <a:xfrm>
            <a:off x="4845050" y="984250"/>
            <a:ext cx="2519680" cy="120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1.了解</a:t>
            </a:r>
            <a:r>
              <a:rPr lang="zh-CN" altLang="en-US" sz="870" dirty="0">
                <a:solidFill>
                  <a:schemeClr val="tx1">
                    <a:lumMod val="85000"/>
                    <a:lumOff val="15000"/>
                  </a:schemeClr>
                </a:solidFill>
                <a:latin typeface="+mn-ea"/>
                <a:cs typeface="+mn-ea"/>
                <a:sym typeface="+mn-ea"/>
              </a:rPr>
              <a:t>宴会的种类及特点</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2.</a:t>
            </a:r>
            <a:r>
              <a:rPr lang="zh-CN" altLang="en-US" sz="870" dirty="0">
                <a:solidFill>
                  <a:schemeClr val="tx1">
                    <a:lumMod val="85000"/>
                    <a:lumOff val="15000"/>
                  </a:schemeClr>
                </a:solidFill>
                <a:latin typeface="+mn-ea"/>
                <a:cs typeface="+mn-ea"/>
                <a:sym typeface="+mn-ea"/>
              </a:rPr>
              <a:t>熟悉宴会准备工作</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3.</a:t>
            </a:r>
            <a:r>
              <a:rPr lang="zh-CN" altLang="en-US" sz="870" dirty="0">
                <a:solidFill>
                  <a:schemeClr val="tx1">
                    <a:lumMod val="85000"/>
                    <a:lumOff val="15000"/>
                  </a:schemeClr>
                </a:solidFill>
                <a:latin typeface="+mn-ea"/>
                <a:cs typeface="+mn-ea"/>
                <a:sym typeface="+mn-ea"/>
              </a:rPr>
              <a:t>熟悉宴会的预订程序</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4.掌握</a:t>
            </a:r>
            <a:r>
              <a:rPr lang="zh-CN" altLang="en-US" sz="870" dirty="0">
                <a:solidFill>
                  <a:schemeClr val="tx1">
                    <a:lumMod val="85000"/>
                    <a:lumOff val="15000"/>
                  </a:schemeClr>
                </a:solidFill>
                <a:latin typeface="+mn-ea"/>
                <a:cs typeface="+mn-ea"/>
                <a:sym typeface="+mn-ea"/>
              </a:rPr>
              <a:t>不同宴会的台型及餐台布置</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5.掌握</a:t>
            </a:r>
            <a:r>
              <a:rPr lang="zh-CN" altLang="en-US" sz="870" dirty="0">
                <a:solidFill>
                  <a:schemeClr val="tx1">
                    <a:lumMod val="85000"/>
                    <a:lumOff val="15000"/>
                  </a:schemeClr>
                </a:solidFill>
                <a:latin typeface="+mn-ea"/>
                <a:cs typeface="+mn-ea"/>
                <a:sym typeface="+mn-ea"/>
              </a:rPr>
              <a:t>宴会服务知识</a:t>
            </a:r>
            <a:endParaRPr lang="en-US" altLang="zh-CN" sz="870" dirty="0">
              <a:solidFill>
                <a:schemeClr val="tx1">
                  <a:lumMod val="85000"/>
                  <a:lumOff val="15000"/>
                </a:schemeClr>
              </a:solidFill>
              <a:latin typeface="+mn-ea"/>
              <a:cs typeface="+mn-ea"/>
              <a:sym typeface="+mn-ea"/>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ea"/>
              </a:rPr>
              <a:t> </a:t>
            </a:r>
            <a:endParaRPr lang="zh-CN" altLang="en-US" sz="870" noProof="0" dirty="0">
              <a:ln>
                <a:noFill/>
              </a:ln>
              <a:solidFill>
                <a:schemeClr val="tx1">
                  <a:lumMod val="85000"/>
                  <a:lumOff val="15000"/>
                </a:schemeClr>
              </a:solidFill>
              <a:effectLst/>
              <a:uLnTx/>
              <a:uFillTx/>
              <a:latin typeface="+mn-ea"/>
              <a:ea typeface="+mn-ea"/>
              <a:cs typeface="+mn-ea"/>
              <a:sym typeface="+mn-lt"/>
            </a:endParaRPr>
          </a:p>
        </p:txBody>
      </p:sp>
      <p:sp>
        <p:nvSpPr>
          <p:cNvPr id="85" name="右箭头 84"/>
          <p:cNvSpPr/>
          <p:nvPr>
            <p:custDataLst>
              <p:tags r:id="rId7"/>
            </p:custDataLst>
          </p:nvPr>
        </p:nvSpPr>
        <p:spPr>
          <a:xfrm>
            <a:off x="4452431" y="2380314"/>
            <a:ext cx="266445" cy="229450"/>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86" name="1"/>
          <p:cNvSpPr txBox="1">
            <a:spLocks noChangeArrowheads="1"/>
          </p:cNvSpPr>
          <p:nvPr>
            <p:custDataLst>
              <p:tags r:id="rId8"/>
            </p:custDataLst>
          </p:nvPr>
        </p:nvSpPr>
        <p:spPr bwMode="auto">
          <a:xfrm>
            <a:off x="4845050" y="2279650"/>
            <a:ext cx="2479675"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1.能够</a:t>
            </a:r>
            <a:r>
              <a:rPr lang="zh-CN" altLang="en-US" sz="870" dirty="0">
                <a:solidFill>
                  <a:schemeClr val="tx1">
                    <a:lumMod val="85000"/>
                    <a:lumOff val="15000"/>
                  </a:schemeClr>
                </a:solidFill>
                <a:latin typeface="+mn-ea"/>
                <a:cs typeface="+mn-ea"/>
                <a:sym typeface="+mn-lt"/>
              </a:rPr>
              <a:t>根据客人要求明确判断出宴会的种类</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2.能够</a:t>
            </a:r>
            <a:r>
              <a:rPr lang="zh-CN" altLang="en-US" sz="870" dirty="0">
                <a:solidFill>
                  <a:schemeClr val="tx1">
                    <a:lumMod val="85000"/>
                    <a:lumOff val="15000"/>
                  </a:schemeClr>
                </a:solidFill>
                <a:latin typeface="+mn-ea"/>
                <a:cs typeface="+mn-ea"/>
                <a:sym typeface="+mn-lt"/>
              </a:rPr>
              <a:t>按照正确的流程为客人提供规范化的服务</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endParaRPr lang="en-US" altLang="zh-CN" sz="870" noProof="0" dirty="0">
              <a:ln>
                <a:noFill/>
              </a:ln>
              <a:solidFill>
                <a:schemeClr val="tx1">
                  <a:lumMod val="85000"/>
                  <a:lumOff val="15000"/>
                </a:schemeClr>
              </a:solidFill>
              <a:effectLst/>
              <a:uLnTx/>
              <a:uFillTx/>
              <a:latin typeface="+mn-ea"/>
              <a:ea typeface="+mn-ea"/>
              <a:cs typeface="+mn-ea"/>
              <a:sym typeface="+mn-lt"/>
            </a:endParaRPr>
          </a:p>
        </p:txBody>
      </p:sp>
      <p:sp>
        <p:nvSpPr>
          <p:cNvPr id="91" name="右箭头 90"/>
          <p:cNvSpPr/>
          <p:nvPr>
            <p:custDataLst>
              <p:tags r:id="rId9"/>
            </p:custDataLst>
          </p:nvPr>
        </p:nvSpPr>
        <p:spPr>
          <a:xfrm>
            <a:off x="4463861" y="3364842"/>
            <a:ext cx="266445" cy="229450"/>
          </a:xfrm>
          <a:prstGeom prst="rightArrow">
            <a:avLst/>
          </a:prstGeom>
          <a:gradFill>
            <a:gsLst>
              <a:gs pos="3000">
                <a:schemeClr val="accent1">
                  <a:lumMod val="60000"/>
                  <a:lumOff val="40000"/>
                  <a:alpha val="0"/>
                </a:schemeClr>
              </a:gs>
              <a:gs pos="50000">
                <a:schemeClr val="accent1">
                  <a:lumMod val="60000"/>
                  <a:lumOff val="40000"/>
                  <a:alpha val="80000"/>
                </a:schemeClr>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92" name="1"/>
          <p:cNvSpPr txBox="1">
            <a:spLocks noChangeArrowheads="1"/>
          </p:cNvSpPr>
          <p:nvPr>
            <p:custDataLst>
              <p:tags r:id="rId10"/>
            </p:custDataLst>
          </p:nvPr>
        </p:nvSpPr>
        <p:spPr bwMode="auto">
          <a:xfrm>
            <a:off x="4853940" y="3041650"/>
            <a:ext cx="2482850" cy="437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oAutofit/>
          </a:bodyPr>
          <a:lstStyle>
            <a:lvl1pPr defTabSz="1216025">
              <a:defRPr>
                <a:solidFill>
                  <a:schemeClr val="tx1"/>
                </a:solidFill>
                <a:latin typeface="Arial" panose="020B0604020202020204" pitchFamily="34" charset="0"/>
                <a:ea typeface="微软雅黑" panose="020B0503020204020204" charset="-122"/>
              </a:defRPr>
            </a:lvl1pPr>
            <a:lvl2pPr marL="742950" indent="-285750" defTabSz="1216025">
              <a:defRPr>
                <a:solidFill>
                  <a:schemeClr val="tx1"/>
                </a:solidFill>
                <a:latin typeface="Arial" panose="020B0604020202020204" pitchFamily="34" charset="0"/>
                <a:ea typeface="微软雅黑" panose="020B0503020204020204" charset="-122"/>
              </a:defRPr>
            </a:lvl2pPr>
            <a:lvl3pPr marL="1143000" indent="-228600" defTabSz="1216025">
              <a:defRPr>
                <a:solidFill>
                  <a:schemeClr val="tx1"/>
                </a:solidFill>
                <a:latin typeface="Arial" panose="020B0604020202020204" pitchFamily="34" charset="0"/>
                <a:ea typeface="微软雅黑" panose="020B0503020204020204" charset="-122"/>
              </a:defRPr>
            </a:lvl3pPr>
            <a:lvl4pPr marL="1600200" indent="-228600" defTabSz="1216025">
              <a:defRPr>
                <a:solidFill>
                  <a:schemeClr val="tx1"/>
                </a:solidFill>
                <a:latin typeface="Arial" panose="020B0604020202020204" pitchFamily="34" charset="0"/>
                <a:ea typeface="微软雅黑" panose="020B0503020204020204" charset="-122"/>
              </a:defRPr>
            </a:lvl4pPr>
            <a:lvl5pPr marL="2057400" indent="-228600" defTabSz="1216025">
              <a:defRPr>
                <a:solidFill>
                  <a:schemeClr val="tx1"/>
                </a:solidFill>
                <a:latin typeface="Arial" panose="020B0604020202020204" pitchFamily="34" charset="0"/>
                <a:ea typeface="微软雅黑" panose="020B0503020204020204" charset="-122"/>
              </a:defRPr>
            </a:lvl5pPr>
            <a:lvl6pPr marL="25146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defTabSz="1216025"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1.</a:t>
            </a:r>
            <a:r>
              <a:rPr lang="zh-CN" altLang="en-US" sz="870" dirty="0">
                <a:solidFill>
                  <a:schemeClr val="tx1">
                    <a:lumMod val="85000"/>
                    <a:lumOff val="15000"/>
                  </a:schemeClr>
                </a:solidFill>
                <a:latin typeface="+mn-ea"/>
                <a:cs typeface="+mn-ea"/>
                <a:sym typeface="+mn-lt"/>
              </a:rPr>
              <a:t>强化规范意识，重视团队协作，磨砺吃苦耐劳的意志力，铸就工匠精神</a:t>
            </a:r>
            <a:endParaRPr lang="en-US" altLang="zh-CN"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2.</a:t>
            </a:r>
            <a:r>
              <a:rPr lang="zh-CN" altLang="en-US" sz="870" dirty="0">
                <a:solidFill>
                  <a:schemeClr val="tx1">
                    <a:lumMod val="85000"/>
                    <a:lumOff val="15000"/>
                  </a:schemeClr>
                </a:solidFill>
                <a:latin typeface="+mn-ea"/>
                <a:cs typeface="+mn-ea"/>
                <a:sym typeface="+mn-lt"/>
              </a:rPr>
              <a:t>了解中华饮食文化，培育职业道德、劳模精神</a:t>
            </a:r>
            <a:endParaRPr lang="zh-CN" altLang="en-US" sz="870" dirty="0">
              <a:solidFill>
                <a:schemeClr val="tx1">
                  <a:lumMod val="85000"/>
                  <a:lumOff val="15000"/>
                </a:schemeClr>
              </a:solidFill>
              <a:latin typeface="+mn-ea"/>
              <a:cs typeface="+mn-ea"/>
              <a:sym typeface="+mn-lt"/>
            </a:endParaRPr>
          </a:p>
          <a:p>
            <a:pPr marL="0" marR="0" lvl="0" indent="0" algn="l" defTabSz="1216025" rtl="0" eaLnBrk="1" fontAlgn="auto" latinLnBrk="0" hangingPunct="1">
              <a:lnSpc>
                <a:spcPct val="150000"/>
              </a:lnSpc>
              <a:spcBef>
                <a:spcPts val="0"/>
              </a:spcBef>
              <a:spcAft>
                <a:spcPts val="0"/>
              </a:spcAft>
              <a:buClrTx/>
              <a:buSzTx/>
              <a:buFontTx/>
              <a:buNone/>
            </a:pPr>
            <a:r>
              <a:rPr lang="en-US" altLang="zh-CN" sz="870" dirty="0">
                <a:solidFill>
                  <a:schemeClr val="tx1">
                    <a:lumMod val="85000"/>
                    <a:lumOff val="15000"/>
                  </a:schemeClr>
                </a:solidFill>
                <a:latin typeface="+mn-ea"/>
                <a:cs typeface="+mn-ea"/>
                <a:sym typeface="+mn-lt"/>
              </a:rPr>
              <a:t>3.</a:t>
            </a:r>
            <a:r>
              <a:rPr lang="zh-CN" altLang="en-US" sz="870" dirty="0">
                <a:solidFill>
                  <a:schemeClr val="tx1">
                    <a:lumMod val="85000"/>
                    <a:lumOff val="15000"/>
                  </a:schemeClr>
                </a:solidFill>
                <a:latin typeface="+mn-ea"/>
                <a:cs typeface="+mn-ea"/>
                <a:sym typeface="+mn-lt"/>
              </a:rPr>
              <a:t>弘扬爱国精神，培养家国情怀，增强文化自信</a:t>
            </a:r>
            <a:endParaRPr lang="zh-CN" altLang="en-US" sz="870" dirty="0">
              <a:solidFill>
                <a:schemeClr val="tx1">
                  <a:lumMod val="85000"/>
                  <a:lumOff val="15000"/>
                </a:schemeClr>
              </a:solidFill>
              <a:latin typeface="+mn-ea"/>
              <a:cs typeface="+mn-ea"/>
              <a:sym typeface="+mn-lt"/>
            </a:endParaRPr>
          </a:p>
        </p:txBody>
      </p:sp>
      <p:sp>
        <p:nvSpPr>
          <p:cNvPr id="2" name="椭圆 1"/>
          <p:cNvSpPr/>
          <p:nvPr>
            <p:custDataLst>
              <p:tags r:id="rId11"/>
            </p:custDataLst>
          </p:nvPr>
        </p:nvSpPr>
        <p:spPr>
          <a:xfrm>
            <a:off x="1016979" y="1479044"/>
            <a:ext cx="2032384" cy="2032384"/>
          </a:xfrm>
          <a:prstGeom prst="ellipse">
            <a:avLst/>
          </a:prstGeom>
          <a:noFill/>
          <a:ln>
            <a:gradFill>
              <a:gsLst>
                <a:gs pos="0">
                  <a:schemeClr val="accent1">
                    <a:lumMod val="40000"/>
                    <a:lumOff val="60000"/>
                  </a:schemeClr>
                </a:gs>
                <a:gs pos="17000">
                  <a:schemeClr val="accent1">
                    <a:alpha val="0"/>
                  </a:schemeClr>
                </a:gs>
              </a:gsLst>
              <a:lin ang="10800000" scaled="0"/>
            </a:gra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1828800" rtl="0" eaLnBrk="1" latinLnBrk="0" hangingPunct="1">
              <a:defRPr sz="3600" kern="1200">
                <a:solidFill>
                  <a:schemeClr val="lt1"/>
                </a:solidFill>
                <a:latin typeface="+mn-lt"/>
                <a:ea typeface="+mn-ea"/>
                <a:cs typeface="+mn-cs"/>
              </a:defRPr>
            </a:lvl1pPr>
            <a:lvl2pPr marL="914400" algn="l" defTabSz="1828800" rtl="0" eaLnBrk="1" latinLnBrk="0" hangingPunct="1">
              <a:defRPr sz="3600" kern="1200">
                <a:solidFill>
                  <a:schemeClr val="lt1"/>
                </a:solidFill>
                <a:latin typeface="+mn-lt"/>
                <a:ea typeface="+mn-ea"/>
                <a:cs typeface="+mn-cs"/>
              </a:defRPr>
            </a:lvl2pPr>
            <a:lvl3pPr marL="1828800" algn="l" defTabSz="1828800" rtl="0" eaLnBrk="1" latinLnBrk="0" hangingPunct="1">
              <a:defRPr sz="3600" kern="1200">
                <a:solidFill>
                  <a:schemeClr val="lt1"/>
                </a:solidFill>
                <a:latin typeface="+mn-lt"/>
                <a:ea typeface="+mn-ea"/>
                <a:cs typeface="+mn-cs"/>
              </a:defRPr>
            </a:lvl3pPr>
            <a:lvl4pPr marL="2743200" algn="l" defTabSz="1828800" rtl="0" eaLnBrk="1" latinLnBrk="0" hangingPunct="1">
              <a:defRPr sz="3600" kern="1200">
                <a:solidFill>
                  <a:schemeClr val="lt1"/>
                </a:solidFill>
                <a:latin typeface="+mn-lt"/>
                <a:ea typeface="+mn-ea"/>
                <a:cs typeface="+mn-cs"/>
              </a:defRPr>
            </a:lvl4pPr>
            <a:lvl5pPr marL="3657600" algn="l" defTabSz="1828800" rtl="0" eaLnBrk="1" latinLnBrk="0" hangingPunct="1">
              <a:defRPr sz="3600" kern="1200">
                <a:solidFill>
                  <a:schemeClr val="lt1"/>
                </a:solidFill>
                <a:latin typeface="+mn-lt"/>
                <a:ea typeface="+mn-ea"/>
                <a:cs typeface="+mn-cs"/>
              </a:defRPr>
            </a:lvl5pPr>
            <a:lvl6pPr marL="4572000" algn="l" defTabSz="1828800" rtl="0" eaLnBrk="1" latinLnBrk="0" hangingPunct="1">
              <a:defRPr sz="3600" kern="1200">
                <a:solidFill>
                  <a:schemeClr val="lt1"/>
                </a:solidFill>
                <a:latin typeface="+mn-lt"/>
                <a:ea typeface="+mn-ea"/>
                <a:cs typeface="+mn-cs"/>
              </a:defRPr>
            </a:lvl6pPr>
            <a:lvl7pPr marL="5486400" algn="l" defTabSz="1828800" rtl="0" eaLnBrk="1" latinLnBrk="0" hangingPunct="1">
              <a:defRPr sz="3600" kern="1200">
                <a:solidFill>
                  <a:schemeClr val="lt1"/>
                </a:solidFill>
                <a:latin typeface="+mn-lt"/>
                <a:ea typeface="+mn-ea"/>
                <a:cs typeface="+mn-cs"/>
              </a:defRPr>
            </a:lvl7pPr>
            <a:lvl8pPr marL="6400800" algn="l" defTabSz="1828800" rtl="0" eaLnBrk="1" latinLnBrk="0" hangingPunct="1">
              <a:defRPr sz="3600" kern="1200">
                <a:solidFill>
                  <a:schemeClr val="lt1"/>
                </a:solidFill>
                <a:latin typeface="+mn-lt"/>
                <a:ea typeface="+mn-ea"/>
                <a:cs typeface="+mn-cs"/>
              </a:defRPr>
            </a:lvl8pPr>
            <a:lvl9pPr marL="7315200" algn="l" defTabSz="1828800" rtl="0" eaLnBrk="1" latinLnBrk="0" hangingPunct="1">
              <a:defRPr sz="3600" kern="1200">
                <a:solidFill>
                  <a:schemeClr val="lt1"/>
                </a:solidFill>
                <a:latin typeface="+mn-lt"/>
                <a:ea typeface="+mn-ea"/>
                <a:cs typeface="+mn-cs"/>
              </a:defRPr>
            </a:lvl9pPr>
          </a:lstStyle>
          <a:p>
            <a:pPr lvl="0" algn="ctr">
              <a:buClrTx/>
              <a:buSzTx/>
              <a:buFontTx/>
            </a:pPr>
            <a:endParaRPr lang="zh-CN" altLang="en-US" sz="990">
              <a:solidFill>
                <a:schemeClr val="lt1"/>
              </a:solidFill>
              <a:cs typeface="江城圆体 400W" panose="020B0500000000000000" charset="-122"/>
              <a:sym typeface="+mn-ea"/>
            </a:endParaRPr>
          </a:p>
        </p:txBody>
      </p:sp>
      <p:sp>
        <p:nvSpPr>
          <p:cNvPr id="16" name="椭圆 15"/>
          <p:cNvSpPr/>
          <p:nvPr>
            <p:custDataLst>
              <p:tags r:id="rId12"/>
            </p:custDataLst>
          </p:nvPr>
        </p:nvSpPr>
        <p:spPr>
          <a:xfrm>
            <a:off x="2873831" y="3003332"/>
            <a:ext cx="50377" cy="50377"/>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江城圆体 400W" panose="020B0500000000000000" charset="-122"/>
              <a:sym typeface="+mn-ea"/>
            </a:endParaRPr>
          </a:p>
        </p:txBody>
      </p:sp>
      <p:sp>
        <p:nvSpPr>
          <p:cNvPr id="18" name="椭圆 17"/>
          <p:cNvSpPr/>
          <p:nvPr>
            <p:custDataLst>
              <p:tags r:id="rId13"/>
            </p:custDataLst>
          </p:nvPr>
        </p:nvSpPr>
        <p:spPr>
          <a:xfrm>
            <a:off x="2873831" y="1943060"/>
            <a:ext cx="50377" cy="50377"/>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江城圆体 400W" panose="020B0500000000000000" charset="-122"/>
              <a:sym typeface="+mn-ea"/>
            </a:endParaRPr>
          </a:p>
        </p:txBody>
      </p:sp>
      <p:sp>
        <p:nvSpPr>
          <p:cNvPr id="4" name="椭圆 3"/>
          <p:cNvSpPr/>
          <p:nvPr>
            <p:custDataLst>
              <p:tags r:id="rId14"/>
            </p:custDataLst>
          </p:nvPr>
        </p:nvSpPr>
        <p:spPr>
          <a:xfrm>
            <a:off x="1109467" y="1571532"/>
            <a:ext cx="1847407" cy="1847407"/>
          </a:xfrm>
          <a:prstGeom prst="ellipse">
            <a:avLst/>
          </a:prstGeom>
          <a:gradFill flip="none">
            <a:gsLst>
              <a:gs pos="0">
                <a:schemeClr val="accent1">
                  <a:lumMod val="60000"/>
                  <a:lumOff val="40000"/>
                  <a:alpha val="10000"/>
                </a:schemeClr>
              </a:gs>
              <a:gs pos="100000">
                <a:schemeClr val="accent1">
                  <a:alpha val="1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22" name="椭圆 21"/>
          <p:cNvSpPr/>
          <p:nvPr>
            <p:custDataLst>
              <p:tags r:id="rId15"/>
            </p:custDataLst>
          </p:nvPr>
        </p:nvSpPr>
        <p:spPr>
          <a:xfrm>
            <a:off x="1198414" y="1660479"/>
            <a:ext cx="1669121" cy="1669121"/>
          </a:xfrm>
          <a:prstGeom prst="ellipse">
            <a:avLst/>
          </a:prstGeom>
          <a:gradFill flip="none">
            <a:gsLst>
              <a:gs pos="0">
                <a:schemeClr val="accent1">
                  <a:lumMod val="60000"/>
                  <a:lumOff val="40000"/>
                  <a:alpha val="15000"/>
                </a:schemeClr>
              </a:gs>
              <a:gs pos="100000">
                <a:schemeClr val="accent1">
                  <a:alpha val="1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23" name="椭圆 22"/>
          <p:cNvSpPr/>
          <p:nvPr>
            <p:custDataLst>
              <p:tags r:id="rId16"/>
            </p:custDataLst>
          </p:nvPr>
        </p:nvSpPr>
        <p:spPr>
          <a:xfrm>
            <a:off x="1299561" y="1761626"/>
            <a:ext cx="1467220" cy="1467220"/>
          </a:xfrm>
          <a:prstGeom prst="ellipse">
            <a:avLst/>
          </a:prstGeom>
          <a:gradFill flip="none">
            <a:gsLst>
              <a:gs pos="0">
                <a:schemeClr val="accent1">
                  <a:lumMod val="60000"/>
                  <a:lumOff val="40000"/>
                  <a:alpha val="20000"/>
                </a:schemeClr>
              </a:gs>
              <a:gs pos="100000">
                <a:schemeClr val="accent1">
                  <a:alpha val="2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24" name="椭圆 23"/>
          <p:cNvSpPr/>
          <p:nvPr>
            <p:custDataLst>
              <p:tags r:id="rId17"/>
            </p:custDataLst>
          </p:nvPr>
        </p:nvSpPr>
        <p:spPr>
          <a:xfrm>
            <a:off x="1398346" y="1860411"/>
            <a:ext cx="1269256" cy="1269256"/>
          </a:xfrm>
          <a:prstGeom prst="ellipse">
            <a:avLst/>
          </a:prstGeom>
          <a:gradFill>
            <a:gsLst>
              <a:gs pos="98000">
                <a:schemeClr val="accent1"/>
              </a:gs>
              <a:gs pos="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cs typeface="微软雅黑" panose="020B0503020204020204" charset="-122"/>
              <a:sym typeface="+mn-ea"/>
            </a:endParaRPr>
          </a:p>
        </p:txBody>
      </p:sp>
      <p:sp>
        <p:nvSpPr>
          <p:cNvPr id="13" name="椭圆 12"/>
          <p:cNvSpPr/>
          <p:nvPr>
            <p:custDataLst>
              <p:tags r:id="rId18"/>
            </p:custDataLst>
          </p:nvPr>
        </p:nvSpPr>
        <p:spPr>
          <a:xfrm>
            <a:off x="3026142" y="2470047"/>
            <a:ext cx="50377" cy="50377"/>
          </a:xfrm>
          <a:prstGeom prst="ellipse">
            <a:avLst/>
          </a:prstGeom>
          <a:gradFill>
            <a:gsLst>
              <a:gs pos="0">
                <a:schemeClr val="accent1">
                  <a:lumMod val="60000"/>
                  <a:lumOff val="40000"/>
                </a:schemeClr>
              </a:gs>
              <a:gs pos="100000">
                <a:schemeClr val="accent1"/>
              </a:gs>
            </a:gsLst>
            <a:lin ang="27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115">
              <a:solidFill>
                <a:schemeClr val="lt1"/>
              </a:solidFill>
              <a:latin typeface="+mn-ea"/>
              <a:cs typeface="江城圆体 400W" panose="020B0500000000000000" charset="-122"/>
              <a:sym typeface="+mn-ea"/>
            </a:endParaRPr>
          </a:p>
        </p:txBody>
      </p:sp>
      <p:sp>
        <p:nvSpPr>
          <p:cNvPr id="3" name="文本框 2"/>
          <p:cNvSpPr txBox="1"/>
          <p:nvPr>
            <p:custDataLst>
              <p:tags r:id="rId19"/>
            </p:custDataLst>
          </p:nvPr>
        </p:nvSpPr>
        <p:spPr>
          <a:xfrm>
            <a:off x="1467220" y="2346057"/>
            <a:ext cx="1122849" cy="285337"/>
          </a:xfrm>
          <a:prstGeom prst="rect">
            <a:avLst/>
          </a:prstGeom>
          <a:noFill/>
        </p:spPr>
        <p:txBody>
          <a:bodyPr wrap="square" rtlCol="0">
            <a:noAutofit/>
          </a:bodyPr>
          <a:lstStyle/>
          <a:p>
            <a:pPr algn="ctr"/>
            <a:r>
              <a:rPr lang="zh-CN" altLang="en-US" sz="1490" b="1" dirty="0">
                <a:solidFill>
                  <a:schemeClr val="lt1">
                    <a:lumMod val="100000"/>
                  </a:schemeClr>
                </a:solidFill>
                <a:latin typeface="+mn-ea"/>
                <a:cs typeface="微软雅黑" panose="020B0503020204020204" charset="-122"/>
              </a:rPr>
              <a:t>教学目标</a:t>
            </a:r>
            <a:endParaRPr lang="zh-CN" altLang="en-US" sz="1490" b="1" dirty="0">
              <a:solidFill>
                <a:schemeClr val="lt1">
                  <a:lumMod val="100000"/>
                </a:schemeClr>
              </a:solidFill>
              <a:latin typeface="+mn-ea"/>
              <a:cs typeface="微软雅黑" panose="020B0503020204020204" charset="-122"/>
            </a:endParaRPr>
          </a:p>
        </p:txBody>
      </p:sp>
      <p:grpSp>
        <p:nvGrpSpPr>
          <p:cNvPr id="6" name="object 3"/>
          <p:cNvGrpSpPr/>
          <p:nvPr/>
        </p:nvGrpSpPr>
        <p:grpSpPr>
          <a:xfrm>
            <a:off x="799326" y="574794"/>
            <a:ext cx="1239520" cy="855344"/>
            <a:chOff x="799326" y="574794"/>
            <a:chExt cx="1239520" cy="855344"/>
          </a:xfrm>
        </p:grpSpPr>
        <p:pic>
          <p:nvPicPr>
            <p:cNvPr id="8" name="object 4"/>
            <p:cNvPicPr/>
            <p:nvPr/>
          </p:nvPicPr>
          <p:blipFill>
            <a:blip r:embed="rId20" cstate="print"/>
            <a:stretch>
              <a:fillRect/>
            </a:stretch>
          </p:blipFill>
          <p:spPr>
            <a:xfrm>
              <a:off x="861289" y="574794"/>
              <a:ext cx="830308" cy="830307"/>
            </a:xfrm>
            <a:prstGeom prst="rect">
              <a:avLst/>
            </a:prstGeom>
          </p:spPr>
        </p:pic>
        <p:pic>
          <p:nvPicPr>
            <p:cNvPr id="9" name="object 5"/>
            <p:cNvPicPr/>
            <p:nvPr/>
          </p:nvPicPr>
          <p:blipFill>
            <a:blip r:embed="rId21" cstate="print"/>
            <a:stretch>
              <a:fillRect/>
            </a:stretch>
          </p:blipFill>
          <p:spPr>
            <a:xfrm>
              <a:off x="799326" y="667740"/>
              <a:ext cx="1239265" cy="762147"/>
            </a:xfrm>
            <a:prstGeom prst="rect">
              <a:avLst/>
            </a:prstGeom>
          </p:spPr>
        </p:pic>
        <p:pic>
          <p:nvPicPr>
            <p:cNvPr id="10" name="object 6"/>
            <p:cNvPicPr/>
            <p:nvPr/>
          </p:nvPicPr>
          <p:blipFill>
            <a:blip r:embed="rId22" cstate="print"/>
            <a:stretch>
              <a:fillRect/>
            </a:stretch>
          </p:blipFill>
          <p:spPr>
            <a:xfrm>
              <a:off x="1642027" y="872223"/>
              <a:ext cx="68159" cy="99136"/>
            </a:xfrm>
            <a:prstGeom prst="rect">
              <a:avLst/>
            </a:prstGeom>
          </p:spPr>
        </p:pic>
        <p:pic>
          <p:nvPicPr>
            <p:cNvPr id="11" name="object 7"/>
            <p:cNvPicPr/>
            <p:nvPr/>
          </p:nvPicPr>
          <p:blipFill>
            <a:blip r:embed="rId23" cstate="print"/>
            <a:stretch>
              <a:fillRect/>
            </a:stretch>
          </p:blipFill>
          <p:spPr>
            <a:xfrm>
              <a:off x="1418959" y="1101483"/>
              <a:ext cx="285031" cy="285026"/>
            </a:xfrm>
            <a:prstGeom prst="rect">
              <a:avLst/>
            </a:prstGeom>
          </p:spPr>
        </p:pic>
      </p:grpSp>
      <p:sp>
        <p:nvSpPr>
          <p:cNvPr id="12" name="object 8"/>
          <p:cNvSpPr txBox="1"/>
          <p:nvPr/>
        </p:nvSpPr>
        <p:spPr>
          <a:xfrm>
            <a:off x="654050" y="747395"/>
            <a:ext cx="819785" cy="318770"/>
          </a:xfrm>
          <a:prstGeom prst="rect">
            <a:avLst/>
          </a:prstGeom>
        </p:spPr>
        <p:txBody>
          <a:bodyPr vert="horz" wrap="square" lIns="0" tIns="11430" rIns="0" bIns="0" rtlCol="0">
            <a:spAutoFit/>
          </a:bodyPr>
          <a:p>
            <a:pPr marL="12700">
              <a:lnSpc>
                <a:spcPct val="100000"/>
              </a:lnSpc>
              <a:spcBef>
                <a:spcPts val="90"/>
              </a:spcBef>
            </a:pPr>
            <a:r>
              <a:rPr lang="zh-CN" altLang="en-US" sz="2000" b="1" spc="-25" dirty="0">
                <a:solidFill>
                  <a:schemeClr val="accent1"/>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rPr>
              <a:t>主题四</a:t>
            </a:r>
            <a:endParaRPr lang="zh-CN" altLang="en-US" sz="2000" b="1" spc="-25" dirty="0">
              <a:solidFill>
                <a:schemeClr val="accent1"/>
              </a:solidFill>
              <a:effectLst>
                <a:outerShdw blurRad="38100" dist="25400" dir="5400000" algn="ctr" rotWithShape="0">
                  <a:srgbClr val="6E747A">
                    <a:alpha val="43000"/>
                  </a:srgbClr>
                </a:outerShdw>
              </a:effectLst>
              <a:latin typeface="微软雅黑" panose="020B0503020204020204" charset="-122"/>
              <a:ea typeface="宋体" panose="02010600030101010101" pitchFamily="2" charset="-122"/>
              <a:cs typeface="微软雅黑" panose="020B0503020204020204" charset="-122"/>
            </a:endParaRPr>
          </a:p>
        </p:txBody>
      </p:sp>
    </p:spTree>
    <p:custDataLst>
      <p:tags r:id="rId2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descr="C:/Users/ysn92/Desktop/新建文件夹/微信图片_20240422093542.jpg微信图片_20240422093542"/>
          <p:cNvPicPr/>
          <p:nvPr/>
        </p:nvPicPr>
        <p:blipFill>
          <a:blip r:embed="rId1"/>
          <a:srcRect l="14104" r="14104"/>
          <a:stretch>
            <a:fillRect/>
          </a:stretch>
        </p:blipFill>
        <p:spPr>
          <a:xfrm>
            <a:off x="1257858" y="4737"/>
            <a:ext cx="4572876" cy="4244663"/>
          </a:xfrm>
          <a:prstGeom prst="parallelogram">
            <a:avLst/>
          </a:prstGeom>
        </p:spPr>
      </p:pic>
      <p:sp>
        <p:nvSpPr>
          <p:cNvPr id="3" name="object 3"/>
          <p:cNvSpPr txBox="1"/>
          <p:nvPr/>
        </p:nvSpPr>
        <p:spPr>
          <a:xfrm>
            <a:off x="2178050" y="1746250"/>
            <a:ext cx="2854325" cy="925830"/>
          </a:xfrm>
          <a:prstGeom prst="rect">
            <a:avLst/>
          </a:prstGeom>
        </p:spPr>
        <p:txBody>
          <a:bodyPr vert="horz" wrap="square" lIns="0" tIns="44450" rIns="0" bIns="0" rtlCol="0">
            <a:spAutoFit/>
          </a:bodyPr>
          <a:lstStyle/>
          <a:p>
            <a:pPr algn="ctr">
              <a:lnSpc>
                <a:spcPct val="100000"/>
              </a:lnSpc>
              <a:spcBef>
                <a:spcPts val="155"/>
              </a:spcBef>
            </a:pPr>
            <a:r>
              <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rPr>
              <a:t>任务</a:t>
            </a:r>
            <a:r>
              <a:rPr lang="en-US" altLang="zh-CN" sz="3350" b="1" dirty="0">
                <a:solidFill>
                  <a:srgbClr val="FFFFFF"/>
                </a:solidFill>
                <a:latin typeface="Microsoft YaHei UI" panose="020B0503020204020204" charset="-122"/>
                <a:ea typeface="宋体" panose="02010600030101010101" pitchFamily="2" charset="-122"/>
                <a:cs typeface="Microsoft YaHei UI" panose="020B0503020204020204" charset="-122"/>
              </a:rPr>
              <a:t>1</a:t>
            </a:r>
            <a:endParaRPr lang="zh-CN" altLang="en-US" sz="3350" b="1" dirty="0">
              <a:solidFill>
                <a:srgbClr val="FFFFFF"/>
              </a:solidFill>
              <a:latin typeface="Microsoft YaHei UI" panose="020B0503020204020204" charset="-122"/>
              <a:ea typeface="宋体" panose="02010600030101010101" pitchFamily="2" charset="-122"/>
              <a:cs typeface="Microsoft YaHei UI" panose="020B0503020204020204" charset="-122"/>
            </a:endParaRPr>
          </a:p>
          <a:p>
            <a:pPr algn="ctr">
              <a:lnSpc>
                <a:spcPct val="100000"/>
              </a:lnSpc>
              <a:spcBef>
                <a:spcPts val="155"/>
              </a:spcBef>
            </a:pPr>
            <a:r>
              <a:rPr lang="zh-CN" altLang="en-US" sz="2250" spc="-30" dirty="0">
                <a:solidFill>
                  <a:srgbClr val="FFFFFF"/>
                </a:solidFill>
                <a:latin typeface="黑体" panose="02010609060101010101" charset="-122"/>
                <a:ea typeface="宋体" panose="02010600030101010101" pitchFamily="2" charset="-122"/>
                <a:cs typeface="黑体" panose="02010609060101010101" charset="-122"/>
              </a:rPr>
              <a:t>宴会的分类</a:t>
            </a:r>
            <a:endParaRPr lang="zh-CN" altLang="en-US" sz="2250">
              <a:latin typeface="黑体" panose="02010609060101010101" charset="-122"/>
              <a:ea typeface="宋体" panose="02010600030101010101" pitchFamily="2" charset="-122"/>
              <a:cs typeface="黑体" panose="02010609060101010101" charset="-122"/>
            </a:endParaRPr>
          </a:p>
        </p:txBody>
      </p:sp>
      <p:grpSp>
        <p:nvGrpSpPr>
          <p:cNvPr id="4" name="object 4"/>
          <p:cNvGrpSpPr/>
          <p:nvPr/>
        </p:nvGrpSpPr>
        <p:grpSpPr>
          <a:xfrm>
            <a:off x="0" y="4737"/>
            <a:ext cx="7553325" cy="4244975"/>
            <a:chOff x="0" y="4737"/>
            <a:chExt cx="7553325" cy="4244975"/>
          </a:xfrm>
        </p:grpSpPr>
        <p:pic>
          <p:nvPicPr>
            <p:cNvPr id="5" name="object 5"/>
            <p:cNvPicPr/>
            <p:nvPr/>
          </p:nvPicPr>
          <p:blipFill>
            <a:blip r:embed="rId2" cstate="print"/>
            <a:stretch>
              <a:fillRect/>
            </a:stretch>
          </p:blipFill>
          <p:spPr>
            <a:xfrm>
              <a:off x="6010440" y="4737"/>
              <a:ext cx="613435" cy="520484"/>
            </a:xfrm>
            <a:prstGeom prst="rect">
              <a:avLst/>
            </a:prstGeom>
          </p:spPr>
        </p:pic>
        <p:pic>
          <p:nvPicPr>
            <p:cNvPr id="6" name="object 6"/>
            <p:cNvPicPr/>
            <p:nvPr/>
          </p:nvPicPr>
          <p:blipFill>
            <a:blip r:embed="rId3" cstate="print"/>
            <a:stretch>
              <a:fillRect/>
            </a:stretch>
          </p:blipFill>
          <p:spPr>
            <a:xfrm>
              <a:off x="6010440" y="512838"/>
              <a:ext cx="793127" cy="123919"/>
            </a:xfrm>
            <a:prstGeom prst="rect">
              <a:avLst/>
            </a:prstGeom>
          </p:spPr>
        </p:pic>
        <p:pic>
          <p:nvPicPr>
            <p:cNvPr id="7" name="object 7"/>
            <p:cNvPicPr/>
            <p:nvPr/>
          </p:nvPicPr>
          <p:blipFill>
            <a:blip r:embed="rId4" cstate="print"/>
            <a:stretch>
              <a:fillRect/>
            </a:stretch>
          </p:blipFill>
          <p:spPr>
            <a:xfrm>
              <a:off x="5799764" y="636765"/>
              <a:ext cx="1003803" cy="1369377"/>
            </a:xfrm>
            <a:prstGeom prst="rect">
              <a:avLst/>
            </a:prstGeom>
          </p:spPr>
        </p:pic>
        <p:pic>
          <p:nvPicPr>
            <p:cNvPr id="8" name="object 8"/>
            <p:cNvPicPr/>
            <p:nvPr/>
          </p:nvPicPr>
          <p:blipFill>
            <a:blip r:embed="rId5" cstate="print"/>
            <a:stretch>
              <a:fillRect/>
            </a:stretch>
          </p:blipFill>
          <p:spPr>
            <a:xfrm>
              <a:off x="5799764" y="1876024"/>
              <a:ext cx="824111" cy="123921"/>
            </a:xfrm>
            <a:prstGeom prst="rect">
              <a:avLst/>
            </a:prstGeom>
          </p:spPr>
        </p:pic>
        <p:sp>
          <p:nvSpPr>
            <p:cNvPr id="9" name="object 9"/>
            <p:cNvSpPr/>
            <p:nvPr/>
          </p:nvSpPr>
          <p:spPr>
            <a:xfrm>
              <a:off x="6620777" y="1876024"/>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0" name="object 10"/>
            <p:cNvPicPr/>
            <p:nvPr/>
          </p:nvPicPr>
          <p:blipFill>
            <a:blip r:embed="rId6" cstate="print"/>
            <a:stretch>
              <a:fillRect/>
            </a:stretch>
          </p:blipFill>
          <p:spPr>
            <a:xfrm>
              <a:off x="6617679" y="2254008"/>
              <a:ext cx="935632" cy="1084348"/>
            </a:xfrm>
            <a:prstGeom prst="rect">
              <a:avLst/>
            </a:prstGeom>
          </p:spPr>
        </p:pic>
        <p:pic>
          <p:nvPicPr>
            <p:cNvPr id="11" name="object 11"/>
            <p:cNvPicPr/>
            <p:nvPr/>
          </p:nvPicPr>
          <p:blipFill>
            <a:blip r:embed="rId7" cstate="print"/>
            <a:stretch>
              <a:fillRect/>
            </a:stretch>
          </p:blipFill>
          <p:spPr>
            <a:xfrm>
              <a:off x="6221114" y="1250200"/>
              <a:ext cx="136315" cy="136309"/>
            </a:xfrm>
            <a:prstGeom prst="rect">
              <a:avLst/>
            </a:prstGeom>
          </p:spPr>
        </p:pic>
        <p:pic>
          <p:nvPicPr>
            <p:cNvPr id="12" name="object 12"/>
            <p:cNvPicPr/>
            <p:nvPr/>
          </p:nvPicPr>
          <p:blipFill>
            <a:blip r:embed="rId7" cstate="print"/>
            <a:stretch>
              <a:fillRect/>
            </a:stretch>
          </p:blipFill>
          <p:spPr>
            <a:xfrm>
              <a:off x="6549519" y="2216823"/>
              <a:ext cx="136318" cy="136318"/>
            </a:xfrm>
            <a:prstGeom prst="rect">
              <a:avLst/>
            </a:prstGeom>
          </p:spPr>
        </p:pic>
        <p:pic>
          <p:nvPicPr>
            <p:cNvPr id="13" name="object 13"/>
            <p:cNvPicPr/>
            <p:nvPr/>
          </p:nvPicPr>
          <p:blipFill>
            <a:blip r:embed="rId7" cstate="print"/>
            <a:stretch>
              <a:fillRect/>
            </a:stretch>
          </p:blipFill>
          <p:spPr>
            <a:xfrm>
              <a:off x="6995655" y="2892221"/>
              <a:ext cx="136319" cy="136319"/>
            </a:xfrm>
            <a:prstGeom prst="rect">
              <a:avLst/>
            </a:prstGeom>
          </p:spPr>
        </p:pic>
        <p:pic>
          <p:nvPicPr>
            <p:cNvPr id="14" name="object 14"/>
            <p:cNvPicPr/>
            <p:nvPr/>
          </p:nvPicPr>
          <p:blipFill>
            <a:blip r:embed="rId2" cstate="print"/>
            <a:stretch>
              <a:fillRect/>
            </a:stretch>
          </p:blipFill>
          <p:spPr>
            <a:xfrm>
              <a:off x="86753" y="1008545"/>
              <a:ext cx="613431" cy="526680"/>
            </a:xfrm>
            <a:prstGeom prst="rect">
              <a:avLst/>
            </a:prstGeom>
          </p:spPr>
        </p:pic>
        <p:pic>
          <p:nvPicPr>
            <p:cNvPr id="15" name="object 15"/>
            <p:cNvPicPr/>
            <p:nvPr/>
          </p:nvPicPr>
          <p:blipFill>
            <a:blip r:embed="rId3" cstate="print"/>
            <a:stretch>
              <a:fillRect/>
            </a:stretch>
          </p:blipFill>
          <p:spPr>
            <a:xfrm>
              <a:off x="86753" y="1522833"/>
              <a:ext cx="793125" cy="123924"/>
            </a:xfrm>
            <a:prstGeom prst="rect">
              <a:avLst/>
            </a:prstGeom>
          </p:spPr>
        </p:pic>
        <p:pic>
          <p:nvPicPr>
            <p:cNvPr id="16" name="object 16"/>
            <p:cNvPicPr/>
            <p:nvPr/>
          </p:nvPicPr>
          <p:blipFill>
            <a:blip r:embed="rId8" cstate="print"/>
            <a:stretch>
              <a:fillRect/>
            </a:stretch>
          </p:blipFill>
          <p:spPr>
            <a:xfrm>
              <a:off x="0" y="1646770"/>
              <a:ext cx="879878" cy="1369377"/>
            </a:xfrm>
            <a:prstGeom prst="rect">
              <a:avLst/>
            </a:prstGeom>
          </p:spPr>
        </p:pic>
        <p:pic>
          <p:nvPicPr>
            <p:cNvPr id="17" name="object 17"/>
            <p:cNvPicPr/>
            <p:nvPr/>
          </p:nvPicPr>
          <p:blipFill>
            <a:blip r:embed="rId9" cstate="print"/>
            <a:stretch>
              <a:fillRect/>
            </a:stretch>
          </p:blipFill>
          <p:spPr>
            <a:xfrm>
              <a:off x="0" y="2886025"/>
              <a:ext cx="700185" cy="123925"/>
            </a:xfrm>
            <a:prstGeom prst="rect">
              <a:avLst/>
            </a:prstGeom>
          </p:spPr>
        </p:pic>
        <p:sp>
          <p:nvSpPr>
            <p:cNvPr id="18" name="object 18"/>
            <p:cNvSpPr/>
            <p:nvPr/>
          </p:nvSpPr>
          <p:spPr>
            <a:xfrm>
              <a:off x="697087" y="2886025"/>
              <a:ext cx="0" cy="384175"/>
            </a:xfrm>
            <a:custGeom>
              <a:avLst/>
              <a:gdLst/>
              <a:ahLst/>
              <a:cxnLst/>
              <a:rect l="l" t="t" r="r" b="b"/>
              <a:pathLst>
                <a:path h="384175">
                  <a:moveTo>
                    <a:pt x="0" y="384172"/>
                  </a:moveTo>
                  <a:lnTo>
                    <a:pt x="0" y="0"/>
                  </a:lnTo>
                </a:path>
              </a:pathLst>
            </a:custGeom>
            <a:ln w="6196">
              <a:solidFill>
                <a:srgbClr val="FE9732"/>
              </a:solidFill>
            </a:ln>
          </p:spPr>
          <p:txBody>
            <a:bodyPr wrap="square" lIns="0" tIns="0" rIns="0" bIns="0" rtlCol="0"/>
            <a:lstStyle/>
            <a:p/>
          </p:txBody>
        </p:sp>
        <p:pic>
          <p:nvPicPr>
            <p:cNvPr id="19" name="object 19"/>
            <p:cNvPicPr/>
            <p:nvPr/>
          </p:nvPicPr>
          <p:blipFill>
            <a:blip r:embed="rId10" cstate="print"/>
            <a:stretch>
              <a:fillRect/>
            </a:stretch>
          </p:blipFill>
          <p:spPr>
            <a:xfrm>
              <a:off x="693988" y="3264001"/>
              <a:ext cx="1040970" cy="985398"/>
            </a:xfrm>
            <a:prstGeom prst="rect">
              <a:avLst/>
            </a:prstGeom>
          </p:spPr>
        </p:pic>
        <p:pic>
          <p:nvPicPr>
            <p:cNvPr id="20" name="object 20"/>
            <p:cNvPicPr/>
            <p:nvPr/>
          </p:nvPicPr>
          <p:blipFill>
            <a:blip r:embed="rId7" cstate="print"/>
            <a:stretch>
              <a:fillRect/>
            </a:stretch>
          </p:blipFill>
          <p:spPr>
            <a:xfrm>
              <a:off x="297423" y="2260206"/>
              <a:ext cx="136319" cy="136309"/>
            </a:xfrm>
            <a:prstGeom prst="rect">
              <a:avLst/>
            </a:prstGeom>
          </p:spPr>
        </p:pic>
        <p:pic>
          <p:nvPicPr>
            <p:cNvPr id="21" name="object 21"/>
            <p:cNvPicPr/>
            <p:nvPr/>
          </p:nvPicPr>
          <p:blipFill>
            <a:blip r:embed="rId7" cstate="print"/>
            <a:stretch>
              <a:fillRect/>
            </a:stretch>
          </p:blipFill>
          <p:spPr>
            <a:xfrm>
              <a:off x="625830" y="3226828"/>
              <a:ext cx="136317" cy="136314"/>
            </a:xfrm>
            <a:prstGeom prst="rect">
              <a:avLst/>
            </a:prstGeom>
          </p:spPr>
        </p:pic>
        <p:pic>
          <p:nvPicPr>
            <p:cNvPr id="22" name="object 22"/>
            <p:cNvPicPr/>
            <p:nvPr/>
          </p:nvPicPr>
          <p:blipFill>
            <a:blip r:embed="rId7" cstate="print"/>
            <a:stretch>
              <a:fillRect/>
            </a:stretch>
          </p:blipFill>
          <p:spPr>
            <a:xfrm>
              <a:off x="1071968" y="3902227"/>
              <a:ext cx="136315" cy="136315"/>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633095" y="514985"/>
            <a:ext cx="1246505" cy="257810"/>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宴会的分类</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263650" y="1626235"/>
            <a:ext cx="2588260" cy="2168525"/>
          </a:xfrm>
          <a:prstGeom prst="rect">
            <a:avLst/>
          </a:prstGeom>
          <a:noFill/>
        </p:spPr>
        <p:txBody>
          <a:bodyPr wrap="square" rtlCol="0">
            <a:spAutoFit/>
          </a:bodyPr>
          <a:p>
            <a:pPr marL="0" indent="0" eaLnBrk="1" fontAlgn="auto" latinLnBrk="0" hangingPunct="1">
              <a:lnSpc>
                <a:spcPct val="150000"/>
              </a:lnSpc>
            </a:pPr>
            <a:r>
              <a:rPr lang="zh-CN" altLang="en-US" sz="1000">
                <a:latin typeface="宋体" panose="02010600030101010101" pitchFamily="2" charset="-122"/>
                <a:ea typeface="宋体" panose="02010600030101010101" pitchFamily="2" charset="-122"/>
                <a:cs typeface="宋体" panose="02010600030101010101" pitchFamily="2" charset="-122"/>
                <a:sym typeface="+mn-ea"/>
              </a:rPr>
              <a:t>某星级酒店宴会部小萧接到M公司的预订电话，称该公司将于5月26日晚在该酒店宴会厅为公司周年庆典举行晚宴，参会人数为360人。由于人多、规格高，宴会部上至经理下至服务人员根据宴会主题，从环境布置、调整音响、调整台型及布置餐台等方面进行筹备，在宴会前1小时所有工作准备就绪。当晚，</a:t>
            </a:r>
            <a:r>
              <a:rPr lang="en-US" altLang="zh-CN" sz="1000">
                <a:latin typeface="宋体" panose="02010600030101010101" pitchFamily="2" charset="-122"/>
                <a:ea typeface="宋体" panose="02010600030101010101" pitchFamily="2" charset="-122"/>
                <a:cs typeface="宋体" panose="02010600030101010101" pitchFamily="2" charset="-122"/>
                <a:sym typeface="+mn-ea"/>
              </a:rPr>
              <a:t>M</a:t>
            </a:r>
            <a:r>
              <a:rPr lang="zh-CN" altLang="en-US" sz="1000">
                <a:latin typeface="宋体" panose="02010600030101010101" pitchFamily="2" charset="-122"/>
                <a:ea typeface="宋体" panose="02010600030101010101" pitchFamily="2" charset="-122"/>
                <a:cs typeface="宋体" panose="02010600030101010101" pitchFamily="2" charset="-122"/>
                <a:sym typeface="+mn-ea"/>
              </a:rPr>
              <a:t>公司周年庆典晚宴顺利进行，井然有序。</a:t>
            </a:r>
            <a:endParaRPr lang="zh-CN" altLang="en-US" sz="10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圆角矩形 2"/>
          <p:cNvSpPr/>
          <p:nvPr/>
        </p:nvSpPr>
        <p:spPr>
          <a:xfrm>
            <a:off x="4351020" y="1526540"/>
            <a:ext cx="2465070" cy="626110"/>
          </a:xfrm>
          <a:prstGeom prst="roundRect">
            <a:avLst/>
          </a:prstGeom>
          <a:noFill/>
          <a:ln w="12700" cmpd="sng">
            <a:solidFill>
              <a:schemeClr val="accent1">
                <a:shade val="50000"/>
              </a:schemeClr>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圆角矩形 5"/>
          <p:cNvSpPr/>
          <p:nvPr/>
        </p:nvSpPr>
        <p:spPr>
          <a:xfrm>
            <a:off x="1053465" y="1526540"/>
            <a:ext cx="2950845" cy="2271395"/>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10" name="文本框 9"/>
          <p:cNvSpPr txBox="1"/>
          <p:nvPr/>
        </p:nvSpPr>
        <p:spPr>
          <a:xfrm>
            <a:off x="4351655" y="1526540"/>
            <a:ext cx="2519045" cy="549275"/>
          </a:xfrm>
          <a:prstGeom prst="rect">
            <a:avLst/>
          </a:prstGeom>
          <a:noFill/>
        </p:spPr>
        <p:txBody>
          <a:bodyPr wrap="square" rtlCol="0">
            <a:noAutofit/>
          </a:bodyPr>
          <a:p>
            <a:pPr marL="0" indent="0" eaLnBrk="1" fontAlgn="auto" latinLnBrk="0" hangingPunct="1">
              <a:lnSpc>
                <a:spcPct val="100000"/>
              </a:lnSpc>
            </a:pPr>
            <a:r>
              <a:rPr lang="zh-CN" altLang="en-US" sz="1000">
                <a:latin typeface="宋体" panose="02010600030101010101" pitchFamily="2" charset="-122"/>
                <a:ea typeface="宋体" panose="02010600030101010101" pitchFamily="2" charset="-122"/>
              </a:rPr>
              <a:t>案例中的宴会是什么主题、属于什么类别，它的特点是什么？你参加过宴会吗？什么样的用餐形式是宴会？</a:t>
            </a:r>
            <a:endParaRPr lang="zh-CN" altLang="en-US" sz="1000">
              <a:latin typeface="宋体" panose="02010600030101010101" pitchFamily="2" charset="-122"/>
              <a:ea typeface="宋体" panose="02010600030101010101" pitchFamily="2" charset="-122"/>
            </a:endParaRPr>
          </a:p>
        </p:txBody>
      </p:sp>
      <p:pic>
        <p:nvPicPr>
          <p:cNvPr id="7" name="图片 6" descr="分类1"/>
          <p:cNvPicPr>
            <a:picLocks noChangeAspect="1"/>
          </p:cNvPicPr>
          <p:nvPr/>
        </p:nvPicPr>
        <p:blipFill>
          <a:blip r:embed="rId1"/>
          <a:stretch>
            <a:fillRect/>
          </a:stretch>
        </p:blipFill>
        <p:spPr>
          <a:xfrm>
            <a:off x="4448810" y="2256155"/>
            <a:ext cx="2378075" cy="1585595"/>
          </a:xfrm>
          <a:prstGeom prst="rect">
            <a:avLst/>
          </a:prstGeom>
          <a:effectLst>
            <a:softEdge rad="635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231265"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宴会的分类</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183005" y="1621155"/>
            <a:ext cx="2376170" cy="1229360"/>
          </a:xfrm>
          <a:prstGeom prst="rect">
            <a:avLst/>
          </a:prstGeom>
        </p:spPr>
        <p:txBody>
          <a:bodyPr wrap="square">
            <a:noAutofit/>
            <a:extLst>
              <a:ext uri="{4A0BC546-FE56-4ADE-93B0-CB8AF2F6F144}">
                <wpsdc:textFrameExt xmlns:wpsdc="http://www.wps.cn/officeDocument/2022/drawingmlCustomData" type="title"/>
              </a:ext>
            </a:extLst>
          </a:bodyPr>
          <a:p>
            <a:pPr algn="l">
              <a:lnSpc>
                <a:spcPct val="150000"/>
              </a:lnSpc>
            </a:pPr>
            <a:r>
              <a:rPr lang="zh-CN" altLang="en-US" sz="1200" b="1" spc="248">
                <a:latin typeface="Arial" panose="020B0604020202020204" pitchFamily="34" charset="0"/>
                <a:ea typeface="微软雅黑" panose="020B0503020204020204" charset="-122"/>
              </a:rPr>
              <a:t>宴会的概念：</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宴会又称燕会、筵席、筵宴或酒会，是国际和国内的政府、社会团体、企事业单位或个人为了表示欢迎、答谢、祝贺、喜庆等社交目的而举行的一种隆重的、正式的餐饮活动。</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宴会1"/>
          <p:cNvPicPr>
            <a:picLocks noChangeAspect="1"/>
          </p:cNvPicPr>
          <p:nvPr/>
        </p:nvPicPr>
        <p:blipFill>
          <a:blip r:embed="rId1"/>
          <a:stretch>
            <a:fillRect/>
          </a:stretch>
        </p:blipFill>
        <p:spPr>
          <a:xfrm>
            <a:off x="4235450" y="1441450"/>
            <a:ext cx="2667000" cy="17907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22047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宴会的分类</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2097405" y="478155"/>
            <a:ext cx="2376170" cy="3486785"/>
          </a:xfrm>
          <a:prstGeom prst="rect">
            <a:avLst/>
          </a:prstGeom>
        </p:spPr>
        <p:txBody>
          <a:bodyPr wrap="square">
            <a:noAutofit/>
            <a:extLst>
              <a:ext uri="{4A0BC546-FE56-4ADE-93B0-CB8AF2F6F144}">
                <wpsdc:textFrameExt xmlns:wpsdc="http://www.wps.cn/officeDocument/2022/drawingmlCustomData" type="title"/>
              </a:ext>
            </a:extLst>
          </a:bodyPr>
          <a:p>
            <a:pPr algn="l"/>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一、按宴会的菜式组成分类：</a:t>
            </a:r>
            <a:endPar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（一）中式宴会</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（二）西式宴会</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（三）中西合璧宴会</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二、按宴会的规格分类：</a:t>
            </a:r>
            <a:endPar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（一）国宴</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（二）正式宴会</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（三）便宴</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三、按宴会的用餐方式分类：</a:t>
            </a:r>
            <a:endPar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（一）冷餐宴会</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（二）鸡尾酒会</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（三）茶话会</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四、按宴会性质和主题分类：</a:t>
            </a:r>
            <a:endPar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（一）国宴</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（二）公务宴会</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（三）商务宴会</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（四）亲情宴会</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五、按菜品构成特征分类：</a:t>
            </a:r>
            <a:endPar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（一）仿古宴</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（二）风味宴</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rPr>
              <a:t>（三）全类宴席</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pic>
        <p:nvPicPr>
          <p:cNvPr id="3" name="图片 2" descr="宴会1"/>
          <p:cNvPicPr>
            <a:picLocks noChangeAspect="1"/>
          </p:cNvPicPr>
          <p:nvPr/>
        </p:nvPicPr>
        <p:blipFill>
          <a:blip r:embed="rId1"/>
          <a:stretch>
            <a:fillRect/>
          </a:stretch>
        </p:blipFill>
        <p:spPr>
          <a:xfrm>
            <a:off x="4387850" y="1441450"/>
            <a:ext cx="2667000" cy="1790700"/>
          </a:xfrm>
          <a:prstGeom prst="rect">
            <a:avLst/>
          </a:prstGeom>
        </p:spPr>
      </p:pic>
      <p:sp>
        <p:nvSpPr>
          <p:cNvPr id="6" name="文本框 5"/>
          <p:cNvSpPr txBox="1"/>
          <p:nvPr/>
        </p:nvSpPr>
        <p:spPr>
          <a:xfrm>
            <a:off x="657225" y="1883410"/>
            <a:ext cx="1374775" cy="643890"/>
          </a:xfrm>
          <a:prstGeom prst="rect">
            <a:avLst/>
          </a:prstGeom>
        </p:spPr>
        <p:txBody>
          <a:bodyPr wrap="square">
            <a:noAutofit/>
            <a:extLst>
              <a:ext uri="{4A0BC546-FE56-4ADE-93B0-CB8AF2F6F144}">
                <wpsdc:textFrameExt xmlns:wpsdc="http://www.wps.cn/officeDocument/2022/drawingmlCustomData" type="title"/>
              </a:ext>
            </a:extLst>
          </a:bodyPr>
          <a:p>
            <a:pPr algn="l"/>
            <a:r>
              <a:rPr kumimoji="0" lang="zh-CN" altLang="en-US" sz="1200" b="1" i="0" u="none" strike="noStrike" kern="0" cap="none" spc="248" normalizeH="0" baseline="0" noProof="1">
                <a:latin typeface="Arial" panose="020B0604020202020204" pitchFamily="34" charset="0"/>
                <a:ea typeface="微软雅黑" panose="020B0503020204020204" charset="-122"/>
                <a:cs typeface="+mn-ea"/>
                <a:sym typeface="+mn-ea"/>
              </a:rPr>
              <a:t>宴会的分类</a:t>
            </a:r>
            <a:endParaRPr kumimoji="0" lang="zh-CN" altLang="en-US" sz="1200" b="1" i="0" u="none" strike="noStrike" kern="0" cap="none" spc="248" normalizeH="0" baseline="0" noProof="1">
              <a:latin typeface="Arial" panose="020B0604020202020204" pitchFamily="34" charset="0"/>
              <a:ea typeface="微软雅黑" panose="020B0503020204020204" charset="-122"/>
              <a:cs typeface="+mn-ea"/>
            </a:endParaRPr>
          </a:p>
          <a:p>
            <a:pPr algn="l"/>
            <a:endParaRPr lang="zh-CN" altLang="en-US" sz="2980" b="1" spc="248">
              <a:latin typeface="Arial" panose="020B0604020202020204" pitchFamily="34" charset="0"/>
              <a:ea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object 2"/>
          <p:cNvSpPr txBox="1"/>
          <p:nvPr/>
        </p:nvSpPr>
        <p:spPr>
          <a:xfrm>
            <a:off x="425450" y="298450"/>
            <a:ext cx="3510280" cy="395605"/>
          </a:xfrm>
          <a:prstGeom prst="rect">
            <a:avLst/>
          </a:prstGeom>
        </p:spPr>
        <p:txBody>
          <a:bodyPr vert="horz" wrap="square" lIns="0" tIns="13335" rIns="0" bIns="0" rtlCol="0">
            <a:spAutoFit/>
          </a:bodyPr>
          <a:p>
            <a:pPr marL="12700">
              <a:lnSpc>
                <a:spcPct val="100000"/>
              </a:lnSpc>
              <a:spcBef>
                <a:spcPts val="105"/>
              </a:spcBef>
              <a:tabLst>
                <a:tab pos="904875" algn="l"/>
              </a:tabLst>
            </a:pPr>
            <a:r>
              <a:rPr lang="zh-CN" altLang="en-US"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主题四</a:t>
            </a:r>
            <a:r>
              <a:rPr lang="en-US" altLang="zh-CN" sz="1200" b="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  </a:t>
            </a:r>
            <a:r>
              <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rPr>
              <a:t>宴会服务</a:t>
            </a:r>
            <a:endParaRPr lang="zh-CN" altLang="en-US" sz="1200" b="0" spc="-50" dirty="0">
              <a:solidFill>
                <a:schemeClr val="tx1">
                  <a:lumMod val="85000"/>
                  <a:lumOff val="15000"/>
                </a:schemeClr>
              </a:solidFill>
              <a:latin typeface="微软雅黑 Light" panose="020B0502040204020203" charset="-122"/>
              <a:ea typeface="宋体" panose="02010600030101010101" pitchFamily="2" charset="-122"/>
              <a:cs typeface="微软雅黑 Light" panose="020B0502040204020203" charset="-122"/>
            </a:endParaRPr>
          </a:p>
          <a:p>
            <a:pPr marL="12700">
              <a:lnSpc>
                <a:spcPct val="100000"/>
              </a:lnSpc>
              <a:spcBef>
                <a:spcPts val="105"/>
              </a:spcBef>
              <a:tabLst>
                <a:tab pos="904875" algn="l"/>
              </a:tabLst>
            </a:pPr>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rPr>
              <a:t>       </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5" name="文本框 4"/>
          <p:cNvSpPr txBox="1"/>
          <p:nvPr/>
        </p:nvSpPr>
        <p:spPr>
          <a:xfrm>
            <a:off x="577850" y="510540"/>
            <a:ext cx="1220470" cy="262255"/>
          </a:xfrm>
          <a:prstGeom prst="rect">
            <a:avLst/>
          </a:prstGeom>
          <a:gradFill>
            <a:gsLst>
              <a:gs pos="56000">
                <a:srgbClr val="B5865E"/>
              </a:gs>
              <a:gs pos="0">
                <a:schemeClr val="accent6">
                  <a:lumMod val="25000"/>
                  <a:lumOff val="75000"/>
                </a:schemeClr>
              </a:gs>
              <a:gs pos="100000">
                <a:schemeClr val="accent6">
                  <a:lumMod val="85000"/>
                </a:schemeClr>
              </a:gs>
            </a:gsLst>
            <a:lin ang="5400000" scaled="1"/>
          </a:gradFill>
        </p:spPr>
        <p:txBody>
          <a:bodyPr wrap="square" rtlCol="0">
            <a:noAutofit/>
          </a:bodyPr>
          <a:p>
            <a:r>
              <a:rPr lang="en-US" altLang="zh-CN" sz="1200" b="0" spc="-50" dirty="0">
                <a:solidFill>
                  <a:srgbClr val="3E3E3E"/>
                </a:solidFill>
                <a:latin typeface="微软雅黑 Light" panose="020B0502040204020203" charset="-122"/>
                <a:ea typeface="宋体" panose="02010600030101010101" pitchFamily="2" charset="-122"/>
                <a:cs typeface="微软雅黑 Light" panose="020B0502040204020203" charset="-122"/>
                <a:sym typeface="+mn-ea"/>
              </a:rPr>
              <a:t>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任务</a:t>
            </a:r>
            <a:r>
              <a:rPr lang="en-US" altLang="zh-CN"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1   </a:t>
            </a:r>
            <a:r>
              <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sym typeface="+mn-ea"/>
              </a:rPr>
              <a:t>宴会的分类</a:t>
            </a:r>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a:p>
            <a:endParaRPr lang="zh-CN" altLang="en-US" sz="1000" b="0" spc="-50" dirty="0">
              <a:solidFill>
                <a:schemeClr val="bg1"/>
              </a:solidFill>
              <a:latin typeface="微软雅黑 Light" panose="020B0502040204020203" charset="-122"/>
              <a:ea typeface="宋体" panose="02010600030101010101" pitchFamily="2" charset="-122"/>
              <a:cs typeface="微软雅黑 Light" panose="020B0502040204020203" charset="-122"/>
            </a:endParaRPr>
          </a:p>
        </p:txBody>
      </p:sp>
      <p:sp>
        <p:nvSpPr>
          <p:cNvPr id="2" name="文本框 1"/>
          <p:cNvSpPr txBox="1"/>
          <p:nvPr/>
        </p:nvSpPr>
        <p:spPr>
          <a:xfrm>
            <a:off x="1640205" y="1011555"/>
            <a:ext cx="1525905" cy="294005"/>
          </a:xfrm>
          <a:prstGeom prst="rect">
            <a:avLst/>
          </a:prstGeom>
        </p:spPr>
        <p:txBody>
          <a:bodyPr wrap="square">
            <a:noAutofit/>
            <a:extLst>
              <a:ext uri="{4A0BC546-FE56-4ADE-93B0-CB8AF2F6F144}">
                <wpsdc:textFrameExt xmlns:wpsdc="http://www.wps.cn/officeDocument/2022/drawingmlCustomData" type="title"/>
              </a:ext>
            </a:extLst>
          </a:bodyPr>
          <a:p>
            <a:pPr algn="l"/>
            <a:r>
              <a:rPr lang="en-US" altLang="zh-CN" sz="1200" b="1" spc="248">
                <a:latin typeface="Arial" panose="020B0604020202020204" pitchFamily="34" charset="0"/>
                <a:ea typeface="微软雅黑" panose="020B0503020204020204" charset="-122"/>
              </a:rPr>
              <a:t>    </a:t>
            </a:r>
            <a:r>
              <a:rPr lang="zh-CN" altLang="en-US" sz="1200" b="1" spc="248">
                <a:latin typeface="Arial" panose="020B0604020202020204" pitchFamily="34" charset="0"/>
                <a:ea typeface="微软雅黑" panose="020B0503020204020204" charset="-122"/>
              </a:rPr>
              <a:t>宴会的特点</a:t>
            </a:r>
            <a:endParaRPr lang="zh-CN" altLang="en-US" sz="1200" b="1" spc="248">
              <a:latin typeface="Arial" panose="020B0604020202020204" pitchFamily="34" charset="0"/>
              <a:ea typeface="微软雅黑" panose="020B0503020204020204" charset="-122"/>
            </a:endParaRPr>
          </a:p>
          <a:p>
            <a:pPr marL="0" marR="0" algn="l" rtl="0" eaLnBrk="1" fontAlgn="auto" latinLnBrk="0" hangingPunct="1">
              <a:buClrTx/>
              <a:buSzTx/>
              <a:buNone/>
            </a:pP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L="0" marR="0" algn="l" rtl="0" eaLnBrk="1" fontAlgn="auto" latinLnBrk="0" hangingPunct="1">
              <a:buClrTx/>
              <a:buSzTx/>
              <a:buNone/>
            </a:pP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p:txBody>
      </p:sp>
      <p:sp>
        <p:nvSpPr>
          <p:cNvPr id="6" name="文本框 5"/>
          <p:cNvSpPr txBox="1"/>
          <p:nvPr/>
        </p:nvSpPr>
        <p:spPr>
          <a:xfrm>
            <a:off x="4387638" y="922570"/>
            <a:ext cx="2518833" cy="3169285"/>
          </a:xfrm>
          <a:prstGeom prst="rect">
            <a:avLst/>
          </a:prstGeom>
        </p:spPr>
        <p:txBody>
          <a:bodyPr>
            <a:spAutoFit/>
            <a:extLst>
              <a:ext uri="{4A0BC546-FE56-4ADE-93B0-CB8AF2F6F144}">
                <wpsdc:textFrameExt xmlns:wpsdc="http://www.wps.cn/officeDocument/2022/drawingmlCustomData" type="text"/>
              </a:ext>
            </a:extLst>
          </a:bodyPr>
          <a:p>
            <a:pPr algn="l"/>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中西合璧宴会：</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中西合璧宴会是中式宴会和西式宴会相结合的宴会形式，是中、西饮食文化交流的产物。这种宴会形式取两种宴会之长，在大型宴会特别是接待外宾宴会中运用较多。宴会菜品既有中餐菜肴又有西餐菜肴，酒水既有中餐酒水也有西餐酒水，所用餐具既有中餐的筷子、勺子，也有西餐的各式刀、叉。装饰布局、台面布置及服务根据中西菜品而定。</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marR="0" rtl="0" eaLnBrk="1" fontAlgn="auto" latinLnBrk="0" hangingPunct="1"/>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国宴：</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国宴是国家元首或政府首脑为国家庆典或为欢迎外国元首、政府首脑而举行的宴会。这种宴会政治性强，规格最高，也最为隆重。</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R="0" rtl="0" eaLnBrk="1" fontAlgn="auto" latinLnBrk="0" hangingPunct="1"/>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国宴厅内悬挂国旗，菜单和席位卡上均印有国徽，席间安排乐队演奏国歌及席间乐，国家元首、政府首脑要致辞或祝酒。国宴出席者身份高，礼仪场面隆重，服务规格高，宴会厅布置体现庄重、热烈的气氛。菜点以热菜为主，兼有一定数量的冷盘。</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a:p>
            <a:pPr algn="l"/>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nvSpPr>
        <p:spPr>
          <a:xfrm>
            <a:off x="1417743" y="1517565"/>
            <a:ext cx="2518833" cy="2553335"/>
          </a:xfrm>
          <a:prstGeom prst="rect">
            <a:avLst/>
          </a:prstGeom>
        </p:spPr>
        <p:txBody>
          <a:bodyPr>
            <a:spAutoFit/>
            <a:extLst>
              <a:ext uri="{4A0BC546-FE56-4ADE-93B0-CB8AF2F6F144}">
                <wpsdc:textFrameExt xmlns:wpsdc="http://www.wps.cn/officeDocument/2022/drawingmlCustomData" type="text"/>
              </a:ext>
            </a:extLst>
          </a:bodyPr>
          <a:p>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中式宴会：</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中式宴会是以传统中国菜肴和中国酒水为主，使用中式餐具，遵循中国的传统饮食风俗，一般采用合餐制，使用圆桌，重大政府宴会主色系以传统的中国红、黄为主。</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餐厅环境气氛、台面设计、餐具用品及服务礼仪和程序无不体现中华民族的传统饮食文化特色。</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R="0" rtl="0" eaLnBrk="1" fontAlgn="auto" latinLnBrk="0" hangingPunct="1"/>
            <a:r>
              <a:rPr kumimoji="0" lang="zh-CN" altLang="en-US" sz="1000" b="1"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西式宴会：</a:t>
            </a:r>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西式宴会是按照西方国家的服务礼仪习惯举办的宴会。其特点是遵循西方国家的饮食习惯，采取分食制，以西式菜肴为主，用西式餐具，讲究酒水与菜肴的搭配。</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marR="0" rtl="0" eaLnBrk="1" fontAlgn="auto" latinLnBrk="0" hangingPunct="1"/>
            <a:r>
              <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sym typeface="+mn-ea"/>
              </a:rPr>
              <a:t>环境布局、厅堂风格、台面设计及餐具用品等突出西洋格调、西式服务程序和礼仪。</a:t>
            </a:r>
            <a:endParaRPr kumimoji="0" lang="zh-CN" altLang="en-US" sz="1000" b="0" i="0" u="none" strike="noStrike" kern="0" cap="none" spc="0" normalizeH="0" baseline="0" noProof="1">
              <a:latin typeface="宋体" panose="02010600030101010101" pitchFamily="2" charset="-122"/>
              <a:ea typeface="宋体" panose="02010600030101010101" pitchFamily="2" charset="-122"/>
              <a:cs typeface="宋体" panose="02010600030101010101" pitchFamily="2" charset="-122"/>
            </a:endParaRPr>
          </a:p>
          <a:p>
            <a:pPr algn="l"/>
            <a:endParaRPr lang="zh-CN" altLang="en-US" sz="1000">
              <a:latin typeface="Arial" panose="020B0604020202020204" pitchFamily="34" charset="0"/>
              <a:ea typeface="微软雅黑" panose="020B0503020204020204" charset="-122"/>
            </a:endParaRPr>
          </a:p>
        </p:txBody>
      </p:sp>
      <p:sp>
        <p:nvSpPr>
          <p:cNvPr id="8" name="圆角矩形 7"/>
          <p:cNvSpPr/>
          <p:nvPr/>
        </p:nvSpPr>
        <p:spPr>
          <a:xfrm>
            <a:off x="1353185" y="1443355"/>
            <a:ext cx="2583180" cy="2502535"/>
          </a:xfrm>
          <a:prstGeom prst="roundRect">
            <a:avLst/>
          </a:prstGeom>
          <a:noFill/>
          <a:ln w="12700" cmpd="sng">
            <a:solidFill>
              <a:srgbClr val="B5865E"/>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endParaRPr lang="zh-CN" altLang="en-US">
              <a:solidFill>
                <a:schemeClr val="tx1"/>
              </a:solidFill>
              <a:effectLst>
                <a:outerShdw blurRad="38100" dist="19050" dir="2700000" algn="tl" rotWithShape="0">
                  <a:schemeClr val="dk1">
                    <a:alpha val="40000"/>
                  </a:schemeClr>
                </a:outerShdw>
              </a:effectLst>
            </a:endParaRPr>
          </a:p>
        </p:txBody>
      </p:sp>
      <p:sp>
        <p:nvSpPr>
          <p:cNvPr id="11" name="圆角矩形 10"/>
          <p:cNvSpPr/>
          <p:nvPr/>
        </p:nvSpPr>
        <p:spPr>
          <a:xfrm>
            <a:off x="4326255" y="894715"/>
            <a:ext cx="2580005" cy="3051175"/>
          </a:xfrm>
          <a:prstGeom prst="roundRect">
            <a:avLst/>
          </a:prstGeom>
          <a:noFill/>
          <a:ln w="12700" cmpd="sng">
            <a:solidFill>
              <a:schemeClr val="accent1">
                <a:shade val="50000"/>
              </a:schemeClr>
            </a:solidFill>
            <a:prstDash val="solid"/>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10.xml><?xml version="1.0" encoding="utf-8"?>
<p:tagLst xmlns:p="http://schemas.openxmlformats.org/presentationml/2006/main">
  <p:tag name="KSO_WM_DIAGRAM_VIRTUALLY_FRAME" val="{&quot;height&quot;:106.33251968503937,&quot;left&quot;:201.5,&quot;top&quot;:171.41748031496064,&quot;width&quot;:300}"/>
</p:tagLst>
</file>

<file path=ppt/tags/tag11.xml><?xml version="1.0" encoding="utf-8"?>
<p:tagLst xmlns:p="http://schemas.openxmlformats.org/presentationml/2006/main">
  <p:tag name="KSO_WM_DIAGRAM_VIRTUALLY_FRAME" val="{&quot;height&quot;:106.33251968503937,&quot;left&quot;:201.5,&quot;top&quot;:171.41748031496064,&quot;width&quot;:300}"/>
</p:tagLst>
</file>

<file path=ppt/tags/tag12.xml><?xml version="1.0" encoding="utf-8"?>
<p:tagLst xmlns:p="http://schemas.openxmlformats.org/presentationml/2006/main">
  <p:tag name="KSO_WM_DIAGRAM_VIRTUALLY_FRAME" val="{&quot;height&quot;:106.33251968503937,&quot;left&quot;:201.5,&quot;top&quot;:171.41748031496064,&quot;width&quot;:300}"/>
</p:tagLst>
</file>

<file path=ppt/tags/tag13.xml><?xml version="1.0" encoding="utf-8"?>
<p:tagLst xmlns:p="http://schemas.openxmlformats.org/presentationml/2006/main">
  <p:tag name="KSO_WM_DIAGRAM_VIRTUALLY_FRAME" val="{&quot;height&quot;:106.33251968503937,&quot;left&quot;:201.5,&quot;top&quot;:171.41748031496064,&quot;width&quot;:300}"/>
</p:tagLst>
</file>

<file path=ppt/tags/tag14.xml><?xml version="1.0" encoding="utf-8"?>
<p:tagLst xmlns:p="http://schemas.openxmlformats.org/presentationml/2006/main">
  <p:tag name="KSO_WM_DIAGRAM_VIRTUALLY_FRAME" val="{&quot;height&quot;:106.33251968503937,&quot;left&quot;:201.5,&quot;top&quot;:171.41748031496064,&quot;width&quot;:300}"/>
</p:tagLst>
</file>

<file path=ppt/tags/tag15.xml><?xml version="1.0" encoding="utf-8"?>
<p:tagLst xmlns:p="http://schemas.openxmlformats.org/presentationml/2006/main">
  <p:tag name="KSO_WM_DIAGRAM_VIRTUALLY_FRAME" val="{&quot;height&quot;:106.33251968503937,&quot;left&quot;:201.5,&quot;top&quot;:171.41748031496064,&quot;width&quot;:300}"/>
</p:tagLst>
</file>

<file path=ppt/tags/tag16.xml><?xml version="1.0" encoding="utf-8"?>
<p:tagLst xmlns:p="http://schemas.openxmlformats.org/presentationml/2006/main">
  <p:tag name="KSO_WM_DIAGRAM_VIRTUALLY_FRAME" val="{&quot;height&quot;:106.33251968503937,&quot;left&quot;:201.5,&quot;top&quot;:171.41748031496064,&quot;width&quot;:300}"/>
</p:tagLst>
</file>

<file path=ppt/tags/tag17.xml><?xml version="1.0" encoding="utf-8"?>
<p:tagLst xmlns:p="http://schemas.openxmlformats.org/presentationml/2006/main">
  <p:tag name="KSO_WM_DIAGRAM_VIRTUALLY_FRAME" val="{&quot;height&quot;:106.33251968503937,&quot;left&quot;:201.5,&quot;top&quot;:171.41748031496064,&quot;width&quot;:300}"/>
</p:tagLst>
</file>

<file path=ppt/tags/tag18.xml><?xml version="1.0" encoding="utf-8"?>
<p:tagLst xmlns:p="http://schemas.openxmlformats.org/presentationml/2006/main">
  <p:tag name="KSO_WM_DIAGRAM_VIRTUALLY_FRAME" val="{&quot;height&quot;:106.33251968503937,&quot;left&quot;:201.5,&quot;top&quot;:171.41748031496064,&quot;width&quot;:300}"/>
</p:tagLst>
</file>

<file path=ppt/tags/tag19.xml><?xml version="1.0" encoding="utf-8"?>
<p:tagLst xmlns:p="http://schemas.openxmlformats.org/presentationml/2006/main">
  <p:tag name="KSO_WM_DIAGRAM_VIRTUALLY_FRAME" val="{&quot;height&quot;:106.33251968503937,&quot;left&quot;:201.5,&quot;top&quot;:171.41748031496064,&quot;width&quot;:300}"/>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20.xml><?xml version="1.0" encoding="utf-8"?>
<p:tagLst xmlns:p="http://schemas.openxmlformats.org/presentationml/2006/main">
  <p:tag name="KSO_WM_DIAGRAM_VIRTUALLY_FRAME" val="{&quot;height&quot;:106.33251968503937,&quot;left&quot;:201.5,&quot;top&quot;:171.41748031496064,&quot;width&quot;:300}"/>
</p:tagLst>
</file>

<file path=ppt/tags/tag21.xml><?xml version="1.0" encoding="utf-8"?>
<p:tagLst xmlns:p="http://schemas.openxmlformats.org/presentationml/2006/main">
  <p:tag name="KSO_WM_DIAGRAM_VIRTUALLY_FRAME" val="{&quot;height&quot;:106.33251968503937,&quot;left&quot;:201.5,&quot;top&quot;:171.41748031496064,&quot;width&quot;:300}"/>
</p:tagLst>
</file>

<file path=ppt/tags/tag22.xml><?xml version="1.0" encoding="utf-8"?>
<p:tagLst xmlns:p="http://schemas.openxmlformats.org/presentationml/2006/main">
  <p:tag name="KSO_WM_DIAGRAM_VIRTUALLY_FRAME" val="{&quot;height&quot;:106.33251968503937,&quot;left&quot;:201.5,&quot;top&quot;:171.41748031496064,&quot;width&quot;:300}"/>
</p:tagLst>
</file>

<file path=ppt/tags/tag23.xml><?xml version="1.0" encoding="utf-8"?>
<p:tagLst xmlns:p="http://schemas.openxmlformats.org/presentationml/2006/main">
  <p:tag name="KSO_WM_DIAGRAM_VIRTUALLY_FRAME" val="{&quot;height&quot;:106.33251968503937,&quot;left&quot;:201.5,&quot;top&quot;:171.41748031496064,&quot;width&quot;:300}"/>
</p:tagLst>
</file>

<file path=ppt/tags/tag24.xml><?xml version="1.0" encoding="utf-8"?>
<p:tagLst xmlns:p="http://schemas.openxmlformats.org/presentationml/2006/main">
  <p:tag name="KSO_WM_DIAGRAM_VIRTUALLY_FRAME" val="{&quot;height&quot;:106.33251968503937,&quot;left&quot;:201.5,&quot;top&quot;:171.41748031496064,&quot;width&quot;:300}"/>
</p:tagLst>
</file>

<file path=ppt/tags/tag25.xml><?xml version="1.0" encoding="utf-8"?>
<p:tagLst xmlns:p="http://schemas.openxmlformats.org/presentationml/2006/main">
  <p:tag name="KSO_WM_DIAGRAM_VIRTUALLY_FRAME" val="{&quot;height&quot;:106.33251968503937,&quot;left&quot;:201.5,&quot;top&quot;:171.41748031496064,&quot;width&quot;:300}"/>
</p:tagLst>
</file>

<file path=ppt/tags/tag26.xml><?xml version="1.0" encoding="utf-8"?>
<p:tagLst xmlns:p="http://schemas.openxmlformats.org/presentationml/2006/main">
  <p:tag name="KSO_WM_DIAGRAM_VIRTUALLY_FRAME" val="{&quot;height&quot;:106.33251968503937,&quot;left&quot;:201.5,&quot;top&quot;:171.41748031496064,&quot;width&quot;:300}"/>
</p:tagLst>
</file>

<file path=ppt/tags/tag27.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56.997513581523755,&quot;top&quot;:35.3726449753168,&quot;width&quot;:721.0499877929688}"/>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3_1"/>
  <p:tag name="KSO_WM_UNIT_ID" val="diagram20231496_3*n_h_h_a*1_2_3_1"/>
  <p:tag name="KSO_WM_TEMPLATE_CATEGORY" val="diagram"/>
  <p:tag name="KSO_WM_UNIT_LAYERLEVEL" val="1_1_1_1"/>
  <p:tag name="KSO_WM_UNIT_VALUE" val="6"/>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FILL_TYPE" val="3"/>
  <p:tag name="KSO_WM_UNIT_PRESET_TEXT" val="添加标题"/>
</p:tagLst>
</file>

<file path=ppt/tags/tag28.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56.997513581523755,&quot;top&quot;:35.3726449753168,&quot;width&quot;:721.0499877929688}"/>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2_1"/>
  <p:tag name="KSO_WM_UNIT_ID" val="diagram20231496_3*n_h_h_a*1_2_2_1"/>
  <p:tag name="KSO_WM_TEMPLATE_CATEGORY" val="diagram"/>
  <p:tag name="KSO_WM_UNIT_LAYERLEVEL" val="1_1_1_1"/>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VALUE" val="5"/>
  <p:tag name="KSO_WM_UNIT_FILL_TYPE" val="3"/>
  <p:tag name="KSO_WM_UNIT_PRESET_TEXT" val="添加标题"/>
</p:tagLst>
</file>

<file path=ppt/tags/tag29.xml><?xml version="1.0" encoding="utf-8"?>
<p:tagLst xmlns:p="http://schemas.openxmlformats.org/presentationml/2006/main">
  <p:tag name="KSO_WM_UNIT_COMPATIBLE" val="0"/>
  <p:tag name="KSO_WM_UNIT_DIAGRAM_ISREFERUNIT" val="0"/>
  <p:tag name="KSO_WM_TEMPLATE_INDEX" val="20231496"/>
  <p:tag name="KSO_WM_TAG_VERSION" val="3.0"/>
  <p:tag name="KSO_WM_UNIT_FILL_FORE_SCHEMECOLOR_INDEX_1" val="5"/>
  <p:tag name="KSO_WM_UNIT_FILL_FORE_SCHEMECOLOR_INDEX_1_TRANS" val="0"/>
  <p:tag name="KSO_WM_UNIT_FILL_FORE_SCHEMECOLOR_INDEX_2" val="5"/>
  <p:tag name="KSO_WM_UNIT_FILL_FORE_SCHEMECOLOR_INDEX_2_TRANS" val="0"/>
  <p:tag name="KSO_WM_UNIT_FILL_GRADIENT_ANGLE" val="45"/>
  <p:tag name="KSO_WM_DIAGRAM_VERSION" val="3"/>
  <p:tag name="KSO_WM_DIAGRAM_COLOR_TEXT_CAN_REMOVE" val="n"/>
  <p:tag name="KSO_WM_DIAGRAM_MAX_ITEMCNT" val="6"/>
  <p:tag name="KSO_WM_DIAGRAM_VIRTUALLY_FRAME" val="{&quot;height&quot;:322.20526123046875,&quot;left&quot;:-56.997513581523755,&quot;top&quot;:35.3726449753168,&quot;width&quot;:721.0499877929688}"/>
  <p:tag name="KSO_WM_UNIT_ISCONTENTSTITLE" val="0"/>
  <p:tag name="KSO_WM_UNIT_ISNUMDGMTITLE" val="0"/>
  <p:tag name="KSO_WM_UNIT_NOCLEAR" val="0"/>
  <p:tag name="KSO_WM_UNIT_HIGHLIGHT" val="0"/>
  <p:tag name="KSO_WM_UNIT_DIAGRAM_ISNUMVISUAL" val="0"/>
  <p:tag name="KSO_WM_DIAGRAM_GROUP_CODE" val="n1-1"/>
  <p:tag name="KSO_WM_UNIT_TYPE" val="n_h_h_a"/>
  <p:tag name="KSO_WM_UNIT_INDEX" val="1_2_1_1"/>
  <p:tag name="KSO_WM_UNIT_ID" val="diagram20231496_3*n_h_h_a*1_2_1_1"/>
  <p:tag name="KSO_WM_TEMPLATE_CATEGORY" val="diagram"/>
  <p:tag name="KSO_WM_UNIT_LAYERLEVEL" val="1_1_1_1"/>
  <p:tag name="KSO_WM_UNIT_VALUE" val="6"/>
  <p:tag name="KSO_WM_BEAUTIFY_FLAG" val="#wm#"/>
  <p:tag name="KSO_WM_DIAGRAM_COLOR_TRICK" val="1"/>
  <p:tag name="KSO_WM_DIAGRAM_MIN_ITEMCNT" val="1"/>
  <p:tag name="KSO_WM_DIAGRAM_COLOR_MATCH_VALUE" val="{&quot;shape&quot;:{&quot;fill&quot;:{&quot;gradient&quot;:[{&quot;brightness&quot;:0,&quot;colorType&quot;:1,&quot;foreColorIndex&quot;:5,&quot;pos&quot;:0.9900000095367432,&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4"/>
  <p:tag name="KSO_WM_UNIT_FILL_TYPE" val="3"/>
  <p:tag name="KSO_WM_UNIT_PRESET_TEXT" val="添加标题"/>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496_3*n_h_h_i*1_2_1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1.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1_1"/>
  <p:tag name="KSO_WM_UNIT_ID" val="diagram20231496_3*n_h_h_f*1_2_1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96_3*n_h_h_i*1_2_2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3.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2_1"/>
  <p:tag name="KSO_WM_UNIT_ID" val="diagram20231496_3*n_h_h_f*1_2_2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1"/>
  <p:tag name="KSO_WM_UNIT_ID" val="diagram20231496_3*n_h_h_i*1_2_3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03"/>
  <p:tag name="KSO_WM_UNIT_FILL_FORE_SCHEMECOLOR_INDEX_1_TRANS" val="1"/>
  <p:tag name="KSO_WM_UNIT_FILL_FORE_SCHEMECOLOR_INDEX_2_BRIGHTNESS" val="0.4"/>
  <p:tag name="KSO_WM_UNIT_FILL_FORE_SCHEMECOLOR_INDEX_2" val="5"/>
  <p:tag name="KSO_WM_UNIT_FILL_FORE_SCHEMECOLOR_INDEX_2_POS" val="0.5"/>
  <p:tag name="KSO_WM_UNIT_FILL_FORE_SCHEMECOLOR_INDEX_2_TRANS" val="0.2"/>
  <p:tag name="KSO_WM_UNIT_FILL_FORE_SCHEMECOLOR_INDEX_3_BRIGHTNESS" val="0"/>
  <p:tag name="KSO_WM_UNIT_FILL_FORE_SCHEMECOLOR_INDEX_3" val="5"/>
  <p:tag name="KSO_WM_UNIT_FILL_FORE_SCHEMECOLOR_INDEX_3_POS" val="1"/>
  <p:tag name="KSO_WM_UNIT_FILL_FORE_SCHEMECOLOR_INDEX_3_TRANS" val="0"/>
  <p:tag name="KSO_WM_UNIT_FILL_GRADIENT_TYPE" val="0"/>
  <p:tag name="KSO_WM_UNIT_FILL_GRADIENT_ANGLE" val="0"/>
  <p:tag name="KSO_WM_UNIT_FILL_GRADIENT_DIRECTION" val="3"/>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029999999329447746,&quot;transparency&quot;:1},{&quot;brightness&quot;:0.4000000059604645,&quot;colorType&quot;:1,&quot;foreColorIndex&quot;:5,&quot;pos&quot;:0.5,&quot;transparency&quot;:0.20000000298023224},{&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5.xml><?xml version="1.0" encoding="utf-8"?>
<p:tagLst xmlns:p="http://schemas.openxmlformats.org/presentationml/2006/main">
  <p:tag name="KSO_WM_UNIT_TEXT_FILL_FORE_SCHEMECOLOR_INDEX_BRIGHTNESS" val="0"/>
  <p:tag name="KSO_WM_UNIT_SUBTYPE" val="a"/>
  <p:tag name="KSO_WM_UNIT_NOCLEAR" val="0"/>
  <p:tag name="KSO_WM_UNIT_HIGHLIGHT" val="0"/>
  <p:tag name="KSO_WM_UNIT_COMPATIBLE" val="0"/>
  <p:tag name="KSO_WM_UNIT_DIAGRAM_ISNUMVISUAL" val="0"/>
  <p:tag name="KSO_WM_UNIT_DIAGRAM_ISREFERUNIT" val="0"/>
  <p:tag name="KSO_WM_DIAGRAM_GROUP_CODE" val="n1-1"/>
  <p:tag name="KSO_WM_UNIT_TYPE" val="n_h_h_f"/>
  <p:tag name="KSO_WM_UNIT_INDEX" val="1_2_3_1"/>
  <p:tag name="KSO_WM_UNIT_ID" val="diagram20231496_3*n_h_h_f*1_2_3_1"/>
  <p:tag name="KSO_WM_TEMPLATE_CATEGORY" val="diagram"/>
  <p:tag name="KSO_WM_TEMPLATE_INDEX" val="20231496"/>
  <p:tag name="KSO_WM_UNIT_LAYERLEVEL" val="1_1_1_1"/>
  <p:tag name="KSO_WM_TAG_VERSION" val="3.0"/>
  <p:tag name="KSO_WM_UNIT_VALUE" val="34"/>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点击此处添加正文，文字是您思想的提炼，请言简意赅的阐述您的观点"/>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496_3*n_h_i*1_1_1"/>
  <p:tag name="KSO_WM_TEMPLATE_CATEGORY" val="diagram"/>
  <p:tag name="KSO_WM_TEMPLATE_INDEX" val="20231496"/>
  <p:tag name="KSO_WM_UNIT_LAYERLEVEL" val="1_1_1"/>
  <p:tag name="KSO_WM_TAG_VERSION" val="3.0"/>
  <p:tag name="KSO_WM_UNIT_LINE_FORE_SCHEMECOLOR_INDEX_1_BRIGHTNESS" val="0.4"/>
  <p:tag name="KSO_WM_UNIT_LINE_FORE_SCHEMECOLOR_INDEX_1" val="5"/>
  <p:tag name="KSO_WM_UNIT_LINE_FORE_SCHEMECOLOR_INDEX_1_POS" val="0"/>
  <p:tag name="KSO_WM_UNIT_LINE_FORE_SCHEMECOLOR_INDEX_1_TRANS" val="0"/>
  <p:tag name="KSO_WM_UNIT_LINE_FORE_SCHEMECOLOR_INDEX_2_BRIGHTNESS" val="0"/>
  <p:tag name="KSO_WM_UNIT_LINE_FORE_SCHEMECOLOR_INDEX_2" val="5"/>
  <p:tag name="KSO_WM_UNIT_LINE_FORE_SCHEMECOLOR_INDEX_2_POS" val="0.17"/>
  <p:tag name="KSO_WM_UNIT_LINE_FORE_SCHEMECOLOR_INDEX_2_TRANS" val="1"/>
  <p:tag name="KSO_WM_UNIT_LINE_GRADIENT_TYPE" val="0"/>
  <p:tag name="KSO_WM_UNIT_LINE_GRADIENT_ANGLE" val="180"/>
  <p:tag name="KSO_WM_UNIT_LINE_GRADIENT_DIRECTION" val="4"/>
  <p:tag name="KSO_WM_UNIT_LINE_FILL_TYPE" val="5"/>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gradient&quot;:[{&quot;brightness&quot;:0.6000000238418579,&quot;colorType&quot;:1,&quot;foreColorIndex&quot;:5,&quot;pos&quot;:0,&quot;transparency&quot;:0},{&quot;brightness&quot;:0,&quot;colorType&quot;:1,&quot;foreColorIndex&quot;:5,&quot;pos&quot;:0.17000000178813934,&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37.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3_2"/>
  <p:tag name="KSO_WM_UNIT_ID" val="diagram20231496_3*n_h_h_i*1_2_3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8.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96_3*n_h_h_i*1_2_1_2"/>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496_3*n_h_i*1_1_2"/>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9"/>
  <p:tag name="KSO_WM_UNIT_FILL_FORE_SCHEMECOLOR_INDEX_2_BRIGHTNESS" val="0"/>
  <p:tag name="KSO_WM_UNIT_FILL_FORE_SCHEMECOLOR_INDEX_2" val="5"/>
  <p:tag name="KSO_WM_UNIT_FILL_FORE_SCHEMECOLOR_INDEX_2_POS" val="1"/>
  <p:tag name="KSO_WM_UNIT_FILL_FORE_SCHEMECOLOR_INDEX_2_TRANS" val="0.9"/>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8999999761581421},{&quot;brightness&quot;:0,&quot;colorType&quot;:1,&quot;foreColorIndex&quot;:5,&quot;pos&quot;:1,&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1496_3*n_h_i*1_1_3"/>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85"/>
  <p:tag name="KSO_WM_UNIT_FILL_FORE_SCHEMECOLOR_INDEX_2_BRIGHTNESS" val="0"/>
  <p:tag name="KSO_WM_UNIT_FILL_FORE_SCHEMECOLOR_INDEX_2" val="5"/>
  <p:tag name="KSO_WM_UNIT_FILL_FORE_SCHEMECOLOR_INDEX_2_POS" val="1"/>
  <p:tag name="KSO_WM_UNIT_FILL_FORE_SCHEMECOLOR_INDEX_2_TRANS" val="0.85"/>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8500000238418579},{&quot;brightness&quot;:0,&quot;colorType&quot;:1,&quot;foreColorIndex&quot;:5,&quot;pos&quot;:1,&quot;transparency&quot;:0.85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4"/>
  <p:tag name="KSO_WM_UNIT_ID" val="diagram20231496_3*n_h_i*1_1_4"/>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8"/>
  <p:tag name="KSO_WM_UNIT_FILL_FORE_SCHEMECOLOR_INDEX_2_BRIGHTNESS" val="0"/>
  <p:tag name="KSO_WM_UNIT_FILL_FORE_SCHEMECOLOR_INDEX_2" val="5"/>
  <p:tag name="KSO_WM_UNIT_FILL_FORE_SCHEMECOLOR_INDEX_2_POS" val="1"/>
  <p:tag name="KSO_WM_UNIT_FILL_FORE_SCHEMECOLOR_INDEX_2_TRANS" val="0.8"/>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800000011920929},{&quot;brightness&quot;:0,&quot;colorType&quot;:1,&quot;foreColorIndex&quot;:5,&quot;pos&quot;:1,&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5"/>
  <p:tag name="KSO_WM_UNIT_ID" val="diagram20231496_3*n_h_i*1_1_5"/>
  <p:tag name="KSO_WM_TEMPLATE_CATEGORY" val="diagram"/>
  <p:tag name="KSO_WM_TEMPLATE_INDEX" val="20231496"/>
  <p:tag name="KSO_WM_UNIT_LAYERLEVEL" val="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0.98"/>
  <p:tag name="KSO_WM_UNIT_FILL_FORE_SCHEMECOLOR_INDEX_2_TRANS" val="0"/>
  <p:tag name="KSO_WM_UNIT_FILL_GRADIENT_TYPE" val="0"/>
  <p:tag name="KSO_WM_UNIT_FILL_GRADIENT_ANGLE" val="45"/>
  <p:tag name="KSO_WM_UNIT_FILL_GRADIENT_DIRECTION" val="0"/>
  <p:tag name="KSO_WM_UNIT_TEXT_FILL_FORE_SCHEMECOLOR_INDEX_BRIGHTNESS" val="0"/>
  <p:tag name="KSO_WM_UNIT_TEXT_FILL_TYPE" val="1"/>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quot;colorType&quot;:1,&quot;foreColorIndex&quot;:5,&quot;pos&quot;:0.9800000190734863,&quot;transparency&quot;:0},{&quot;brightness&quot;:0.4000000059604645,&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3.xml><?xml version="1.0" encoding="utf-8"?>
<p:tagLst xmlns:p="http://schemas.openxmlformats.org/presentationml/2006/main">
  <p:tag name="KSO_WM_UNIT_TEXT_FILL_FORE_SCHEMECOLOR_INDEX_BRIGHTNESS" val="0"/>
  <p:tag name="KSO_WM_UNIT_TEXT_FILL_TYPE" val="1"/>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496_3*n_h_h_i*1_2_2_1"/>
  <p:tag name="KSO_WM_TEMPLATE_CATEGORY" val="diagram"/>
  <p:tag name="KSO_WM_TEMPLATE_INDEX" val="20231496"/>
  <p:tag name="KSO_WM_UNIT_LAYERLEVEL" val="1_1_1_1"/>
  <p:tag name="KSO_WM_TAG_VERSION" val="3.0"/>
  <p:tag name="KSO_WM_UNIT_FILL_FORE_SCHEMECOLOR_INDEX_1_BRIGHTNESS" val="0.4"/>
  <p:tag name="KSO_WM_UNIT_FILL_FORE_SCHEMECOLOR_INDEX_1" val="5"/>
  <p:tag name="KSO_WM_UNIT_FILL_FORE_SCHEMECOLOR_INDEX_1_POS" val="0"/>
  <p:tag name="KSO_WM_UNIT_FILL_FORE_SCHEMECOLOR_INDEX_1_TRANS" val="0"/>
  <p:tag name="KSO_WM_UNIT_FILL_FORE_SCHEMECOLOR_INDEX_2_BRIGHTNESS" val="0"/>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Lst>
</file>

<file path=ppt/tags/tag44.xml><?xml version="1.0" encoding="utf-8"?>
<p:tagLst xmlns:p="http://schemas.openxmlformats.org/presentationml/2006/main">
  <p:tag name="KSO_WM_UNIT_ISCONTENTSTITLE" val="0"/>
  <p:tag name="KSO_WM_UNIT_ISNUMDGMTITLE" val="0"/>
  <p:tag name="KSO_WM_UNIT_NOCLEAR" val="0"/>
  <p:tag name="KSO_WM_UNIT_VALUE" val="12"/>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1496_3*n_h_a*1_1_1"/>
  <p:tag name="KSO_WM_TEMPLATE_CATEGORY" val="diagram"/>
  <p:tag name="KSO_WM_TEMPLATE_INDEX" val="20231496"/>
  <p:tag name="KSO_WM_UNIT_LAYERLEVEL" val="1_1_1"/>
  <p:tag name="KSO_WM_TAG_VERSION" val="3.0"/>
  <p:tag name="KSO_WM_UNIT_TEXT_FILL_FORE_SCHEMECOLOR_INDEX_BRIGHTNESS" val="0"/>
  <p:tag name="KSO_WM_BEAUTIFY_FLAG" val="#wm#"/>
  <p:tag name="KSO_WM_DIAGRAM_VERSION" val="3"/>
  <p:tag name="KSO_WM_DIAGRAM_COLOR_TRICK" val="1"/>
  <p:tag name="KSO_WM_DIAGRAM_COLOR_TEXT_CAN_REMOVE" val="n"/>
  <p:tag name="KSO_WM_DIAGRAM_MAX_ITEMCNT" val="6"/>
  <p:tag name="KSO_WM_DIAGRAM_MIN_ITEMCNT" val="1"/>
  <p:tag name="KSO_WM_DIAGRAM_VIRTUALLY_FRAME" val="{&quot;height&quot;:322.20526123046875,&quot;left&quot;:-56.997513581523755,&quot;top&quot;:35.3726449753168,&quot;width&quot;:721.0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添加标题"/>
</p:tagLst>
</file>

<file path=ppt/tags/tag45.xml><?xml version="1.0" encoding="utf-8"?>
<p:tagLst xmlns:p="http://schemas.openxmlformats.org/presentationml/2006/main">
  <p:tag name="KSO_WM_SPECIAL_SOURCE" val="bdnull"/>
  <p:tag name="KSO_WM_SLIDE_ID" val="diagram20231496_3"/>
  <p:tag name="KSO_WM_TEMPLATE_SUBCATEGORY" val="0"/>
  <p:tag name="KSO_WM_TEMPLATE_MASTER_TYPE" val="0"/>
  <p:tag name="KSO_WM_TEMPLATE_COLOR_TYPE" val="0"/>
  <p:tag name="KSO_WM_SLIDE_ITEM_CNT" val="3"/>
  <p:tag name="KSO_WM_SLIDE_INDEX" val="3"/>
  <p:tag name="KSO_WM_TAG_VERSION" val="3.0"/>
  <p:tag name="KSO_WM_BEAUTIFY_FLAG" val="#wm#"/>
  <p:tag name="KSO_WM_TEMPLATE_CATEGORY" val="diagram"/>
  <p:tag name="KSO_WM_TEMPLATE_INDEX" val="20231496"/>
  <p:tag name="KSO_WM_SLIDE_TYPE" val="text"/>
  <p:tag name="KSO_WM_SLIDE_SUBTYPE" val="diag"/>
  <p:tag name="KSO_WM_SLIDE_SIZE" val="721.05*258.2"/>
  <p:tag name="KSO_WM_SLIDE_POSITION" val="129.2*187.65"/>
  <p:tag name="KSO_WM_DIAGRAM_GROUP_CODE" val="n1-1"/>
  <p:tag name="KSO_WM_SLIDE_DIAGTYPE" val="n"/>
  <p:tag name="KSO_WM_SLIDE_LAYOUT" val="a_n"/>
  <p:tag name="KSO_WM_SLIDE_LAYOUT_CNT" val="1_1"/>
</p:tagLst>
</file>

<file path=ppt/tags/tag46.xml><?xml version="1.0" encoding="utf-8"?>
<p:tagLst xmlns:p="http://schemas.openxmlformats.org/presentationml/2006/main">
  <p:tag name="commondata" val="eyJoZGlkIjoiODUzYWE1YmNhNDJhMTk1MTAwYTA4MzRhM2FkODZhNDUifQ=="/>
  <p:tag name="resource_record_key" val="{&quot;13&quot;:[4670873,4663482]}"/>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3261</Words>
  <Application>WPS 演示</Application>
  <PresentationFormat>On-screen Show (4:3)</PresentationFormat>
  <Paragraphs>216</Paragraphs>
  <Slides>15</Slides>
  <Notes>0</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15</vt:i4>
      </vt:variant>
    </vt:vector>
  </HeadingPairs>
  <TitlesOfParts>
    <vt:vector size="34" baseType="lpstr">
      <vt:lpstr>Arial</vt:lpstr>
      <vt:lpstr>宋体</vt:lpstr>
      <vt:lpstr>Wingdings</vt:lpstr>
      <vt:lpstr>微软雅黑</vt:lpstr>
      <vt:lpstr>微软雅黑 Light</vt:lpstr>
      <vt:lpstr>黑体</vt:lpstr>
      <vt:lpstr>Times New Roman</vt:lpstr>
      <vt:lpstr>Calibri Light</vt:lpstr>
      <vt:lpstr>Impact</vt:lpstr>
      <vt:lpstr>江城圆体 400W</vt:lpstr>
      <vt:lpstr>Microsoft YaHei UI</vt:lpstr>
      <vt:lpstr>Calibri</vt:lpstr>
      <vt:lpstr>Arial Unicode MS</vt:lpstr>
      <vt:lpstr>Calibri</vt:lpstr>
      <vt:lpstr>仿宋_GB2312</vt:lpstr>
      <vt:lpstr>Times New Roman</vt:lpstr>
      <vt:lpstr>方正仿宋_GB2312</vt:lpstr>
      <vt:lpstr>楷体</vt:lpstr>
      <vt:lpstr>Office Theme</vt:lpstr>
      <vt:lpstr>PowerPoint 演示文稿</vt:lpstr>
      <vt:lpstr>C O N T E N T 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Wang</cp:lastModifiedBy>
  <cp:revision>542</cp:revision>
  <dcterms:created xsi:type="dcterms:W3CDTF">2024-02-27T01:37:00Z</dcterms:created>
  <dcterms:modified xsi:type="dcterms:W3CDTF">2024-09-01T07:37:54Z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2024-03-10T08:00:00Z</vt:filetime>
  </property>
  <property fmtid="{D5CDD505-2E9C-101B-9397-08002B2CF9AE}" pid="3" name="Creator">
    <vt:lpwstr>Adobe Acrobat 22.0</vt:lpwstr>
  </property>
  <property fmtid="{D5CDD505-2E9C-101B-9397-08002B2CF9AE}" pid="4" name="LastSaved">
    <vt:filetime>2024-03-10T08:00:00Z</vt:filetime>
  </property>
  <property fmtid="{D5CDD505-2E9C-101B-9397-08002B2CF9AE}" pid="5" name="ICV">
    <vt:lpwstr>9A1E159F8A6D483A9E523C81083DDADA_13</vt:lpwstr>
  </property>
  <property fmtid="{D5CDD505-2E9C-101B-9397-08002B2CF9AE}" pid="6" name="KSOProductBuildVer">
    <vt:lpwstr>2052-12.1.0.18196</vt:lpwstr>
  </property>
</Properties>
</file>