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39.svg" ContentType="image/svg+xml"/>
  <Override PartName="/ppt/media/image4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94" r:id="rId3"/>
    <p:sldId id="890" r:id="rId4"/>
    <p:sldId id="429" r:id="rId5"/>
    <p:sldId id="480" r:id="rId6"/>
    <p:sldId id="3973" r:id="rId7"/>
    <p:sldId id="3932" r:id="rId8"/>
    <p:sldId id="4023" r:id="rId9"/>
    <p:sldId id="4024" r:id="rId10"/>
    <p:sldId id="4025" r:id="rId11"/>
    <p:sldId id="4026" r:id="rId12"/>
    <p:sldId id="4027" r:id="rId13"/>
    <p:sldId id="4014" r:id="rId14"/>
    <p:sldId id="3913" r:id="rId15"/>
    <p:sldId id="3968" r:id="rId16"/>
  </p:sldIdLst>
  <p:sldSz cx="7556500" cy="4254500"/>
  <p:notesSz cx="7556500" cy="4254500"/>
  <p:embeddedFontLst>
    <p:embeddedFont>
      <p:font typeface="微软雅黑" panose="020B0503020204020204" charset="-122"/>
      <p:regular r:id="rId23"/>
    </p:embeddedFont>
    <p:embeddedFont>
      <p:font typeface="微软雅黑 Light" panose="020B0502040204020203" charset="-122"/>
      <p:regular r:id="rId24"/>
    </p:embeddedFont>
    <p:embeddedFont>
      <p:font typeface="黑体" panose="02010609060101010101" charset="-122"/>
      <p:regular r:id="rId25"/>
    </p:embeddedFont>
    <p:embeddedFont>
      <p:font typeface="Calibri Light" panose="020F0302020204030204"/>
      <p:regular r:id="rId26"/>
      <p:italic r:id="rId27"/>
    </p:embeddedFont>
    <p:embeddedFont>
      <p:font typeface="Impact" panose="020B0806030902050204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40" userDrawn="1">
          <p15:clr>
            <a:srgbClr val="A4A3A4"/>
          </p15:clr>
        </p15:guide>
        <p15:guide id="2" pos="2379" userDrawn="1">
          <p15:clr>
            <a:srgbClr val="A4A3A4"/>
          </p15:clr>
        </p15:guide>
        <p15:guide id="1" orient="horz" pos="1392" userDrawn="1">
          <p15:clr>
            <a:srgbClr val="A4A3A4"/>
          </p15:clr>
        </p15:guide>
        <p15:guide id="1" orient="horz" pos="2880" userDrawn="1">
          <p15:clr>
            <a:srgbClr val="A4A3A4"/>
          </p15:clr>
        </p15:guide>
        <p15:guide id="2" pos="21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455"/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40"/>
        <p:guide pos="2379"/>
        <p:guide orient="horz" pos="1392"/>
        <p:guide orient="horz" pos="2880"/>
        <p:guide pos="21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57.xml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</a:t>
            </a: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练习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722365"/>
            <a:ext cx="780254" cy="618794"/>
            <a:chOff x="799326" y="426798"/>
            <a:chExt cx="1239265" cy="978303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426798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7397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9277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.xml"/><Relationship Id="rId4" Type="http://schemas.openxmlformats.org/officeDocument/2006/relationships/image" Target="../media/image43.jpe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.xml"/><Relationship Id="rId4" Type="http://schemas.openxmlformats.org/officeDocument/2006/relationships/image" Target="../media/image44.jpe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6.xml"/><Relationship Id="rId4" Type="http://schemas.openxmlformats.org/officeDocument/2006/relationships/image" Target="../media/image46.svg"/><Relationship Id="rId3" Type="http://schemas.openxmlformats.org/officeDocument/2006/relationships/image" Target="../media/image45.jpe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3.pn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6.xml"/><Relationship Id="rId2" Type="http://schemas.openxmlformats.org/officeDocument/2006/relationships/image" Target="../media/image22.png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7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39.svg"/><Relationship Id="rId2" Type="http://schemas.openxmlformats.org/officeDocument/2006/relationships/image" Target="../media/image38.jpe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.xml"/><Relationship Id="rId4" Type="http://schemas.openxmlformats.org/officeDocument/2006/relationships/image" Target="../media/image40.jpe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.xml"/><Relationship Id="rId4" Type="http://schemas.openxmlformats.org/officeDocument/2006/relationships/image" Target="../media/image41.jpe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image" Target="../media/image42.jpe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97730"/>
            <a:chOff x="910" y="3230"/>
            <a:chExt cx="8105" cy="311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436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纯天然的鲜果蔬饮料是将新鲜的水果、蔬菜洗净后，用榨汁机榨取原汁，经调制后饮用。新鲜的水果汁、蔬菜汁中含有丰富的矿物质、维生素、蛋白质、氨基酸、糖类、果胶、胡萝卜素、叶绿素等成分，不仅能满足人体的正常需要，还有健体强身、医治多种疾病等功效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五、果蔬汁饮料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3020695" y="2508250"/>
            <a:ext cx="1917700" cy="1175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97730"/>
            <a:chOff x="910" y="3230"/>
            <a:chExt cx="8105" cy="311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436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牛奶是最古老的天然饮料之一，含有丰富的矿物质、蛋白质、钙、磷、维生素A、维生素D和维生素B2等，对人体生长发育、美容养颜都有奇效。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六、牛奶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016250" y="1974850"/>
            <a:ext cx="2108200" cy="1681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720850" y="1060450"/>
            <a:ext cx="505396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1.世界上第一部茶百科全书是(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A.《诗经》       B.《本草纲目》    C.《神农本草经》    D.《茶经》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2.世界上咖啡产量最大的国家是(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A.哥伦比亚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B.牙买加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C.巴西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D.危地马拉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3.不发酵的茶类是（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A.绿茶  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B.青茶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C.红茶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D.黄茶 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.红茶类属于全发酵茶类, 茶叶颜色深褐油亮, 茶汤色泽(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A.橙色   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B.红亮 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C.紫红  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D.黄色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1316355" y="916305"/>
            <a:ext cx="4869815" cy="25380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2850" y="527050"/>
            <a:ext cx="612775" cy="6127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>
            <a:alphaModFix amt="70000"/>
          </a:blip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92250" y="1060450"/>
            <a:ext cx="4841240" cy="16630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布置作业</a:t>
            </a:r>
            <a:r>
              <a:rPr sz="1400" b="1" spc="-5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1.中国茶叶分为几大类</a:t>
            </a:r>
            <a:r>
              <a:rPr lang="zh-CN" altLang="en-US"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各自有哪些特点及名品。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2.世界上有那些著名的咖啡品种？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 descr="C:/Users/ysn92/Desktop/新建文件夹/微信图片_20240422093608.jpg微信图片_20240422093608"/>
          <p:cNvPicPr/>
          <p:nvPr/>
        </p:nvPicPr>
        <p:blipFill>
          <a:blip r:embed="rId1"/>
          <a:srcRect t="32447" b="23557"/>
          <a:stretch>
            <a:fillRect/>
          </a:stretch>
        </p:blipFill>
        <p:spPr>
          <a:xfrm>
            <a:off x="0" y="3810"/>
            <a:ext cx="7558405" cy="18542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4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7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8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9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1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2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3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4"/>
            </p:custDataLst>
          </p:nvPr>
        </p:nvGrpSpPr>
        <p:grpSpPr>
          <a:xfrm>
            <a:off x="4541862" y="2177002"/>
            <a:ext cx="237300" cy="229253"/>
            <a:chOff x="6029032" y="2055717"/>
            <a:chExt cx="237300" cy="229253"/>
          </a:xfrm>
        </p:grpSpPr>
        <p:pic>
          <p:nvPicPr>
            <p:cNvPr id="26" name="object 26"/>
            <p:cNvPicPr/>
            <p:nvPr>
              <p:custDataLst>
                <p:tags r:id="rId1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1795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7"/>
            </p:custDataLst>
          </p:nvPr>
        </p:nvSpPr>
        <p:spPr>
          <a:xfrm>
            <a:off x="46088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245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40830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811862" y="1900777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19"/>
            </p:custDataLst>
          </p:nvPr>
        </p:nvSpPr>
        <p:spPr>
          <a:xfrm>
            <a:off x="5759334" y="21192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0"/>
            </p:custDataLst>
          </p:nvPr>
        </p:nvSpPr>
        <p:spPr>
          <a:xfrm>
            <a:off x="5473065" y="25044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2985" y="1682283"/>
            <a:ext cx="1587500" cy="925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微软雅黑" panose="020B0503020204020204" charset="-122"/>
                <a:ea typeface="微软雅黑" panose="020B0503020204020204" charset="-122"/>
                <a:cs typeface="Impact" panose="020B0806030902050204"/>
              </a:rPr>
              <a:t>主题五</a:t>
            </a:r>
            <a:endParaRPr lang="zh-CN" altLang="en-US" sz="3200" b="1" spc="15" dirty="0">
              <a:solidFill>
                <a:srgbClr val="D7D7D7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/>
            </a:endParaRPr>
          </a:p>
          <a:p>
            <a:pPr marL="12700" marR="5080" indent="0" algn="ctr" eaLnBrk="1" fontAlgn="auto" latinLnBrk="0" hangingPunct="1">
              <a:lnSpc>
                <a:spcPts val="2050"/>
              </a:lnSpc>
              <a:spcBef>
                <a:spcPts val="1100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酒水与酒吧服务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2190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30650" y="1387475"/>
            <a:ext cx="1948180" cy="201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0" algn="l" eaLnBrk="1" fontAlgn="auto" latinLnBrk="0" hangingPunct="1">
              <a:lnSpc>
                <a:spcPct val="150000"/>
              </a:lnSpc>
              <a:spcBef>
                <a:spcPts val="9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酒水基本知识</a:t>
            </a:r>
            <a:endParaRPr sz="1400" b="1" spc="-5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酒精饮料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鸡尾酒调制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kumimoji="0" lang="en-US" altLang="zh-CN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 </a:t>
            </a: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酒吧服务知识</a:t>
            </a:r>
            <a:endParaRPr kumimoji="0" lang="zh-CN" altLang="en-US" sz="14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01850" y="1212850"/>
            <a:ext cx="2854325" cy="13493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软饮料</a:t>
            </a:r>
            <a:endParaRPr lang="zh-CN" altLang="en-US" sz="2250" spc="-3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51835" y="1060450"/>
            <a:ext cx="29190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软饮料的历史要追溯到1767年，当时英国药剂师约翰·巴斯曼发明了碳酸水。自从20世纪80年代后，软饮料在世界范围内受到热烈推崇，在全球范围内发展迅速，现在已经成为了一个百亿级的产业市场。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071495" y="984250"/>
            <a:ext cx="3279140" cy="194373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 descr="2023106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450" y="1441450"/>
            <a:ext cx="1293495" cy="12934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020445" y="3041650"/>
            <a:ext cx="5363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软饮料（Soft Drink）是指各种不含酒精成分的饮料，包括茶、咖啡、可可、牛奶、果汁、汽水、矿泉水等。许多软饮料是调制鸡尾酒和混合饮品的辅助饮料。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21436"/>
            <a:chOff x="910" y="3230"/>
            <a:chExt cx="8105" cy="3032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351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1.按茶叶制造阶段的不同分类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分为初制茶和精制茶。初制茶又称毛茶；毛茶集中到精制厂加工后的成品，叫精制茶。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2.按茶叶采制季节的不同分类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分为春茶、夏茶和秋茶。一般来说，春茶品质最好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3.按制作工艺和发酵程度分类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有五种、六种、七种之说。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五种：绿茶、红茶、花茶、乌龙茶和紧压茶（茶砖）。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六种：绿茶、红茶、黄茶、青茶、黑茶、白茶。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七种：绿茶、红茶、黄茶、青茶、黑茶、白茶、雪茶。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茶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97730"/>
            <a:chOff x="910" y="3230"/>
            <a:chExt cx="8105" cy="311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436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咖啡树是热带性植物，只适合生长在热带和亚热带地区，在南北纬25°之间的地带，海拔1000米-1500米的高地，最适合栽植咖啡树。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</a:t>
              </a: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非洲是咖啡的故乡，咖啡树的原产地在非洲的埃塞俄比亚，迄今巴西是世界上最大的咖啡生产国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咖啡具有振奋精神、消除疲劳、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除湿利尿、帮助消化等功效，适量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饮用咖啡有利于人体健康。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二、咖啡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235450" y="2279650"/>
            <a:ext cx="2107565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97730"/>
            <a:chOff x="910" y="3230"/>
            <a:chExt cx="8105" cy="311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436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碳酸饮料是指制作时在原料中添加酸味剂、无机盐及人工碳酸气的饮料。含有适量的二氧化碳是这类饮料的重要质量特征，因此碳酸饮料又称为汽水。汽水中的二氧化碳对胃壁有轻微刺激作用，能加速胃液分泌，帮助消化，同时二氧化碳从体内排出，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带走了人体内的热量，使人饮后有清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凉的感觉。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三、碳酸饮料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4464050" y="2203450"/>
            <a:ext cx="1842135" cy="1392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797730"/>
            <a:chOff x="910" y="3230"/>
            <a:chExt cx="8105" cy="3117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290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436"/>
              <a:ext cx="7432" cy="2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1.矿泉水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是从地下深处自然涌出的或者是经人工采集、未受污染的地下矿水，含有一定量的矿物盐、微量元素或二氧化碳气体。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2.纯净水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是将天然水经过多道工序处理、提纯和净化，去除了对人体有害的物质、部分矿物质元素，同时除去了细菌，因此可以直接饮用。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3.蒸馏水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是用蒸馏方法制备的纯水。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四、瓶装饮用水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4"/>
          <a:srcRect l="6328" t="2537" r="4854" b="9701"/>
          <a:stretch>
            <a:fillRect/>
          </a:stretch>
        </p:blipFill>
        <p:spPr>
          <a:xfrm>
            <a:off x="4768850" y="2584450"/>
            <a:ext cx="1331595" cy="1032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7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8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9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commondata" val="eyJoZGlkIjoiYjc5MzY2ZTExZWRkMjNiNjM2MjgyODFhOTdhOGEyNjcifQ=="/>
  <p:tag name="resource_record_key" val="{&quot;13&quot;:[4670873,4663482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1780</Words>
  <Application>WPS 演示</Application>
  <PresentationFormat>On-screen Show (4:3)</PresentationFormat>
  <Paragraphs>115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客人对与错并不重要，重要的是他们的感觉。 It doesn‘t matter whether the customer is right or wrong. It matters how they feel.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敏</cp:lastModifiedBy>
  <cp:revision>495</cp:revision>
  <dcterms:created xsi:type="dcterms:W3CDTF">2024-05-05T10:26:00Z</dcterms:created>
  <dcterms:modified xsi:type="dcterms:W3CDTF">2024-08-25T10:36:28Z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2024-03-09T00:00:00Z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2024-03-09T00:00:00Z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2052-12.1.0.17468</vt:lpwstr>
  </property>
</Properties>
</file>