
<file path=[Content_Types].xml><?xml version="1.0" encoding="utf-8"?>
<Types xmlns="http://schemas.openxmlformats.org/package/2006/content-types">
  <Default Extension="xlsx" ContentType="application/vnd.openxmlformats-officedocument.spreadsheetml.sheet"/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8" r:id="rId4"/>
    <p:sldId id="259" r:id="rId5"/>
    <p:sldId id="262" r:id="rId6"/>
    <p:sldId id="260" r:id="rId7"/>
    <p:sldId id="263" r:id="rId8"/>
    <p:sldId id="264" r:id="rId9"/>
    <p:sldId id="268" r:id="rId10"/>
    <p:sldId id="269" r:id="rId11"/>
    <p:sldId id="270" r:id="rId12"/>
    <p:sldId id="271" r:id="rId13"/>
    <p:sldId id="272" r:id="rId14"/>
    <p:sldId id="274" r:id="rId15"/>
    <p:sldId id="273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94" userDrawn="1">
          <p15:clr>
            <a:srgbClr val="A4A3A4"/>
          </p15:clr>
        </p15:guide>
        <p15:guide id="2" pos="395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094"/>
        <p:guide pos="395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38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1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t>产品销售总销量和利润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总销量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Sheet1!$A$2:$A$4</c:f>
              <c:strCache>
                <c:ptCount val="3"/>
                <c:pt idx="0">
                  <c:v>交换机</c:v>
                </c:pt>
                <c:pt idx="1">
                  <c:v>路由器</c:v>
                </c:pt>
                <c:pt idx="2">
                  <c:v>防火墙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200</c:v>
                </c:pt>
                <c:pt idx="1">
                  <c:v>500</c:v>
                </c:pt>
                <c:pt idx="2">
                  <c:v>350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利润（万元）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Sheet1!$A$2:$A$4</c:f>
              <c:strCache>
                <c:ptCount val="3"/>
                <c:pt idx="0">
                  <c:v>交换机</c:v>
                </c:pt>
                <c:pt idx="1">
                  <c:v>路由器</c:v>
                </c:pt>
                <c:pt idx="2">
                  <c:v>防火墙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300</c:v>
                </c:pt>
                <c:pt idx="1">
                  <c:v>600</c:v>
                </c:pt>
                <c:pt idx="2">
                  <c:v>400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46"/>
        <c:overlap val="-28"/>
        <c:axId val="347056154"/>
        <c:axId val="34765652"/>
      </c:barChart>
      <c:catAx>
        <c:axId val="347056154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34765652"/>
        <c:crosses val="autoZero"/>
        <c:auto val="1"/>
        <c:lblAlgn val="ctr"/>
        <c:lblOffset val="100"/>
        <c:noMultiLvlLbl val="0"/>
      </c:catAx>
      <c:valAx>
        <c:axId val="347656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lt1">
                  <a:lumMod val="902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34705615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  <c:extLst>
      <c:ext uri="{0b15fc19-7d7d-44ad-8c2d-2c3a37ce22c3}">
        <chartProps xmlns="https://web.wps.cn/et/2018/main" chartId="{8e00c07c-1b28-4298-a97e-a59b59a87603}"/>
      </c:ext>
    </c:extLst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100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0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0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1">
      <cs:styleClr val="auto"/>
    </cs:fillRef>
    <cs:effectRef idx="0"/>
    <cs:fontRef idx="minor">
      <a:schemeClr val="dk1"/>
    </cs:fontRef>
    <cs:spPr>
      <a:ln>
        <a:noFill/>
      </a:ln>
      <a:effectLst/>
    </cs:spPr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02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75000"/>
        <a:lumOff val="25000"/>
      </a:schemeClr>
    </cs:fontRef>
    <cs:defRPr sz="1400" b="1" kern="120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7CB0F26-B20C-462A-953E-AADCD98AB9EF}" type="doc">
      <dgm:prSet loTypeId="picture" loCatId="picture" qsTypeId="urn:microsoft.com/office/officeart/2005/8/quickstyle/simple1" qsCatId="simple" csTypeId="urn:microsoft.com/office/officeart/2005/8/colors/accent1_2" csCatId="accent1" phldr="0"/>
      <dgm:spPr/>
      <dgm:t>
        <a:bodyPr/>
        <a:p>
          <a:endParaRPr lang="zh-CN" altLang="en-US"/>
        </a:p>
      </dgm:t>
    </dgm:pt>
    <dgm:pt modelId="{BF95A921-6CCF-4463-84E7-554081B28596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系列</a:t>
          </a:r>
          <a:r>
            <a:rPr lang="zh-CN" altLang="en-US"/>
            <a:t>一</a:t>
          </a:r>
          <a:r>
            <a:rPr lang="zh-CN" altLang="en-US"/>
            <a:t/>
          </a:r>
          <a:endParaRPr lang="zh-CN" altLang="en-US"/>
        </a:p>
      </dgm:t>
    </dgm:pt>
    <dgm:pt modelId="{B69B900A-919A-4CAE-916F-62A9D38FF976}" cxnId="{13D88073-0062-4A00-8F4E-7904181F5640}" type="parTrans">
      <dgm:prSet/>
      <dgm:spPr/>
      <dgm:t>
        <a:bodyPr/>
        <a:p>
          <a:endParaRPr lang="zh-CN" altLang="en-US"/>
        </a:p>
      </dgm:t>
    </dgm:pt>
    <dgm:pt modelId="{871616FA-56D5-4743-9793-880032D75FE8}" cxnId="{13D88073-0062-4A00-8F4E-7904181F5640}" type="sibTrans">
      <dgm:prSet/>
      <dgm:spPr/>
      <dgm:t>
        <a:bodyPr/>
        <a:p>
          <a:endParaRPr lang="zh-CN" altLang="en-US"/>
        </a:p>
      </dgm:t>
    </dgm:pt>
    <dgm:pt modelId="{AB410D22-8F82-485D-828A-8690D25C1681}">
      <dgm:prSet phldrT="[文本]" phldr="0" custT="1"/>
      <dgm:spPr/>
      <dgm:t>
        <a:bodyPr vert="horz" wrap="square"/>
        <a:p>
          <a:pPr eaLnBrk="1" fontAlgn="auto" latinLnBrk="0" hangingPunct="1">
            <a:lnSpc>
              <a:spcPct val="150000"/>
            </a:lnSpc>
            <a:spcBef>
              <a:spcPct val="0"/>
            </a:spcBef>
            <a:spcAft>
              <a:spcPts val="0"/>
            </a:spcAft>
          </a:pPr>
          <a:r>
            <a:rPr lang="zh-CN" altLang="en-US" sz="2200">
              <a:solidFill>
                <a:schemeClr val="tx2"/>
              </a:solidFill>
            </a:rPr>
            <a:t>交换机</a:t>
          </a:r>
          <a:r>
            <a:rPr lang="zh-CN" altLang="en-US" sz="2200">
              <a:solidFill>
                <a:schemeClr val="tx2"/>
              </a:solidFill>
            </a:rPr>
            <a:t/>
          </a:r>
          <a:endParaRPr lang="zh-CN" altLang="en-US" sz="2200">
            <a:solidFill>
              <a:schemeClr val="tx2"/>
            </a:solidFill>
          </a:endParaRPr>
        </a:p>
        <a:p>
          <a:pPr algn="just" eaLnBrk="1" fontAlgn="auto" latinLnBrk="0" hangingPunct="1">
            <a:lnSpc>
              <a:spcPct val="150000"/>
            </a:lnSpc>
            <a:spcBef>
              <a:spcPct val="0"/>
            </a:spcBef>
            <a:spcAft>
              <a:spcPts val="0"/>
            </a:spcAft>
          </a:pPr>
          <a:r>
            <a:rPr lang="zh-CN" altLang="en-US" sz="2000">
              <a:solidFill>
                <a:schemeClr val="accent1"/>
              </a:solidFill>
            </a:rPr>
            <a:t>高性能千兆</a:t>
          </a:r>
          <a:r>
            <a:rPr lang="en-US" altLang="zh-CN" sz="2000">
              <a:solidFill>
                <a:schemeClr val="accent1"/>
              </a:solidFill>
            </a:rPr>
            <a:t>/</a:t>
          </a:r>
          <a:r>
            <a:rPr lang="zh-CN" altLang="en-US" sz="2000">
              <a:solidFill>
                <a:schemeClr val="accent1"/>
              </a:solidFill>
            </a:rPr>
            <a:t>万兆端口</a:t>
          </a:r>
          <a:r>
            <a:rPr lang="zh-CN" altLang="en-US" sz="2000">
              <a:solidFill>
                <a:schemeClr val="accent1"/>
              </a:solidFill>
            </a:rPr>
            <a:t>，</a:t>
          </a:r>
          <a:r>
            <a:rPr lang="zh-CN" altLang="en-US" sz="2000">
              <a:solidFill>
                <a:schemeClr val="accent1"/>
              </a:solidFill>
            </a:rPr>
            <a:t>支持</a:t>
          </a:r>
          <a:r>
            <a:rPr lang="en-US" altLang="zh-CN" sz="2000">
              <a:solidFill>
                <a:schemeClr val="accent1"/>
              </a:solidFill>
            </a:rPr>
            <a:t>VLAN</a:t>
          </a:r>
          <a:r>
            <a:rPr lang="zh-CN" altLang="en-US" sz="2000">
              <a:solidFill>
                <a:schemeClr val="accent1"/>
              </a:solidFill>
            </a:rPr>
            <a:t>、</a:t>
          </a:r>
          <a:r>
            <a:rPr lang="zh-CN" altLang="en-US" sz="2000">
              <a:solidFill>
                <a:schemeClr val="accent1"/>
              </a:solidFill>
            </a:rPr>
            <a:t>流量控制</a:t>
          </a:r>
          <a:r>
            <a:rPr lang="zh-CN" altLang="en-US" sz="2000">
              <a:solidFill>
                <a:schemeClr val="accent1"/>
              </a:solidFill>
            </a:rPr>
            <a:t>，</a:t>
          </a:r>
          <a:r>
            <a:rPr lang="zh-CN" altLang="en-US" sz="2000">
              <a:solidFill>
                <a:schemeClr val="accent1"/>
              </a:solidFill>
            </a:rPr>
            <a:t>构建高效稳定局域网络</a:t>
          </a:r>
          <a:r>
            <a:rPr lang="zh-CN" altLang="en-US" sz="2200">
              <a:solidFill>
                <a:schemeClr val="accent1"/>
              </a:solidFill>
            </a:rPr>
            <a:t>。</a:t>
          </a:r>
          <a:r>
            <a:rPr lang="zh-CN" altLang="en-US" sz="2200">
              <a:solidFill>
                <a:schemeClr val="accent1"/>
              </a:solidFill>
            </a:rPr>
            <a:t/>
          </a:r>
          <a:endParaRPr lang="zh-CN" altLang="en-US" sz="2200">
            <a:solidFill>
              <a:schemeClr val="accent1"/>
            </a:solidFill>
          </a:endParaRPr>
        </a:p>
      </dgm:t>
    </dgm:pt>
    <dgm:pt modelId="{7288A66D-925C-4967-B4AB-869E143300F2}" cxnId="{57CC93EA-3948-4674-B128-8147871891B6}" type="parTrans">
      <dgm:prSet/>
      <dgm:spPr/>
      <dgm:t>
        <a:bodyPr/>
        <a:p>
          <a:endParaRPr lang="zh-CN" altLang="en-US"/>
        </a:p>
      </dgm:t>
    </dgm:pt>
    <dgm:pt modelId="{28628CD5-828C-4884-AA9E-36AF1896022B}" cxnId="{57CC93EA-3948-4674-B128-8147871891B6}" type="sibTrans">
      <dgm:prSet/>
      <dgm:spPr/>
      <dgm:t>
        <a:bodyPr/>
        <a:p>
          <a:endParaRPr lang="zh-CN" altLang="en-US"/>
        </a:p>
      </dgm:t>
    </dgm:pt>
    <dgm:pt modelId="{21949959-7EA9-480B-9D4B-F930105F401D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系列</a:t>
          </a:r>
          <a:r>
            <a:rPr lang="zh-CN" altLang="en-US"/>
            <a:t>二</a:t>
          </a:r>
          <a:r>
            <a:rPr lang="zh-CN" altLang="en-US"/>
            <a:t/>
          </a:r>
          <a:endParaRPr lang="zh-CN" altLang="en-US"/>
        </a:p>
      </dgm:t>
    </dgm:pt>
    <dgm:pt modelId="{519D859A-D16F-4E94-BBC6-F30E9B24184C}" cxnId="{BA4F3FA8-C0FA-44D9-9678-CF2EBBB8D994}" type="parTrans">
      <dgm:prSet/>
      <dgm:spPr/>
      <dgm:t>
        <a:bodyPr/>
        <a:p>
          <a:endParaRPr lang="zh-CN" altLang="en-US"/>
        </a:p>
      </dgm:t>
    </dgm:pt>
    <dgm:pt modelId="{463C4BAB-8A08-44BA-A502-574368F34E22}" cxnId="{BA4F3FA8-C0FA-44D9-9678-CF2EBBB8D994}" type="sibTrans">
      <dgm:prSet/>
      <dgm:spPr/>
      <dgm:t>
        <a:bodyPr/>
        <a:p>
          <a:endParaRPr lang="zh-CN" altLang="en-US"/>
        </a:p>
      </dgm:t>
    </dgm:pt>
    <dgm:pt modelId="{93A2989A-5C6A-4233-BEEC-881F85CC4E27}">
      <dgm:prSet phldrT="[文本]" phldr="0" custT="1"/>
      <dgm:spPr/>
      <dgm:t>
        <a:bodyPr vert="horz" wrap="square"/>
        <a:p>
          <a:pPr eaLnBrk="1" fontAlgn="auto" latinLnBrk="0" hangingPunct="1">
            <a:lnSpc>
              <a:spcPct val="150000"/>
            </a:lnSpc>
            <a:spcBef>
              <a:spcPct val="0"/>
            </a:spcBef>
            <a:spcAft>
              <a:spcPts val="0"/>
            </a:spcAft>
          </a:pPr>
          <a:r>
            <a:rPr lang="zh-CN" altLang="en-US" sz="2200">
              <a:solidFill>
                <a:schemeClr val="tx2"/>
              </a:solidFill>
            </a:rPr>
            <a:t>路由器</a:t>
          </a:r>
          <a:r>
            <a:rPr lang="zh-CN" altLang="en-US" sz="2200">
              <a:solidFill>
                <a:schemeClr val="tx2"/>
              </a:solidFill>
            </a:rPr>
            <a:t/>
          </a:r>
          <a:endParaRPr lang="zh-CN" altLang="en-US" sz="2200">
            <a:solidFill>
              <a:schemeClr val="tx2"/>
            </a:solidFill>
          </a:endParaRPr>
        </a:p>
        <a:p>
          <a:pPr algn="just" eaLnBrk="1" fontAlgn="auto" latinLnBrk="0" hangingPunct="1">
            <a:lnSpc>
              <a:spcPct val="150000"/>
            </a:lnSpc>
            <a:spcBef>
              <a:spcPct val="0"/>
            </a:spcBef>
            <a:spcAft>
              <a:spcPts val="0"/>
            </a:spcAft>
          </a:pPr>
          <a:r>
            <a:rPr lang="zh-CN" altLang="en-US" sz="2000">
              <a:solidFill>
                <a:schemeClr val="accent1"/>
              </a:solidFill>
            </a:rPr>
            <a:t>高速转发</a:t>
          </a:r>
          <a:r>
            <a:rPr lang="zh-CN" altLang="en-US" sz="2000">
              <a:solidFill>
                <a:schemeClr val="accent1"/>
              </a:solidFill>
            </a:rPr>
            <a:t>，</a:t>
          </a:r>
          <a:r>
            <a:rPr lang="zh-CN" altLang="en-US" sz="2000">
              <a:solidFill>
                <a:schemeClr val="accent1"/>
              </a:solidFill>
            </a:rPr>
            <a:t>丰富接口协议</a:t>
          </a:r>
          <a:r>
            <a:rPr lang="zh-CN" altLang="en-US" sz="2000">
              <a:solidFill>
                <a:schemeClr val="accent1"/>
              </a:solidFill>
            </a:rPr>
            <a:t>，</a:t>
          </a:r>
          <a:r>
            <a:rPr lang="zh-CN" altLang="en-US" sz="2000">
              <a:solidFill>
                <a:schemeClr val="accent1"/>
              </a:solidFill>
            </a:rPr>
            <a:t>提供访问控制</a:t>
          </a:r>
          <a:r>
            <a:rPr lang="zh-CN" altLang="en-US" sz="2000">
              <a:solidFill>
                <a:schemeClr val="accent1"/>
              </a:solidFill>
            </a:rPr>
            <a:t>、</a:t>
          </a:r>
          <a:r>
            <a:rPr lang="zh-CN" altLang="en-US" sz="2000">
              <a:solidFill>
                <a:schemeClr val="accent1"/>
              </a:solidFill>
            </a:rPr>
            <a:t>防火墙功能</a:t>
          </a:r>
          <a:r>
            <a:rPr lang="zh-CN" altLang="en-US" sz="2000">
              <a:solidFill>
                <a:schemeClr val="accent1"/>
              </a:solidFill>
            </a:rPr>
            <a:t>，</a:t>
          </a:r>
          <a:r>
            <a:rPr lang="zh-CN" altLang="en-US" sz="2000">
              <a:solidFill>
                <a:schemeClr val="accent1"/>
              </a:solidFill>
            </a:rPr>
            <a:t>实现网络互联与安全</a:t>
          </a:r>
          <a:r>
            <a:rPr lang="zh-CN" altLang="en-US" sz="2000">
              <a:solidFill>
                <a:schemeClr val="accent1"/>
              </a:solidFill>
            </a:rPr>
            <a:t>。</a:t>
          </a:r>
          <a:r>
            <a:rPr lang="zh-CN" altLang="en-US" sz="2000">
              <a:solidFill>
                <a:schemeClr val="accent1"/>
              </a:solidFill>
            </a:rPr>
            <a:t/>
          </a:r>
          <a:endParaRPr lang="zh-CN" altLang="en-US" sz="2000">
            <a:solidFill>
              <a:schemeClr val="accent1"/>
            </a:solidFill>
          </a:endParaRPr>
        </a:p>
      </dgm:t>
    </dgm:pt>
    <dgm:pt modelId="{E980230A-FBB4-4183-8C85-44230899E02F}" cxnId="{FF2C6AF4-78A0-4211-A0B3-53FEF061E02F}" type="parTrans">
      <dgm:prSet/>
      <dgm:spPr/>
      <dgm:t>
        <a:bodyPr/>
        <a:p>
          <a:endParaRPr lang="zh-CN" altLang="en-US"/>
        </a:p>
      </dgm:t>
    </dgm:pt>
    <dgm:pt modelId="{8AAE7478-C79F-4AC1-8E24-7A254E2B92A8}" cxnId="{FF2C6AF4-78A0-4211-A0B3-53FEF061E02F}" type="sibTrans">
      <dgm:prSet/>
      <dgm:spPr/>
      <dgm:t>
        <a:bodyPr/>
        <a:p>
          <a:endParaRPr lang="zh-CN" altLang="en-US"/>
        </a:p>
      </dgm:t>
    </dgm:pt>
    <dgm:pt modelId="{6E759916-2AC4-4B6D-8870-FC00B4A93D1F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系列</a:t>
          </a:r>
          <a:r>
            <a:rPr lang="zh-CN" altLang="en-US"/>
            <a:t>三</a:t>
          </a:r>
          <a:r>
            <a:rPr lang="zh-CN" altLang="en-US"/>
            <a:t/>
          </a:r>
          <a:endParaRPr lang="zh-CN" altLang="en-US"/>
        </a:p>
      </dgm:t>
    </dgm:pt>
    <dgm:pt modelId="{870531CC-B57A-47C7-969B-69312269923E}" cxnId="{CADE660D-5A90-4C6E-9678-0DA0C48404F3}" type="parTrans">
      <dgm:prSet/>
      <dgm:spPr/>
      <dgm:t>
        <a:bodyPr/>
        <a:p>
          <a:endParaRPr lang="zh-CN" altLang="en-US"/>
        </a:p>
      </dgm:t>
    </dgm:pt>
    <dgm:pt modelId="{185BD73C-EEE4-4F3B-BDD8-BFE028A15F6D}" cxnId="{CADE660D-5A90-4C6E-9678-0DA0C48404F3}" type="sibTrans">
      <dgm:prSet/>
      <dgm:spPr/>
      <dgm:t>
        <a:bodyPr/>
        <a:p>
          <a:endParaRPr lang="zh-CN" altLang="en-US"/>
        </a:p>
      </dgm:t>
    </dgm:pt>
    <dgm:pt modelId="{A707AFB1-E798-408A-844E-C215D8E8B2FC}">
      <dgm:prSet phldrT="[文本]" phldr="0" custT="1"/>
      <dgm:spPr/>
      <dgm:t>
        <a:bodyPr vert="horz" wrap="square"/>
        <a:p>
          <a:pPr eaLnBrk="1" fontAlgn="auto" latinLnBrk="0" hangingPunct="1">
            <a:lnSpc>
              <a:spcPct val="150000"/>
            </a:lnSpc>
            <a:spcBef>
              <a:spcPct val="0"/>
            </a:spcBef>
            <a:spcAft>
              <a:spcPts val="0"/>
            </a:spcAft>
          </a:pPr>
          <a:r>
            <a:rPr lang="zh-CN" altLang="en-US" sz="2200">
              <a:solidFill>
                <a:schemeClr val="tx2"/>
              </a:solidFill>
            </a:rPr>
            <a:t>防火墙</a:t>
          </a:r>
          <a:r>
            <a:rPr lang="zh-CN" altLang="en-US" sz="2200">
              <a:solidFill>
                <a:schemeClr val="tx2"/>
              </a:solidFill>
            </a:rPr>
            <a:t/>
          </a:r>
          <a:endParaRPr lang="zh-CN" altLang="en-US" sz="2200">
            <a:solidFill>
              <a:schemeClr val="tx2"/>
            </a:solidFill>
          </a:endParaRPr>
        </a:p>
        <a:p>
          <a:pPr algn="just" eaLnBrk="1" fontAlgn="auto" latinLnBrk="0" hangingPunct="1">
            <a:lnSpc>
              <a:spcPct val="150000"/>
            </a:lnSpc>
            <a:spcBef>
              <a:spcPct val="0"/>
            </a:spcBef>
            <a:spcAft>
              <a:spcPts val="0"/>
            </a:spcAft>
          </a:pPr>
          <a:r>
            <a:rPr lang="zh-CN" altLang="en-US" sz="2000">
              <a:solidFill>
                <a:schemeClr val="accent1"/>
              </a:solidFill>
            </a:rPr>
            <a:t>隔离内外网络</a:t>
          </a:r>
          <a:r>
            <a:rPr lang="zh-CN" altLang="en-US" sz="2000">
              <a:solidFill>
                <a:schemeClr val="accent1"/>
              </a:solidFill>
            </a:rPr>
            <a:t>，</a:t>
          </a:r>
          <a:r>
            <a:rPr lang="zh-CN" altLang="en-US" sz="2000">
              <a:solidFill>
                <a:schemeClr val="accent1"/>
              </a:solidFill>
            </a:rPr>
            <a:t>精准访问控制</a:t>
          </a:r>
          <a:r>
            <a:rPr lang="zh-CN" altLang="en-US" sz="2000">
              <a:solidFill>
                <a:schemeClr val="accent1"/>
              </a:solidFill>
            </a:rPr>
            <a:t>，</a:t>
          </a:r>
          <a:r>
            <a:rPr lang="zh-CN" altLang="en-US" sz="2000">
              <a:solidFill>
                <a:schemeClr val="accent1"/>
              </a:solidFill>
            </a:rPr>
            <a:t>检测防御安全威胁</a:t>
          </a:r>
          <a:r>
            <a:rPr lang="zh-CN" altLang="en-US" sz="2000">
              <a:solidFill>
                <a:schemeClr val="accent1"/>
              </a:solidFill>
            </a:rPr>
            <a:t>，</a:t>
          </a:r>
          <a:r>
            <a:rPr lang="zh-CN" altLang="en-US" sz="2000">
              <a:solidFill>
                <a:schemeClr val="accent1"/>
              </a:solidFill>
            </a:rPr>
            <a:t>保障企业数据安全</a:t>
          </a:r>
          <a:r>
            <a:rPr lang="zh-CN" altLang="en-US" sz="2000">
              <a:solidFill>
                <a:schemeClr val="accent1"/>
              </a:solidFill>
            </a:rPr>
            <a:t>。</a:t>
          </a:r>
          <a:r>
            <a:rPr lang="zh-CN" altLang="en-US" sz="2000">
              <a:solidFill>
                <a:schemeClr val="accent1"/>
              </a:solidFill>
            </a:rPr>
            <a:t/>
          </a:r>
          <a:endParaRPr lang="zh-CN" altLang="en-US" sz="2000">
            <a:solidFill>
              <a:schemeClr val="accent1"/>
            </a:solidFill>
          </a:endParaRPr>
        </a:p>
      </dgm:t>
    </dgm:pt>
    <dgm:pt modelId="{5325D897-AC06-4F2B-97AF-7A293BE60ECF}" cxnId="{93ED3048-DE05-416A-B2BF-01A942E9559E}" type="parTrans">
      <dgm:prSet/>
      <dgm:spPr/>
      <dgm:t>
        <a:bodyPr/>
        <a:p>
          <a:endParaRPr lang="zh-CN" altLang="en-US"/>
        </a:p>
      </dgm:t>
    </dgm:pt>
    <dgm:pt modelId="{0022B6D9-17F6-4972-910A-A8FA98F2844F}" cxnId="{93ED3048-DE05-416A-B2BF-01A942E9559E}" type="sibTrans">
      <dgm:prSet/>
      <dgm:spPr/>
      <dgm:t>
        <a:bodyPr/>
        <a:p>
          <a:endParaRPr lang="zh-CN" altLang="en-US"/>
        </a:p>
      </dgm:t>
    </dgm:pt>
    <dgm:pt modelId="{0517E805-86C3-4A14-8DED-97C5A8BDF5D7}" type="pres">
      <dgm:prSet presAssocID="{17CB0F26-B20C-462A-953E-AADCD98AB9EF}" presName="Name0" presStyleCnt="0">
        <dgm:presLayoutVars>
          <dgm:dir/>
        </dgm:presLayoutVars>
      </dgm:prSet>
      <dgm:spPr/>
    </dgm:pt>
    <dgm:pt modelId="{C62F88ED-1BA6-432A-A66B-28BA8C030EAA}" type="pres">
      <dgm:prSet presAssocID="{BF95A921-6CCF-4463-84E7-554081B28596}" presName="composite" presStyleCnt="0"/>
      <dgm:spPr/>
    </dgm:pt>
    <dgm:pt modelId="{B456D569-7540-4FBC-B90C-1770E4C61F86}" type="pres">
      <dgm:prSet presAssocID="{BF95A921-6CCF-4463-84E7-554081B28596}" presName="Accent" presStyleLbl="alignAcc1" presStyleIdx="0" presStyleCnt="3"/>
      <dgm:spPr/>
    </dgm:pt>
    <dgm:pt modelId="{C147CC18-9855-4B23-AB85-29005354F6EA}" type="pres">
      <dgm:prSet presAssocID="{BF95A921-6CCF-4463-84E7-554081B28596}" presName="Image" presStyleLbl="node1" presStyleIdx="0" presStyleCnt="3"/>
      <dgm:spPr>
        <a:blipFill>
          <a:blip xmlns:r="http://schemas.openxmlformats.org/officeDocument/2006/relationships" r:embed="rId1"/>
          <a:stretch>
            <a:fillRect/>
          </a:stretch>
        </a:blipFill>
      </dgm:spPr>
    </dgm:pt>
    <dgm:pt modelId="{DC4B2DEF-74DD-496C-AF32-DA01F181770E}" type="pres">
      <dgm:prSet presAssocID="{BF95A921-6CCF-4463-84E7-554081B28596}" presName="Child" presStyleLbl="revTx" presStyleIdx="0" presStyleCnt="3">
        <dgm:presLayoutVars>
          <dgm:bulletEnabled val="1"/>
        </dgm:presLayoutVars>
      </dgm:prSet>
      <dgm:spPr/>
    </dgm:pt>
    <dgm:pt modelId="{2BF1A3BA-F64E-4D02-87D4-0195CE60F7E0}" type="pres">
      <dgm:prSet presAssocID="{BF95A921-6CCF-4463-84E7-554081B28596}" presName="Parent" presStyleLbl="alignNode1" presStyleIdx="0" presStyleCnt="3">
        <dgm:presLayoutVars>
          <dgm:bulletEnabled val="1"/>
        </dgm:presLayoutVars>
      </dgm:prSet>
      <dgm:spPr/>
    </dgm:pt>
    <dgm:pt modelId="{06BE873A-DD35-4798-B110-7F4644FB5750}" type="pres">
      <dgm:prSet presAssocID="{871616FA-56D5-4743-9793-880032D75FE8}" presName="sibTrans" presStyleCnt="0"/>
      <dgm:spPr/>
    </dgm:pt>
    <dgm:pt modelId="{544D8C92-8EA4-4175-832F-248E42BFC451}" type="pres">
      <dgm:prSet presAssocID="{21949959-7EA9-480B-9D4B-F930105F401D}" presName="composite" presStyleCnt="0"/>
      <dgm:spPr/>
    </dgm:pt>
    <dgm:pt modelId="{B4B73ABF-C001-4FED-9860-0325D5EB9315}" type="pres">
      <dgm:prSet presAssocID="{21949959-7EA9-480B-9D4B-F930105F401D}" presName="Accent" presStyleLbl="alignAcc1" presStyleIdx="1" presStyleCnt="3"/>
      <dgm:spPr/>
    </dgm:pt>
    <dgm:pt modelId="{A7D5A95A-2A5D-4C0C-A49C-E19D86A6C873}" type="pres">
      <dgm:prSet presAssocID="{21949959-7EA9-480B-9D4B-F930105F401D}" presName="Image" presStyleLbl="node1" presStyleIdx="1" presStyleCnt="3"/>
      <dgm:spPr>
        <a:blipFill>
          <a:blip xmlns:r="http://schemas.openxmlformats.org/officeDocument/2006/relationships" r:embed="rId2"/>
          <a:stretch>
            <a:fillRect/>
          </a:stretch>
        </a:blipFill>
      </dgm:spPr>
    </dgm:pt>
    <dgm:pt modelId="{40C2921C-94EB-458F-95D9-66B7670CB658}" type="pres">
      <dgm:prSet presAssocID="{21949959-7EA9-480B-9D4B-F930105F401D}" presName="Child" presStyleLbl="revTx" presStyleIdx="1" presStyleCnt="3">
        <dgm:presLayoutVars>
          <dgm:bulletEnabled val="1"/>
        </dgm:presLayoutVars>
      </dgm:prSet>
      <dgm:spPr/>
    </dgm:pt>
    <dgm:pt modelId="{DC1EB6D8-D450-41B4-B10F-BCFA41C05E46}" type="pres">
      <dgm:prSet presAssocID="{21949959-7EA9-480B-9D4B-F930105F401D}" presName="Parent" presStyleLbl="alignNode1" presStyleIdx="1" presStyleCnt="3">
        <dgm:presLayoutVars>
          <dgm:bulletEnabled val="1"/>
        </dgm:presLayoutVars>
      </dgm:prSet>
      <dgm:spPr/>
    </dgm:pt>
    <dgm:pt modelId="{57DF1A79-64F2-4AD9-9165-2EF32AA41AED}" type="pres">
      <dgm:prSet presAssocID="{463C4BAB-8A08-44BA-A502-574368F34E22}" presName="sibTrans" presStyleCnt="0"/>
      <dgm:spPr/>
    </dgm:pt>
    <dgm:pt modelId="{24C7FC0A-6C39-4629-934B-2B6E588B2590}" type="pres">
      <dgm:prSet presAssocID="{6E759916-2AC4-4B6D-8870-FC00B4A93D1F}" presName="composite" presStyleCnt="0"/>
      <dgm:spPr/>
    </dgm:pt>
    <dgm:pt modelId="{CDE477EB-424B-401F-AADE-0A7E375B8FDE}" type="pres">
      <dgm:prSet presAssocID="{6E759916-2AC4-4B6D-8870-FC00B4A93D1F}" presName="Accent" presStyleLbl="alignAcc1" presStyleIdx="2" presStyleCnt="3"/>
      <dgm:spPr/>
    </dgm:pt>
    <dgm:pt modelId="{EDD9E1E6-7428-4508-9E84-A391C0390323}" type="pres">
      <dgm:prSet presAssocID="{6E759916-2AC4-4B6D-8870-FC00B4A93D1F}" presName="Image" presStyleLbl="node1" presStyleIdx="2" presStyleCnt="3"/>
      <dgm:spPr>
        <a:blipFill>
          <a:blip xmlns:r="http://schemas.openxmlformats.org/officeDocument/2006/relationships" r:embed="rId3"/>
          <a:stretch>
            <a:fillRect/>
          </a:stretch>
        </a:blipFill>
      </dgm:spPr>
    </dgm:pt>
    <dgm:pt modelId="{5D3AA986-71DC-478D-AE5A-AED8D39AF7B8}" type="pres">
      <dgm:prSet presAssocID="{6E759916-2AC4-4B6D-8870-FC00B4A93D1F}" presName="Child" presStyleLbl="revTx" presStyleIdx="2" presStyleCnt="3">
        <dgm:presLayoutVars>
          <dgm:bulletEnabled val="1"/>
        </dgm:presLayoutVars>
      </dgm:prSet>
      <dgm:spPr/>
    </dgm:pt>
    <dgm:pt modelId="{172218BC-30C4-44D0-AC2C-B197B98FFBE9}" type="pres">
      <dgm:prSet presAssocID="{6E759916-2AC4-4B6D-8870-FC00B4A93D1F}" presName="Parent" presStyleLbl="alignNode1" presStyleIdx="2" presStyleCnt="3">
        <dgm:presLayoutVars>
          <dgm:bulletEnabled val="1"/>
        </dgm:presLayoutVars>
      </dgm:prSet>
      <dgm:spPr/>
    </dgm:pt>
  </dgm:ptLst>
  <dgm:cxnLst>
    <dgm:cxn modelId="{13D88073-0062-4A00-8F4E-7904181F5640}" srcId="{17CB0F26-B20C-462A-953E-AADCD98AB9EF}" destId="{BF95A921-6CCF-4463-84E7-554081B28596}" srcOrd="0" destOrd="0" parTransId="{B69B900A-919A-4CAE-916F-62A9D38FF976}" sibTransId="{871616FA-56D5-4743-9793-880032D75FE8}"/>
    <dgm:cxn modelId="{57CC93EA-3948-4674-B128-8147871891B6}" srcId="{BF95A921-6CCF-4463-84E7-554081B28596}" destId="{AB410D22-8F82-485D-828A-8690D25C1681}" srcOrd="0" destOrd="0" parTransId="{7288A66D-925C-4967-B4AB-869E143300F2}" sibTransId="{28628CD5-828C-4884-AA9E-36AF1896022B}"/>
    <dgm:cxn modelId="{BA4F3FA8-C0FA-44D9-9678-CF2EBBB8D994}" srcId="{17CB0F26-B20C-462A-953E-AADCD98AB9EF}" destId="{21949959-7EA9-480B-9D4B-F930105F401D}" srcOrd="1" destOrd="0" parTransId="{519D859A-D16F-4E94-BBC6-F30E9B24184C}" sibTransId="{463C4BAB-8A08-44BA-A502-574368F34E22}"/>
    <dgm:cxn modelId="{FF2C6AF4-78A0-4211-A0B3-53FEF061E02F}" srcId="{21949959-7EA9-480B-9D4B-F930105F401D}" destId="{93A2989A-5C6A-4233-BEEC-881F85CC4E27}" srcOrd="0" destOrd="1" parTransId="{E980230A-FBB4-4183-8C85-44230899E02F}" sibTransId="{8AAE7478-C79F-4AC1-8E24-7A254E2B92A8}"/>
    <dgm:cxn modelId="{CADE660D-5A90-4C6E-9678-0DA0C48404F3}" srcId="{17CB0F26-B20C-462A-953E-AADCD98AB9EF}" destId="{6E759916-2AC4-4B6D-8870-FC00B4A93D1F}" srcOrd="2" destOrd="0" parTransId="{870531CC-B57A-47C7-969B-69312269923E}" sibTransId="{185BD73C-EEE4-4F3B-BDD8-BFE028A15F6D}"/>
    <dgm:cxn modelId="{93ED3048-DE05-416A-B2BF-01A942E9559E}" srcId="{6E759916-2AC4-4B6D-8870-FC00B4A93D1F}" destId="{A707AFB1-E798-408A-844E-C215D8E8B2FC}" srcOrd="0" destOrd="2" parTransId="{5325D897-AC06-4F2B-97AF-7A293BE60ECF}" sibTransId="{0022B6D9-17F6-4972-910A-A8FA98F2844F}"/>
    <dgm:cxn modelId="{0175BBDB-E49A-43EF-AFAB-3C7C745439ED}" type="presOf" srcId="{17CB0F26-B20C-462A-953E-AADCD98AB9EF}" destId="{0517E805-86C3-4A14-8DED-97C5A8BDF5D7}" srcOrd="0" destOrd="0" presId="urn:microsoft.com/office/officeart/2008/layout/TitlePictureLineup"/>
    <dgm:cxn modelId="{5A86AE11-8944-482E-AF0D-15D03CB97C50}" type="presParOf" srcId="{0517E805-86C3-4A14-8DED-97C5A8BDF5D7}" destId="{C62F88ED-1BA6-432A-A66B-28BA8C030EAA}" srcOrd="0" destOrd="0" presId="urn:microsoft.com/office/officeart/2008/layout/TitlePictureLineup"/>
    <dgm:cxn modelId="{53D5B23E-9665-4729-AAF3-31D30579B500}" type="presParOf" srcId="{C62F88ED-1BA6-432A-A66B-28BA8C030EAA}" destId="{B456D569-7540-4FBC-B90C-1770E4C61F86}" srcOrd="0" destOrd="0" presId="urn:microsoft.com/office/officeart/2008/layout/TitlePictureLineup"/>
    <dgm:cxn modelId="{9169F428-F8AF-487E-99BE-27C5346B9FA1}" type="presParOf" srcId="{C62F88ED-1BA6-432A-A66B-28BA8C030EAA}" destId="{C147CC18-9855-4B23-AB85-29005354F6EA}" srcOrd="1" destOrd="0" presId="urn:microsoft.com/office/officeart/2008/layout/TitlePictureLineup"/>
    <dgm:cxn modelId="{8BF22CB8-432A-4059-9C8B-7162DFAD5A81}" type="presParOf" srcId="{C62F88ED-1BA6-432A-A66B-28BA8C030EAA}" destId="{DC4B2DEF-74DD-496C-AF32-DA01F181770E}" srcOrd="2" destOrd="0" presId="urn:microsoft.com/office/officeart/2008/layout/TitlePictureLineup"/>
    <dgm:cxn modelId="{A7F733D3-0545-415B-BCEF-7C6EFEDF2F05}" type="presOf" srcId="{AB410D22-8F82-485D-828A-8690D25C1681}" destId="{DC4B2DEF-74DD-496C-AF32-DA01F181770E}" srcOrd="0" destOrd="0" presId="urn:microsoft.com/office/officeart/2008/layout/TitlePictureLineup"/>
    <dgm:cxn modelId="{6CF53D4C-6A4D-40BD-B82A-65D2487CCA91}" type="presParOf" srcId="{C62F88ED-1BA6-432A-A66B-28BA8C030EAA}" destId="{2BF1A3BA-F64E-4D02-87D4-0195CE60F7E0}" srcOrd="3" destOrd="0" presId="urn:microsoft.com/office/officeart/2008/layout/TitlePictureLineup"/>
    <dgm:cxn modelId="{0B517FF0-404A-4473-B6F7-5F62972E8299}" type="presOf" srcId="{BF95A921-6CCF-4463-84E7-554081B28596}" destId="{2BF1A3BA-F64E-4D02-87D4-0195CE60F7E0}" srcOrd="0" destOrd="0" presId="urn:microsoft.com/office/officeart/2008/layout/TitlePictureLineup"/>
    <dgm:cxn modelId="{9744FE7C-D146-4F33-803A-53BB2D77AEC7}" type="presParOf" srcId="{0517E805-86C3-4A14-8DED-97C5A8BDF5D7}" destId="{06BE873A-DD35-4798-B110-7F4644FB5750}" srcOrd="1" destOrd="0" presId="urn:microsoft.com/office/officeart/2008/layout/TitlePictureLineup"/>
    <dgm:cxn modelId="{4608E5FD-1F71-46AA-810F-9ADD1E3F5D57}" type="presParOf" srcId="{0517E805-86C3-4A14-8DED-97C5A8BDF5D7}" destId="{544D8C92-8EA4-4175-832F-248E42BFC451}" srcOrd="2" destOrd="0" presId="urn:microsoft.com/office/officeart/2008/layout/TitlePictureLineup"/>
    <dgm:cxn modelId="{F4A20017-F702-466E-B35D-A403A653F3CD}" type="presParOf" srcId="{544D8C92-8EA4-4175-832F-248E42BFC451}" destId="{B4B73ABF-C001-4FED-9860-0325D5EB9315}" srcOrd="0" destOrd="2" presId="urn:microsoft.com/office/officeart/2008/layout/TitlePictureLineup"/>
    <dgm:cxn modelId="{4334ABD2-3796-445E-A5C1-F479FE058BED}" type="presParOf" srcId="{544D8C92-8EA4-4175-832F-248E42BFC451}" destId="{A7D5A95A-2A5D-4C0C-A49C-E19D86A6C873}" srcOrd="1" destOrd="2" presId="urn:microsoft.com/office/officeart/2008/layout/TitlePictureLineup"/>
    <dgm:cxn modelId="{F8D1B3F5-2005-42DE-A50F-964C50915595}" type="presParOf" srcId="{544D8C92-8EA4-4175-832F-248E42BFC451}" destId="{40C2921C-94EB-458F-95D9-66B7670CB658}" srcOrd="2" destOrd="2" presId="urn:microsoft.com/office/officeart/2008/layout/TitlePictureLineup"/>
    <dgm:cxn modelId="{AC45C255-91E8-4C55-B71F-A851FEB2641F}" type="presOf" srcId="{93A2989A-5C6A-4233-BEEC-881F85CC4E27}" destId="{40C2921C-94EB-458F-95D9-66B7670CB658}" srcOrd="0" destOrd="0" presId="urn:microsoft.com/office/officeart/2008/layout/TitlePictureLineup"/>
    <dgm:cxn modelId="{5BEC305E-F2C7-433B-AE09-7BE3A9663699}" type="presParOf" srcId="{544D8C92-8EA4-4175-832F-248E42BFC451}" destId="{DC1EB6D8-D450-41B4-B10F-BCFA41C05E46}" srcOrd="3" destOrd="2" presId="urn:microsoft.com/office/officeart/2008/layout/TitlePictureLineup"/>
    <dgm:cxn modelId="{00B8A749-34E9-4C6D-B72E-27663A4FCB08}" type="presOf" srcId="{21949959-7EA9-480B-9D4B-F930105F401D}" destId="{DC1EB6D8-D450-41B4-B10F-BCFA41C05E46}" srcOrd="0" destOrd="0" presId="urn:microsoft.com/office/officeart/2008/layout/TitlePictureLineup"/>
    <dgm:cxn modelId="{0A450D82-73DF-4A38-81C3-1B579D7F96DB}" type="presParOf" srcId="{0517E805-86C3-4A14-8DED-97C5A8BDF5D7}" destId="{57DF1A79-64F2-4AD9-9165-2EF32AA41AED}" srcOrd="3" destOrd="0" presId="urn:microsoft.com/office/officeart/2008/layout/TitlePictureLineup"/>
    <dgm:cxn modelId="{2B942911-F6AC-48C9-B30E-E9C5F36975A4}" type="presParOf" srcId="{0517E805-86C3-4A14-8DED-97C5A8BDF5D7}" destId="{24C7FC0A-6C39-4629-934B-2B6E588B2590}" srcOrd="4" destOrd="0" presId="urn:microsoft.com/office/officeart/2008/layout/TitlePictureLineup"/>
    <dgm:cxn modelId="{DEBE2102-1345-4E2F-8888-C31980022D25}" type="presParOf" srcId="{24C7FC0A-6C39-4629-934B-2B6E588B2590}" destId="{CDE477EB-424B-401F-AADE-0A7E375B8FDE}" srcOrd="0" destOrd="4" presId="urn:microsoft.com/office/officeart/2008/layout/TitlePictureLineup"/>
    <dgm:cxn modelId="{7F568D27-B9F3-4457-98D7-2ED6BF196FE3}" type="presParOf" srcId="{24C7FC0A-6C39-4629-934B-2B6E588B2590}" destId="{EDD9E1E6-7428-4508-9E84-A391C0390323}" srcOrd="1" destOrd="4" presId="urn:microsoft.com/office/officeart/2008/layout/TitlePictureLineup"/>
    <dgm:cxn modelId="{E7709559-AEA0-40B9-8A99-DDA01099F0B3}" type="presParOf" srcId="{24C7FC0A-6C39-4629-934B-2B6E588B2590}" destId="{5D3AA986-71DC-478D-AE5A-AED8D39AF7B8}" srcOrd="2" destOrd="4" presId="urn:microsoft.com/office/officeart/2008/layout/TitlePictureLineup"/>
    <dgm:cxn modelId="{292A1E44-F291-45AC-B8CE-DCBF3D13DADC}" type="presOf" srcId="{A707AFB1-E798-408A-844E-C215D8E8B2FC}" destId="{5D3AA986-71DC-478D-AE5A-AED8D39AF7B8}" srcOrd="0" destOrd="0" presId="urn:microsoft.com/office/officeart/2008/layout/TitlePictureLineup"/>
    <dgm:cxn modelId="{0CFC5A32-4CB4-4B77-90C5-69AB3142765A}" type="presParOf" srcId="{24C7FC0A-6C39-4629-934B-2B6E588B2590}" destId="{172218BC-30C4-44D0-AC2C-B197B98FFBE9}" srcOrd="3" destOrd="4" presId="urn:microsoft.com/office/officeart/2008/layout/TitlePictureLineup"/>
    <dgm:cxn modelId="{96DF025E-0B1D-473F-8D46-0B067F31D21C}" type="presOf" srcId="{6E759916-2AC4-4B6D-8870-FC00B4A93D1F}" destId="{172218BC-30C4-44D0-AC2C-B197B98FFBE9}" srcOrd="0" destOrd="0" presId="urn:microsoft.com/office/officeart/2008/layout/TitlePictureLineup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9304020" cy="5472430"/>
        <a:chOff x="0" y="0"/>
        <a:chExt cx="9304020" cy="5472430"/>
      </a:xfrm>
    </dsp:grpSpPr>
    <dsp:sp modelId="{B456D569-7540-4FBC-B90C-1770E4C61F86}">
      <dsp:nvSpPr>
        <dsp:cNvPr id="3" name="直接连接符 2"/>
        <dsp:cNvSpPr/>
      </dsp:nvSpPr>
      <dsp:spPr bwMode="white">
        <a:xfrm>
          <a:off x="82486" y="547243"/>
          <a:ext cx="0" cy="4925187"/>
        </a:xfrm>
        <a:prstGeom prst="line">
          <a:avLst/>
        </a:prstGeom>
      </dsp:spPr>
      <dsp:style>
        <a:lnRef idx="2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Xfrm>
        <a:off x="82486" y="547243"/>
        <a:ext cx="0" cy="4925187"/>
      </dsp:txXfrm>
    </dsp:sp>
    <dsp:sp modelId="{C147CC18-9855-4B23-AB85-29005354F6EA}">
      <dsp:nvSpPr>
        <dsp:cNvPr id="4" name="矩形 3"/>
        <dsp:cNvSpPr/>
      </dsp:nvSpPr>
      <dsp:spPr bwMode="white">
        <a:xfrm>
          <a:off x="219297" y="711416"/>
          <a:ext cx="2590375" cy="2216334"/>
        </a:xfrm>
        <a:prstGeom prst="rect">
          <a:avLst/>
        </a:prstGeom>
        <a:blipFill>
          <a:blip r:embed="rId1"/>
          <a:stretch>
            <a:fillRect/>
          </a:stretch>
        </a:blipFill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Xfrm>
        <a:off x="219297" y="711416"/>
        <a:ext cx="2590375" cy="2216334"/>
      </dsp:txXfrm>
    </dsp:sp>
    <dsp:sp modelId="{DC4B2DEF-74DD-496C-AF32-DA01F181770E}">
      <dsp:nvSpPr>
        <dsp:cNvPr id="5" name="矩形 4"/>
        <dsp:cNvSpPr/>
      </dsp:nvSpPr>
      <dsp:spPr bwMode="white">
        <a:xfrm>
          <a:off x="219297" y="2927750"/>
          <a:ext cx="2590375" cy="2544680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vert="horz" wrap="square" lIns="55880" tIns="55880" rIns="55880" bIns="55880" anchor="t"/>
        <a:lstStyle>
          <a:lvl1pPr algn="ctr">
            <a:defRPr sz="3600"/>
          </a:lvl1pPr>
          <a:lvl2pPr marL="285750" indent="-285750" algn="ctr">
            <a:defRPr sz="2800"/>
          </a:lvl2pPr>
          <a:lvl3pPr marL="571500" indent="-285750" algn="ctr">
            <a:defRPr sz="2800"/>
          </a:lvl3pPr>
          <a:lvl4pPr marL="857250" indent="-285750" algn="ctr">
            <a:defRPr sz="2800"/>
          </a:lvl4pPr>
          <a:lvl5pPr marL="1143000" indent="-285750" algn="ctr">
            <a:defRPr sz="2800"/>
          </a:lvl5pPr>
          <a:lvl6pPr marL="1428750" indent="-285750" algn="ctr">
            <a:defRPr sz="2800"/>
          </a:lvl6pPr>
          <a:lvl7pPr marL="1714500" indent="-285750" algn="ctr">
            <a:defRPr sz="2800"/>
          </a:lvl7pPr>
          <a:lvl8pPr marL="2000250" indent="-285750" algn="ctr">
            <a:defRPr sz="2800"/>
          </a:lvl8pPr>
          <a:lvl9pPr marL="2286000" indent="-285750" algn="ctr">
            <a:defRPr sz="2800"/>
          </a:lvl9pPr>
        </a:lstStyle>
        <a:p>
          <a:pPr lvl="0" eaLnBrk="1" fontAlgn="auto" latinLnBrk="0" hangingPunct="1">
            <a:lnSpc>
              <a:spcPct val="150000"/>
            </a:lnSpc>
            <a:spcBef>
              <a:spcPct val="0"/>
            </a:spcBef>
            <a:spcAft>
              <a:spcPts val="0"/>
            </a:spcAft>
          </a:pPr>
          <a:r>
            <a:rPr lang="zh-CN" altLang="en-US" sz="2200">
              <a:solidFill>
                <a:schemeClr val="tx2"/>
              </a:solidFill>
            </a:rPr>
            <a:t>交换机</a:t>
          </a:r>
          <a:endParaRPr lang="zh-CN" altLang="en-US" sz="2200">
            <a:solidFill>
              <a:schemeClr val="tx2"/>
            </a:solidFill>
          </a:endParaRPr>
        </a:p>
        <a:p>
          <a:pPr lvl="0" algn="just" eaLnBrk="1" fontAlgn="auto" latinLnBrk="0" hangingPunct="1">
            <a:lnSpc>
              <a:spcPct val="150000"/>
            </a:lnSpc>
            <a:spcBef>
              <a:spcPct val="0"/>
            </a:spcBef>
            <a:spcAft>
              <a:spcPts val="0"/>
            </a:spcAft>
          </a:pPr>
          <a:r>
            <a:rPr lang="zh-CN" altLang="en-US" sz="2000">
              <a:solidFill>
                <a:schemeClr val="accent1"/>
              </a:solidFill>
            </a:rPr>
            <a:t>高性能千兆</a:t>
          </a:r>
          <a:r>
            <a:rPr lang="en-US" altLang="zh-CN" sz="2000">
              <a:solidFill>
                <a:schemeClr val="accent1"/>
              </a:solidFill>
            </a:rPr>
            <a:t>/</a:t>
          </a:r>
          <a:r>
            <a:rPr lang="zh-CN" altLang="en-US" sz="2000">
              <a:solidFill>
                <a:schemeClr val="accent1"/>
              </a:solidFill>
            </a:rPr>
            <a:t>万兆端口</a:t>
          </a:r>
          <a:r>
            <a:rPr lang="zh-CN" altLang="en-US" sz="2000">
              <a:solidFill>
                <a:schemeClr val="accent1"/>
              </a:solidFill>
            </a:rPr>
            <a:t>，</a:t>
          </a:r>
          <a:r>
            <a:rPr lang="zh-CN" altLang="en-US" sz="2000">
              <a:solidFill>
                <a:schemeClr val="accent1"/>
              </a:solidFill>
            </a:rPr>
            <a:t>支持</a:t>
          </a:r>
          <a:r>
            <a:rPr lang="en-US" altLang="zh-CN" sz="2000">
              <a:solidFill>
                <a:schemeClr val="accent1"/>
              </a:solidFill>
            </a:rPr>
            <a:t>VLAN</a:t>
          </a:r>
          <a:r>
            <a:rPr lang="zh-CN" altLang="en-US" sz="2000">
              <a:solidFill>
                <a:schemeClr val="accent1"/>
              </a:solidFill>
            </a:rPr>
            <a:t>、</a:t>
          </a:r>
          <a:r>
            <a:rPr lang="zh-CN" altLang="en-US" sz="2000">
              <a:solidFill>
                <a:schemeClr val="accent1"/>
              </a:solidFill>
            </a:rPr>
            <a:t>流量控制</a:t>
          </a:r>
          <a:r>
            <a:rPr lang="zh-CN" altLang="en-US" sz="2000">
              <a:solidFill>
                <a:schemeClr val="accent1"/>
              </a:solidFill>
            </a:rPr>
            <a:t>，</a:t>
          </a:r>
          <a:r>
            <a:rPr lang="zh-CN" altLang="en-US" sz="2000">
              <a:solidFill>
                <a:schemeClr val="accent1"/>
              </a:solidFill>
            </a:rPr>
            <a:t>构建高效稳定局域网络</a:t>
          </a:r>
          <a:r>
            <a:rPr lang="zh-CN" altLang="en-US" sz="2200">
              <a:solidFill>
                <a:schemeClr val="accent1"/>
              </a:solidFill>
            </a:rPr>
            <a:t>。</a:t>
          </a:r>
          <a:endParaRPr lang="zh-CN" altLang="en-US" sz="2200">
            <a:solidFill>
              <a:schemeClr val="accent1"/>
            </a:solidFill>
          </a:endParaRPr>
        </a:p>
      </dsp:txBody>
      <dsp:txXfrm>
        <a:off x="219297" y="2927750"/>
        <a:ext cx="2590375" cy="2544680"/>
      </dsp:txXfrm>
    </dsp:sp>
    <dsp:sp modelId="{2BF1A3BA-F64E-4D02-87D4-0195CE60F7E0}">
      <dsp:nvSpPr>
        <dsp:cNvPr id="6" name="矩形 5"/>
        <dsp:cNvSpPr/>
      </dsp:nvSpPr>
      <dsp:spPr bwMode="white">
        <a:xfrm>
          <a:off x="82486" y="0"/>
          <a:ext cx="2736215" cy="547243"/>
        </a:xfrm>
        <a:prstGeom prst="rect">
          <a:avLst/>
        </a:prstGeom>
      </dsp:spPr>
      <dsp:style>
        <a:lnRef idx="2">
          <a:schemeClr val="accen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63500" tIns="63500" rIns="63500" bIns="63500" anchor="ctr"/>
        <a:lstStyle>
          <a:lvl1pPr algn="ctr">
            <a:defRPr sz="2500"/>
          </a:lvl1pPr>
          <a:lvl2pPr marL="171450" indent="-171450" algn="ctr">
            <a:defRPr sz="1900"/>
          </a:lvl2pPr>
          <a:lvl3pPr marL="342900" indent="-171450" algn="ctr">
            <a:defRPr sz="1900"/>
          </a:lvl3pPr>
          <a:lvl4pPr marL="514350" indent="-171450" algn="ctr">
            <a:defRPr sz="1900"/>
          </a:lvl4pPr>
          <a:lvl5pPr marL="685800" indent="-171450" algn="ctr">
            <a:defRPr sz="1900"/>
          </a:lvl5pPr>
          <a:lvl6pPr marL="857250" indent="-171450" algn="ctr">
            <a:defRPr sz="1900"/>
          </a:lvl6pPr>
          <a:lvl7pPr marL="1028700" indent="-171450" algn="ctr">
            <a:defRPr sz="1900"/>
          </a:lvl7pPr>
          <a:lvl8pPr marL="1200150" indent="-171450" algn="ctr">
            <a:defRPr sz="1900"/>
          </a:lvl8pPr>
          <a:lvl9pPr marL="1371600" indent="-171450" algn="ctr">
            <a:defRPr sz="19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系列</a:t>
          </a:r>
          <a:r>
            <a:rPr lang="zh-CN" altLang="en-US"/>
            <a:t>一</a:t>
          </a:r>
          <a:endParaRPr lang="zh-CN" altLang="en-US"/>
        </a:p>
      </dsp:txBody>
      <dsp:txXfrm>
        <a:off x="82486" y="0"/>
        <a:ext cx="2736215" cy="547243"/>
      </dsp:txXfrm>
    </dsp:sp>
    <dsp:sp modelId="{B4B73ABF-C001-4FED-9860-0325D5EB9315}">
      <dsp:nvSpPr>
        <dsp:cNvPr id="7" name="直接连接符 6"/>
        <dsp:cNvSpPr/>
      </dsp:nvSpPr>
      <dsp:spPr bwMode="white">
        <a:xfrm>
          <a:off x="3283903" y="547243"/>
          <a:ext cx="0" cy="4925187"/>
        </a:xfrm>
        <a:prstGeom prst="line">
          <a:avLst/>
        </a:prstGeom>
      </dsp:spPr>
      <dsp:style>
        <a:lnRef idx="2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Xfrm>
        <a:off x="3283903" y="547243"/>
        <a:ext cx="0" cy="4925187"/>
      </dsp:txXfrm>
    </dsp:sp>
    <dsp:sp modelId="{A7D5A95A-2A5D-4C0C-A49C-E19D86A6C873}">
      <dsp:nvSpPr>
        <dsp:cNvPr id="8" name="矩形 7"/>
        <dsp:cNvSpPr/>
      </dsp:nvSpPr>
      <dsp:spPr bwMode="white">
        <a:xfrm>
          <a:off x="3420713" y="711416"/>
          <a:ext cx="2590375" cy="2216334"/>
        </a:xfrm>
        <a:prstGeom prst="rect">
          <a:avLst/>
        </a:prstGeom>
        <a:blipFill>
          <a:blip r:embed="rId2"/>
          <a:stretch>
            <a:fillRect/>
          </a:stretch>
        </a:blipFill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Xfrm>
        <a:off x="3420713" y="711416"/>
        <a:ext cx="2590375" cy="2216334"/>
      </dsp:txXfrm>
    </dsp:sp>
    <dsp:sp modelId="{40C2921C-94EB-458F-95D9-66B7670CB658}">
      <dsp:nvSpPr>
        <dsp:cNvPr id="9" name="矩形 8"/>
        <dsp:cNvSpPr/>
      </dsp:nvSpPr>
      <dsp:spPr bwMode="white">
        <a:xfrm>
          <a:off x="3420713" y="2927750"/>
          <a:ext cx="2590375" cy="2544680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vert="horz" wrap="square" lIns="55880" tIns="55880" rIns="55880" bIns="55880" anchor="t"/>
        <a:lstStyle>
          <a:lvl1pPr algn="ctr">
            <a:defRPr sz="3600"/>
          </a:lvl1pPr>
          <a:lvl2pPr marL="285750" indent="-285750" algn="ctr">
            <a:defRPr sz="2800"/>
          </a:lvl2pPr>
          <a:lvl3pPr marL="571500" indent="-285750" algn="ctr">
            <a:defRPr sz="2800"/>
          </a:lvl3pPr>
          <a:lvl4pPr marL="857250" indent="-285750" algn="ctr">
            <a:defRPr sz="2800"/>
          </a:lvl4pPr>
          <a:lvl5pPr marL="1143000" indent="-285750" algn="ctr">
            <a:defRPr sz="2800"/>
          </a:lvl5pPr>
          <a:lvl6pPr marL="1428750" indent="-285750" algn="ctr">
            <a:defRPr sz="2800"/>
          </a:lvl6pPr>
          <a:lvl7pPr marL="1714500" indent="-285750" algn="ctr">
            <a:defRPr sz="2800"/>
          </a:lvl7pPr>
          <a:lvl8pPr marL="2000250" indent="-285750" algn="ctr">
            <a:defRPr sz="2800"/>
          </a:lvl8pPr>
          <a:lvl9pPr marL="2286000" indent="-285750" algn="ctr">
            <a:defRPr sz="2800"/>
          </a:lvl9pPr>
        </a:lstStyle>
        <a:p>
          <a:pPr lvl="0" eaLnBrk="1" fontAlgn="auto" latinLnBrk="0" hangingPunct="1">
            <a:lnSpc>
              <a:spcPct val="150000"/>
            </a:lnSpc>
            <a:spcBef>
              <a:spcPct val="0"/>
            </a:spcBef>
            <a:spcAft>
              <a:spcPts val="0"/>
            </a:spcAft>
          </a:pPr>
          <a:r>
            <a:rPr lang="zh-CN" altLang="en-US" sz="2200">
              <a:solidFill>
                <a:schemeClr val="tx2"/>
              </a:solidFill>
            </a:rPr>
            <a:t>路由器</a:t>
          </a:r>
          <a:endParaRPr lang="zh-CN" altLang="en-US" sz="2200">
            <a:solidFill>
              <a:schemeClr val="tx2"/>
            </a:solidFill>
          </a:endParaRPr>
        </a:p>
        <a:p>
          <a:pPr lvl="0" algn="just" eaLnBrk="1" fontAlgn="auto" latinLnBrk="0" hangingPunct="1">
            <a:lnSpc>
              <a:spcPct val="150000"/>
            </a:lnSpc>
            <a:spcBef>
              <a:spcPct val="0"/>
            </a:spcBef>
            <a:spcAft>
              <a:spcPts val="0"/>
            </a:spcAft>
          </a:pPr>
          <a:r>
            <a:rPr lang="zh-CN" altLang="en-US" sz="2000">
              <a:solidFill>
                <a:schemeClr val="accent1"/>
              </a:solidFill>
            </a:rPr>
            <a:t>高速转发</a:t>
          </a:r>
          <a:r>
            <a:rPr lang="zh-CN" altLang="en-US" sz="2000">
              <a:solidFill>
                <a:schemeClr val="accent1"/>
              </a:solidFill>
            </a:rPr>
            <a:t>，</a:t>
          </a:r>
          <a:r>
            <a:rPr lang="zh-CN" altLang="en-US" sz="2000">
              <a:solidFill>
                <a:schemeClr val="accent1"/>
              </a:solidFill>
            </a:rPr>
            <a:t>丰富接口协议</a:t>
          </a:r>
          <a:r>
            <a:rPr lang="zh-CN" altLang="en-US" sz="2000">
              <a:solidFill>
                <a:schemeClr val="accent1"/>
              </a:solidFill>
            </a:rPr>
            <a:t>，</a:t>
          </a:r>
          <a:r>
            <a:rPr lang="zh-CN" altLang="en-US" sz="2000">
              <a:solidFill>
                <a:schemeClr val="accent1"/>
              </a:solidFill>
            </a:rPr>
            <a:t>提供访问控制</a:t>
          </a:r>
          <a:r>
            <a:rPr lang="zh-CN" altLang="en-US" sz="2000">
              <a:solidFill>
                <a:schemeClr val="accent1"/>
              </a:solidFill>
            </a:rPr>
            <a:t>、</a:t>
          </a:r>
          <a:r>
            <a:rPr lang="zh-CN" altLang="en-US" sz="2000">
              <a:solidFill>
                <a:schemeClr val="accent1"/>
              </a:solidFill>
            </a:rPr>
            <a:t>防火墙功能</a:t>
          </a:r>
          <a:r>
            <a:rPr lang="zh-CN" altLang="en-US" sz="2000">
              <a:solidFill>
                <a:schemeClr val="accent1"/>
              </a:solidFill>
            </a:rPr>
            <a:t>，</a:t>
          </a:r>
          <a:r>
            <a:rPr lang="zh-CN" altLang="en-US" sz="2000">
              <a:solidFill>
                <a:schemeClr val="accent1"/>
              </a:solidFill>
            </a:rPr>
            <a:t>实现网络互联与安全</a:t>
          </a:r>
          <a:r>
            <a:rPr lang="zh-CN" altLang="en-US" sz="2000">
              <a:solidFill>
                <a:schemeClr val="accent1"/>
              </a:solidFill>
            </a:rPr>
            <a:t>。</a:t>
          </a:r>
          <a:endParaRPr lang="zh-CN" altLang="en-US" sz="2000">
            <a:solidFill>
              <a:schemeClr val="accent1"/>
            </a:solidFill>
          </a:endParaRPr>
        </a:p>
      </dsp:txBody>
      <dsp:txXfrm>
        <a:off x="3420713" y="2927750"/>
        <a:ext cx="2590375" cy="2544680"/>
      </dsp:txXfrm>
    </dsp:sp>
    <dsp:sp modelId="{DC1EB6D8-D450-41B4-B10F-BCFA41C05E46}">
      <dsp:nvSpPr>
        <dsp:cNvPr id="10" name="矩形 9"/>
        <dsp:cNvSpPr/>
      </dsp:nvSpPr>
      <dsp:spPr bwMode="white">
        <a:xfrm>
          <a:off x="3283903" y="0"/>
          <a:ext cx="2736215" cy="547243"/>
        </a:xfrm>
        <a:prstGeom prst="rect">
          <a:avLst/>
        </a:prstGeom>
      </dsp:spPr>
      <dsp:style>
        <a:lnRef idx="2">
          <a:schemeClr val="accen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63500" tIns="63500" rIns="63500" bIns="63500" anchor="ctr"/>
        <a:lstStyle>
          <a:lvl1pPr algn="ctr">
            <a:defRPr sz="2500"/>
          </a:lvl1pPr>
          <a:lvl2pPr marL="171450" indent="-171450" algn="ctr">
            <a:defRPr sz="1900"/>
          </a:lvl2pPr>
          <a:lvl3pPr marL="342900" indent="-171450" algn="ctr">
            <a:defRPr sz="1900"/>
          </a:lvl3pPr>
          <a:lvl4pPr marL="514350" indent="-171450" algn="ctr">
            <a:defRPr sz="1900"/>
          </a:lvl4pPr>
          <a:lvl5pPr marL="685800" indent="-171450" algn="ctr">
            <a:defRPr sz="1900"/>
          </a:lvl5pPr>
          <a:lvl6pPr marL="857250" indent="-171450" algn="ctr">
            <a:defRPr sz="1900"/>
          </a:lvl6pPr>
          <a:lvl7pPr marL="1028700" indent="-171450" algn="ctr">
            <a:defRPr sz="1900"/>
          </a:lvl7pPr>
          <a:lvl8pPr marL="1200150" indent="-171450" algn="ctr">
            <a:defRPr sz="1900"/>
          </a:lvl8pPr>
          <a:lvl9pPr marL="1371600" indent="-171450" algn="ctr">
            <a:defRPr sz="19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系列</a:t>
          </a:r>
          <a:r>
            <a:rPr lang="zh-CN" altLang="en-US"/>
            <a:t>二</a:t>
          </a:r>
          <a:endParaRPr lang="zh-CN" altLang="en-US"/>
        </a:p>
      </dsp:txBody>
      <dsp:txXfrm>
        <a:off x="3283903" y="0"/>
        <a:ext cx="2736215" cy="547243"/>
      </dsp:txXfrm>
    </dsp:sp>
    <dsp:sp modelId="{CDE477EB-424B-401F-AADE-0A7E375B8FDE}">
      <dsp:nvSpPr>
        <dsp:cNvPr id="11" name="直接连接符 10"/>
        <dsp:cNvSpPr/>
      </dsp:nvSpPr>
      <dsp:spPr bwMode="white">
        <a:xfrm>
          <a:off x="6485319" y="547243"/>
          <a:ext cx="0" cy="4925187"/>
        </a:xfrm>
        <a:prstGeom prst="line">
          <a:avLst/>
        </a:prstGeom>
      </dsp:spPr>
      <dsp:style>
        <a:lnRef idx="2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Xfrm>
        <a:off x="6485319" y="547243"/>
        <a:ext cx="0" cy="4925187"/>
      </dsp:txXfrm>
    </dsp:sp>
    <dsp:sp modelId="{EDD9E1E6-7428-4508-9E84-A391C0390323}">
      <dsp:nvSpPr>
        <dsp:cNvPr id="12" name="矩形 11"/>
        <dsp:cNvSpPr/>
      </dsp:nvSpPr>
      <dsp:spPr bwMode="white">
        <a:xfrm>
          <a:off x="6622129" y="711416"/>
          <a:ext cx="2590375" cy="2216334"/>
        </a:xfrm>
        <a:prstGeom prst="rect">
          <a:avLst/>
        </a:prstGeom>
        <a:blipFill>
          <a:blip r:embed="rId3"/>
          <a:stretch>
            <a:fillRect/>
          </a:stretch>
        </a:blipFill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Xfrm>
        <a:off x="6622129" y="711416"/>
        <a:ext cx="2590375" cy="2216334"/>
      </dsp:txXfrm>
    </dsp:sp>
    <dsp:sp modelId="{5D3AA986-71DC-478D-AE5A-AED8D39AF7B8}">
      <dsp:nvSpPr>
        <dsp:cNvPr id="13" name="矩形 12"/>
        <dsp:cNvSpPr/>
      </dsp:nvSpPr>
      <dsp:spPr bwMode="white">
        <a:xfrm>
          <a:off x="6622129" y="2927750"/>
          <a:ext cx="2590375" cy="2544680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vert="horz" wrap="square" lIns="55880" tIns="55880" rIns="55880" bIns="55880" anchor="t"/>
        <a:lstStyle>
          <a:lvl1pPr algn="ctr">
            <a:defRPr sz="3600"/>
          </a:lvl1pPr>
          <a:lvl2pPr marL="285750" indent="-285750" algn="ctr">
            <a:defRPr sz="2800"/>
          </a:lvl2pPr>
          <a:lvl3pPr marL="571500" indent="-285750" algn="ctr">
            <a:defRPr sz="2800"/>
          </a:lvl3pPr>
          <a:lvl4pPr marL="857250" indent="-285750" algn="ctr">
            <a:defRPr sz="2800"/>
          </a:lvl4pPr>
          <a:lvl5pPr marL="1143000" indent="-285750" algn="ctr">
            <a:defRPr sz="2800"/>
          </a:lvl5pPr>
          <a:lvl6pPr marL="1428750" indent="-285750" algn="ctr">
            <a:defRPr sz="2800"/>
          </a:lvl6pPr>
          <a:lvl7pPr marL="1714500" indent="-285750" algn="ctr">
            <a:defRPr sz="2800"/>
          </a:lvl7pPr>
          <a:lvl8pPr marL="2000250" indent="-285750" algn="ctr">
            <a:defRPr sz="2800"/>
          </a:lvl8pPr>
          <a:lvl9pPr marL="2286000" indent="-285750" algn="ctr">
            <a:defRPr sz="2800"/>
          </a:lvl9pPr>
        </a:lstStyle>
        <a:p>
          <a:pPr lvl="0" eaLnBrk="1" fontAlgn="auto" latinLnBrk="0" hangingPunct="1">
            <a:lnSpc>
              <a:spcPct val="150000"/>
            </a:lnSpc>
            <a:spcBef>
              <a:spcPct val="0"/>
            </a:spcBef>
            <a:spcAft>
              <a:spcPts val="0"/>
            </a:spcAft>
          </a:pPr>
          <a:r>
            <a:rPr lang="zh-CN" altLang="en-US" sz="2200">
              <a:solidFill>
                <a:schemeClr val="tx2"/>
              </a:solidFill>
            </a:rPr>
            <a:t>防火墙</a:t>
          </a:r>
          <a:endParaRPr lang="zh-CN" altLang="en-US" sz="2200">
            <a:solidFill>
              <a:schemeClr val="tx2"/>
            </a:solidFill>
          </a:endParaRPr>
        </a:p>
        <a:p>
          <a:pPr lvl="0" algn="just" eaLnBrk="1" fontAlgn="auto" latinLnBrk="0" hangingPunct="1">
            <a:lnSpc>
              <a:spcPct val="150000"/>
            </a:lnSpc>
            <a:spcBef>
              <a:spcPct val="0"/>
            </a:spcBef>
            <a:spcAft>
              <a:spcPts val="0"/>
            </a:spcAft>
          </a:pPr>
          <a:r>
            <a:rPr lang="zh-CN" altLang="en-US" sz="2000">
              <a:solidFill>
                <a:schemeClr val="accent1"/>
              </a:solidFill>
            </a:rPr>
            <a:t>隔离内外网络</a:t>
          </a:r>
          <a:r>
            <a:rPr lang="zh-CN" altLang="en-US" sz="2000">
              <a:solidFill>
                <a:schemeClr val="accent1"/>
              </a:solidFill>
            </a:rPr>
            <a:t>，</a:t>
          </a:r>
          <a:r>
            <a:rPr lang="zh-CN" altLang="en-US" sz="2000">
              <a:solidFill>
                <a:schemeClr val="accent1"/>
              </a:solidFill>
            </a:rPr>
            <a:t>精准访问控制</a:t>
          </a:r>
          <a:r>
            <a:rPr lang="zh-CN" altLang="en-US" sz="2000">
              <a:solidFill>
                <a:schemeClr val="accent1"/>
              </a:solidFill>
            </a:rPr>
            <a:t>，</a:t>
          </a:r>
          <a:r>
            <a:rPr lang="zh-CN" altLang="en-US" sz="2000">
              <a:solidFill>
                <a:schemeClr val="accent1"/>
              </a:solidFill>
            </a:rPr>
            <a:t>检测防御安全威胁</a:t>
          </a:r>
          <a:r>
            <a:rPr lang="zh-CN" altLang="en-US" sz="2000">
              <a:solidFill>
                <a:schemeClr val="accent1"/>
              </a:solidFill>
            </a:rPr>
            <a:t>，</a:t>
          </a:r>
          <a:r>
            <a:rPr lang="zh-CN" altLang="en-US" sz="2000">
              <a:solidFill>
                <a:schemeClr val="accent1"/>
              </a:solidFill>
            </a:rPr>
            <a:t>保障企业数据安全</a:t>
          </a:r>
          <a:r>
            <a:rPr lang="zh-CN" altLang="en-US" sz="2000">
              <a:solidFill>
                <a:schemeClr val="accent1"/>
              </a:solidFill>
            </a:rPr>
            <a:t>。</a:t>
          </a:r>
          <a:endParaRPr lang="zh-CN" altLang="en-US" sz="2000">
            <a:solidFill>
              <a:schemeClr val="accent1"/>
            </a:solidFill>
          </a:endParaRPr>
        </a:p>
      </dsp:txBody>
      <dsp:txXfrm>
        <a:off x="6622129" y="2927750"/>
        <a:ext cx="2590375" cy="2544680"/>
      </dsp:txXfrm>
    </dsp:sp>
    <dsp:sp modelId="{172218BC-30C4-44D0-AC2C-B197B98FFBE9}">
      <dsp:nvSpPr>
        <dsp:cNvPr id="14" name="矩形 13"/>
        <dsp:cNvSpPr/>
      </dsp:nvSpPr>
      <dsp:spPr bwMode="white">
        <a:xfrm>
          <a:off x="6485319" y="0"/>
          <a:ext cx="2736215" cy="547243"/>
        </a:xfrm>
        <a:prstGeom prst="rect">
          <a:avLst/>
        </a:prstGeom>
      </dsp:spPr>
      <dsp:style>
        <a:lnRef idx="2">
          <a:schemeClr val="accen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63500" tIns="63500" rIns="63500" bIns="63500" anchor="ctr"/>
        <a:lstStyle>
          <a:lvl1pPr algn="ctr">
            <a:defRPr sz="2500"/>
          </a:lvl1pPr>
          <a:lvl2pPr marL="171450" indent="-171450" algn="ctr">
            <a:defRPr sz="1900"/>
          </a:lvl2pPr>
          <a:lvl3pPr marL="342900" indent="-171450" algn="ctr">
            <a:defRPr sz="1900"/>
          </a:lvl3pPr>
          <a:lvl4pPr marL="514350" indent="-171450" algn="ctr">
            <a:defRPr sz="1900"/>
          </a:lvl4pPr>
          <a:lvl5pPr marL="685800" indent="-171450" algn="ctr">
            <a:defRPr sz="1900"/>
          </a:lvl5pPr>
          <a:lvl6pPr marL="857250" indent="-171450" algn="ctr">
            <a:defRPr sz="1900"/>
          </a:lvl6pPr>
          <a:lvl7pPr marL="1028700" indent="-171450" algn="ctr">
            <a:defRPr sz="1900"/>
          </a:lvl7pPr>
          <a:lvl8pPr marL="1200150" indent="-171450" algn="ctr">
            <a:defRPr sz="1900"/>
          </a:lvl8pPr>
          <a:lvl9pPr marL="1371600" indent="-171450" algn="ctr">
            <a:defRPr sz="19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系列</a:t>
          </a:r>
          <a:r>
            <a:rPr lang="zh-CN" altLang="en-US"/>
            <a:t>三</a:t>
          </a:r>
          <a:endParaRPr lang="zh-CN" altLang="en-US"/>
        </a:p>
      </dsp:txBody>
      <dsp:txXfrm>
        <a:off x="6485319" y="0"/>
        <a:ext cx="2736215" cy="54724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TitlePictureLineup">
  <dgm:title val=""/>
  <dgm:desc val=""/>
  <dgm:catLst>
    <dgm:cat type="picture" pri="18000"/>
    <dgm:cat type="pictureconvert" pri="18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dir/>
    </dgm:varLst>
    <dgm:choose name="Name1">
      <dgm:if name="Name2" func="var" arg="dir" op="equ" val="norm">
        <dgm:alg type="lin">
          <dgm:param type="linDir" val="fromL"/>
          <dgm:param type="nodeVertAlign" val="t"/>
          <dgm:param type="vertAlign" val="mid"/>
          <dgm:param type="horzAlign" val="ctr"/>
          <dgm:param type="fallback" val="1D"/>
        </dgm:alg>
      </dgm:if>
      <dgm:else name="Name3">
        <dgm:alg type="lin">
          <dgm:param type="linDir" val="fromR"/>
          <dgm:param type="nodeVertAlign" val="t"/>
          <dgm:param type="vertAlign" val="mid"/>
          <dgm:param type="horzAlign" val="ctr"/>
          <dgm:param type="fallback" val="1D"/>
        </dgm:alg>
      </dgm:else>
    </dgm:choose>
    <dgm:shape xmlns:r="http://schemas.openxmlformats.org/officeDocument/2006/relationships" r:blip="">
      <dgm:adjLst/>
    </dgm:shape>
    <dgm:constrLst>
      <dgm:constr type="h" for="des" forName="Child" op="equ"/>
      <dgm:constr type="w" for="des" forName="Child" op="equ"/>
      <dgm:constr type="h" for="des" forName="Accent" op="equ"/>
      <dgm:constr type="w" for="des" forName="Accent" op="equ"/>
      <dgm:constr type="primFontSz" for="des" forName="Parent" op="equ"/>
      <dgm:constr type="primFontSz" for="des" forName="Child" op="equ"/>
      <dgm:constr type="w" for="ch" forName="composite" refType="w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05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0.5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 fact="0.1"/>
              <dgm:constr type="l" for="ch" forName="Accent" refType="w" fact="0"/>
              <dgm:constr type="b" for="ch" forName="Accent" refType="h"/>
              <dgm:constr type="w" for="ch" forName="Accent" refType="w" fact="0"/>
              <dgm:constr type="h" for="ch" forName="Accent" refType="h" fact="0.9"/>
              <dgm:constr type="l" for="ch" forName="Image" refType="w" fact="0.05"/>
              <dgm:constr type="t" for="ch" forName="Image" refType="h" fact="0.13"/>
              <dgm:constr type="w" for="ch" forName="Image" refType="w" fact="0.9467"/>
              <dgm:constr type="h" for="ch" forName="Image" refType="h" fact="0.405"/>
              <dgm:constr type="l" for="ch" forName="Child" refType="w" fact="0.05"/>
              <dgm:constr type="t" for="ch" forName="Child" refType="h" fact="0.535"/>
              <dgm:constr type="w" for="ch" forName="Child" refType="w" fact="0.9467"/>
              <dgm:constr type="h" for="ch" forName="Child" refType="h" fact="0.465"/>
            </dgm:constrLst>
          </dgm:if>
          <dgm:else name="Name6">
            <dgm:constrLst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 fact="0.1"/>
              <dgm:constr type="l" for="ch" forName="Accent" refType="w"/>
              <dgm:constr type="b" for="ch" forName="Accent" refType="h"/>
              <dgm:constr type="h" for="ch" forName="Accent" refType="h" fact="0.9"/>
              <dgm:constr type="l" for="ch" forName="Image" refType="w" fact="0"/>
              <dgm:constr type="t" for="ch" forName="Image" refType="h" fact="0.13"/>
              <dgm:constr type="w" for="ch" forName="Image" refType="w" fact="0.9467"/>
              <dgm:constr type="h" for="ch" forName="Image" refType="h" fact="0.405"/>
              <dgm:constr type="l" for="ch" forName="Child" refType="w" fact="0"/>
              <dgm:constr type="t" for="ch" forName="Child" refType="h" fact="0.535"/>
              <dgm:constr type="w" for="ch" forName="Child" refType="w" fact="0.9467"/>
              <dgm:constr type="h" for="ch" forName="Child" refType="h" fact="0.465"/>
            </dgm:constrLst>
          </dgm:else>
        </dgm:choose>
        <dgm:forEach name="Name7" axis="self" ptType="node">
          <dgm:layoutNode name="Accent" styleLbl="alignAcc1">
            <dgm:alg type="sp"/>
            <dgm:shape xmlns:r="http://schemas.openxmlformats.org/officeDocument/2006/relationships" type="line" r:blip="">
              <dgm:adjLst/>
            </dgm:shape>
            <dgm:presOf/>
          </dgm:layoutNode>
          <dgm:layoutNode name="Image">
            <dgm:alg type="sp"/>
            <dgm:shape xmlns:r="http://schemas.openxmlformats.org/officeDocument/2006/relationships" type="rect" r:blip="" blipPhldr="1">
              <dgm:adjLst/>
            </dgm:shape>
            <dgm:presOf/>
          </dgm:layoutNode>
          <dgm:layoutNode name="Child" styleLbl="revTx">
            <dgm:varLst>
              <dgm:bulletEnabled val="1"/>
            </dgm:varLst>
            <dgm:choose name="Name8">
              <dgm:if name="Name9" axis="ch" ptType="node" func="cnt" op="gt" val="1">
                <dgm:choose name="Name10">
                  <dgm:if name="Name11" func="var" arg="dir" op="equ" val="norm">
                    <dgm:alg type="tx">
                      <dgm:param type="shpTxLTRAlignCh" val="l"/>
                      <dgm:param type="shpTxRTLAlignCh" val="r"/>
                      <dgm:param type="stBulletLvl" val="1"/>
                      <dgm:param type="txAnchorVert" val="t"/>
                    </dgm:alg>
                  </dgm:if>
                  <dgm:else name="Name12">
                    <dgm:alg type="tx">
                      <dgm:param type="shpTxLTRAlignCh" val="l"/>
                      <dgm:param type="shpTxRTLAlignCh" val="r"/>
                      <dgm:param type="stBulletLvl" val="1"/>
                      <dgm:param type="txAnchorVert" val="t"/>
                    </dgm:alg>
                  </dgm:else>
                </dgm:choose>
              </dgm:if>
              <dgm:else name="Name13">
                <dgm:choose name="Name14">
                  <dgm:if name="Name15" func="var" arg="dir" op="equ" val="norm">
                    <dgm:alg type="tx">
                      <dgm:param type="shpTxLTRAlignCh" val="l"/>
                      <dgm:param type="shpTxRTLAlignCh" val="r"/>
                      <dgm:param type="stBulletLvl" val="2"/>
                      <dgm:param type="txAnchorVert" val="t"/>
                    </dgm:alg>
                  </dgm:if>
                  <dgm:else name="Name16">
                    <dgm:alg type="tx">
                      <dgm:param type="shpTxLTRAlignCh" val="l"/>
                      <dgm:param type="shpTxRTLAlignCh" val="r"/>
                      <dgm:param type="stBulletLvl" val="2"/>
                      <dgm:param type="txAnchorVert" val="t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2"/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  <dgm:layoutNode name="Parent" styleLbl="alignNode1">
            <dgm:varLst>
              <dgm:bulletEnabled val="1"/>
            </dgm:varLst>
            <dgm:alg type="tx">
              <dgm:param type="shpTxLTRAlignCh" val="ctr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self"/>
            <dgm:constrLst>
              <dgm:constr type="lMarg" refType="primFontSz" fact="0.2"/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forEach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65.xml"/><Relationship Id="rId4" Type="http://schemas.openxmlformats.org/officeDocument/2006/relationships/image" Target="../media/image2.png"/><Relationship Id="rId3" Type="http://schemas.openxmlformats.org/officeDocument/2006/relationships/image" Target="../media/image1.jpeg"/><Relationship Id="rId2" Type="http://schemas.openxmlformats.org/officeDocument/2006/relationships/tags" Target="../tags/tag64.xml"/><Relationship Id="rId1" Type="http://schemas.openxmlformats.org/officeDocument/2006/relationships/tags" Target="../tags/tag6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24.xml"/><Relationship Id="rId1" Type="http://schemas.openxmlformats.org/officeDocument/2006/relationships/chart" Target="../charts/char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25.xml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tags" Target="../tags/tag126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png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135.xml"/><Relationship Id="rId8" Type="http://schemas.openxmlformats.org/officeDocument/2006/relationships/tags" Target="../tags/tag134.xml"/><Relationship Id="rId7" Type="http://schemas.openxmlformats.org/officeDocument/2006/relationships/tags" Target="../tags/tag133.xml"/><Relationship Id="rId6" Type="http://schemas.openxmlformats.org/officeDocument/2006/relationships/tags" Target="../tags/tag132.xml"/><Relationship Id="rId5" Type="http://schemas.openxmlformats.org/officeDocument/2006/relationships/tags" Target="../tags/tag131.xml"/><Relationship Id="rId4" Type="http://schemas.openxmlformats.org/officeDocument/2006/relationships/tags" Target="../tags/tag130.xml"/><Relationship Id="rId3" Type="http://schemas.openxmlformats.org/officeDocument/2006/relationships/tags" Target="../tags/tag129.xml"/><Relationship Id="rId2" Type="http://schemas.openxmlformats.org/officeDocument/2006/relationships/tags" Target="../tags/tag128.xml"/><Relationship Id="rId12" Type="http://schemas.openxmlformats.org/officeDocument/2006/relationships/slideLayout" Target="../slideLayouts/slideLayout7.xml"/><Relationship Id="rId11" Type="http://schemas.openxmlformats.org/officeDocument/2006/relationships/tags" Target="../tags/tag136.xml"/><Relationship Id="rId10" Type="http://schemas.openxmlformats.org/officeDocument/2006/relationships/image" Target="../media/image14.png"/><Relationship Id="rId1" Type="http://schemas.openxmlformats.org/officeDocument/2006/relationships/tags" Target="../tags/tag12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37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74.xml"/><Relationship Id="rId8" Type="http://schemas.openxmlformats.org/officeDocument/2006/relationships/tags" Target="../tags/tag73.xml"/><Relationship Id="rId7" Type="http://schemas.openxmlformats.org/officeDocument/2006/relationships/tags" Target="../tags/tag72.xml"/><Relationship Id="rId6" Type="http://schemas.openxmlformats.org/officeDocument/2006/relationships/tags" Target="../tags/tag71.xml"/><Relationship Id="rId5" Type="http://schemas.openxmlformats.org/officeDocument/2006/relationships/tags" Target="../tags/tag70.xml"/><Relationship Id="rId4" Type="http://schemas.openxmlformats.org/officeDocument/2006/relationships/tags" Target="../tags/tag69.xml"/><Relationship Id="rId3" Type="http://schemas.openxmlformats.org/officeDocument/2006/relationships/tags" Target="../tags/tag68.xml"/><Relationship Id="rId2" Type="http://schemas.openxmlformats.org/officeDocument/2006/relationships/tags" Target="../tags/tag67.xml"/><Relationship Id="rId18" Type="http://schemas.openxmlformats.org/officeDocument/2006/relationships/slideLayout" Target="../slideLayouts/slideLayout7.xml"/><Relationship Id="rId17" Type="http://schemas.openxmlformats.org/officeDocument/2006/relationships/tags" Target="../tags/tag82.xml"/><Relationship Id="rId16" Type="http://schemas.openxmlformats.org/officeDocument/2006/relationships/tags" Target="../tags/tag81.xml"/><Relationship Id="rId15" Type="http://schemas.openxmlformats.org/officeDocument/2006/relationships/tags" Target="../tags/tag80.xml"/><Relationship Id="rId14" Type="http://schemas.openxmlformats.org/officeDocument/2006/relationships/tags" Target="../tags/tag79.xml"/><Relationship Id="rId13" Type="http://schemas.openxmlformats.org/officeDocument/2006/relationships/tags" Target="../tags/tag78.xml"/><Relationship Id="rId12" Type="http://schemas.openxmlformats.org/officeDocument/2006/relationships/tags" Target="../tags/tag77.xml"/><Relationship Id="rId11" Type="http://schemas.openxmlformats.org/officeDocument/2006/relationships/tags" Target="../tags/tag76.xml"/><Relationship Id="rId10" Type="http://schemas.openxmlformats.org/officeDocument/2006/relationships/tags" Target="../tags/tag75.xml"/><Relationship Id="rId1" Type="http://schemas.openxmlformats.org/officeDocument/2006/relationships/tags" Target="../tags/tag6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83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84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93.xml"/><Relationship Id="rId8" Type="http://schemas.openxmlformats.org/officeDocument/2006/relationships/tags" Target="../tags/tag92.xml"/><Relationship Id="rId7" Type="http://schemas.openxmlformats.org/officeDocument/2006/relationships/tags" Target="../tags/tag91.xml"/><Relationship Id="rId6" Type="http://schemas.openxmlformats.org/officeDocument/2006/relationships/tags" Target="../tags/tag90.xml"/><Relationship Id="rId5" Type="http://schemas.openxmlformats.org/officeDocument/2006/relationships/tags" Target="../tags/tag89.xml"/><Relationship Id="rId4" Type="http://schemas.openxmlformats.org/officeDocument/2006/relationships/tags" Target="../tags/tag88.xml"/><Relationship Id="rId3" Type="http://schemas.openxmlformats.org/officeDocument/2006/relationships/tags" Target="../tags/tag87.xml"/><Relationship Id="rId24" Type="http://schemas.openxmlformats.org/officeDocument/2006/relationships/slideLayout" Target="../slideLayouts/slideLayout7.xml"/><Relationship Id="rId23" Type="http://schemas.openxmlformats.org/officeDocument/2006/relationships/tags" Target="../tags/tag107.xml"/><Relationship Id="rId22" Type="http://schemas.openxmlformats.org/officeDocument/2006/relationships/tags" Target="../tags/tag106.xml"/><Relationship Id="rId21" Type="http://schemas.openxmlformats.org/officeDocument/2006/relationships/tags" Target="../tags/tag105.xml"/><Relationship Id="rId20" Type="http://schemas.openxmlformats.org/officeDocument/2006/relationships/tags" Target="../tags/tag104.xml"/><Relationship Id="rId2" Type="http://schemas.openxmlformats.org/officeDocument/2006/relationships/tags" Target="../tags/tag86.xml"/><Relationship Id="rId19" Type="http://schemas.openxmlformats.org/officeDocument/2006/relationships/tags" Target="../tags/tag103.xml"/><Relationship Id="rId18" Type="http://schemas.openxmlformats.org/officeDocument/2006/relationships/tags" Target="../tags/tag102.xml"/><Relationship Id="rId17" Type="http://schemas.openxmlformats.org/officeDocument/2006/relationships/tags" Target="../tags/tag101.xml"/><Relationship Id="rId16" Type="http://schemas.openxmlformats.org/officeDocument/2006/relationships/tags" Target="../tags/tag100.xml"/><Relationship Id="rId15" Type="http://schemas.openxmlformats.org/officeDocument/2006/relationships/tags" Target="../tags/tag99.xml"/><Relationship Id="rId14" Type="http://schemas.openxmlformats.org/officeDocument/2006/relationships/tags" Target="../tags/tag98.xml"/><Relationship Id="rId13" Type="http://schemas.openxmlformats.org/officeDocument/2006/relationships/tags" Target="../tags/tag97.xml"/><Relationship Id="rId12" Type="http://schemas.openxmlformats.org/officeDocument/2006/relationships/tags" Target="../tags/tag96.xml"/><Relationship Id="rId11" Type="http://schemas.openxmlformats.org/officeDocument/2006/relationships/tags" Target="../tags/tag95.xml"/><Relationship Id="rId10" Type="http://schemas.openxmlformats.org/officeDocument/2006/relationships/tags" Target="../tags/tag94.xml"/><Relationship Id="rId1" Type="http://schemas.openxmlformats.org/officeDocument/2006/relationships/tags" Target="../tags/tag8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08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109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114.xml"/><Relationship Id="rId8" Type="http://schemas.openxmlformats.org/officeDocument/2006/relationships/image" Target="../media/image7.jpeg"/><Relationship Id="rId7" Type="http://schemas.openxmlformats.org/officeDocument/2006/relationships/image" Target="../media/image6.jpeg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tags" Target="../tags/tag113.xml"/><Relationship Id="rId3" Type="http://schemas.openxmlformats.org/officeDocument/2006/relationships/tags" Target="../tags/tag112.xml"/><Relationship Id="rId2" Type="http://schemas.openxmlformats.org/officeDocument/2006/relationships/tags" Target="../tags/tag111.xml"/><Relationship Id="rId18" Type="http://schemas.openxmlformats.org/officeDocument/2006/relationships/slideLayout" Target="../slideLayouts/slideLayout7.xml"/><Relationship Id="rId17" Type="http://schemas.openxmlformats.org/officeDocument/2006/relationships/tags" Target="../tags/tag122.xml"/><Relationship Id="rId16" Type="http://schemas.openxmlformats.org/officeDocument/2006/relationships/tags" Target="../tags/tag121.xml"/><Relationship Id="rId15" Type="http://schemas.openxmlformats.org/officeDocument/2006/relationships/tags" Target="../tags/tag120.xml"/><Relationship Id="rId14" Type="http://schemas.openxmlformats.org/officeDocument/2006/relationships/tags" Target="../tags/tag119.xml"/><Relationship Id="rId13" Type="http://schemas.openxmlformats.org/officeDocument/2006/relationships/tags" Target="../tags/tag118.xml"/><Relationship Id="rId12" Type="http://schemas.openxmlformats.org/officeDocument/2006/relationships/tags" Target="../tags/tag117.xml"/><Relationship Id="rId11" Type="http://schemas.openxmlformats.org/officeDocument/2006/relationships/tags" Target="../tags/tag116.xml"/><Relationship Id="rId10" Type="http://schemas.openxmlformats.org/officeDocument/2006/relationships/tags" Target="../tags/tag115.xml"/><Relationship Id="rId1" Type="http://schemas.openxmlformats.org/officeDocument/2006/relationships/tags" Target="../tags/tag1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23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67BEFF"/>
            </a:gs>
            <a:gs pos="38000">
              <a:srgbClr val="E3F0FD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693420" y="2565400"/>
            <a:ext cx="6666865" cy="1349375"/>
          </a:xfrm>
        </p:spPr>
        <p:txBody>
          <a:bodyPr>
            <a:noAutofit/>
          </a:bodyPr>
          <a:p>
            <a:r>
              <a:rPr lang="zh-CN" altLang="zh-CN" sz="8000" b="1">
                <a:solidFill>
                  <a:schemeClr val="accent1">
                    <a:lumMod val="75000"/>
                  </a:schemeClr>
                </a:solidFill>
              </a:rPr>
              <a:t>公司宣传介绍</a:t>
            </a:r>
            <a:endParaRPr lang="zh-CN" altLang="zh-CN" sz="8000" b="1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529080" y="4411980"/>
            <a:ext cx="4821555" cy="582930"/>
          </a:xfrm>
          <a:ln w="25400">
            <a:solidFill>
              <a:schemeClr val="accent3"/>
            </a:solidFill>
          </a:ln>
        </p:spPr>
        <p:txBody>
          <a:bodyPr>
            <a:noAutofit/>
          </a:bodyPr>
          <a:p>
            <a:r>
              <a:rPr lang="zh-CN" altLang="en-US" sz="2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智慧启航，科技筑梦</a:t>
            </a:r>
            <a:endParaRPr lang="zh-CN" altLang="en-US" sz="28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628890" y="1784350"/>
            <a:ext cx="3528060" cy="3528060"/>
            <a:chOff x="13132" y="2646"/>
            <a:chExt cx="5066" cy="5066"/>
          </a:xfrm>
        </p:grpSpPr>
        <p:sp>
          <p:nvSpPr>
            <p:cNvPr id="5" name="任意多边形 4"/>
            <p:cNvSpPr/>
            <p:nvPr/>
          </p:nvSpPr>
          <p:spPr>
            <a:xfrm>
              <a:off x="13132" y="2646"/>
              <a:ext cx="5067" cy="5067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5067" h="5067">
                  <a:moveTo>
                    <a:pt x="2534" y="370"/>
                  </a:moveTo>
                  <a:cubicBezTo>
                    <a:pt x="1339" y="370"/>
                    <a:pt x="370" y="1339"/>
                    <a:pt x="370" y="2534"/>
                  </a:cubicBezTo>
                  <a:cubicBezTo>
                    <a:pt x="370" y="3728"/>
                    <a:pt x="1339" y="4697"/>
                    <a:pt x="2534" y="4697"/>
                  </a:cubicBezTo>
                  <a:cubicBezTo>
                    <a:pt x="3728" y="4697"/>
                    <a:pt x="4697" y="3728"/>
                    <a:pt x="4697" y="2534"/>
                  </a:cubicBezTo>
                  <a:cubicBezTo>
                    <a:pt x="4697" y="1339"/>
                    <a:pt x="3728" y="370"/>
                    <a:pt x="2534" y="370"/>
                  </a:cubicBezTo>
                  <a:close/>
                  <a:moveTo>
                    <a:pt x="2534" y="0"/>
                  </a:moveTo>
                  <a:cubicBezTo>
                    <a:pt x="3933" y="0"/>
                    <a:pt x="5067" y="1134"/>
                    <a:pt x="5067" y="2534"/>
                  </a:cubicBezTo>
                  <a:cubicBezTo>
                    <a:pt x="5067" y="3933"/>
                    <a:pt x="3933" y="5067"/>
                    <a:pt x="2534" y="5067"/>
                  </a:cubicBezTo>
                  <a:cubicBezTo>
                    <a:pt x="1134" y="5067"/>
                    <a:pt x="0" y="3933"/>
                    <a:pt x="0" y="2534"/>
                  </a:cubicBezTo>
                  <a:cubicBezTo>
                    <a:pt x="0" y="1134"/>
                    <a:pt x="1134" y="0"/>
                    <a:pt x="25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13675" y="3188"/>
              <a:ext cx="3982" cy="3982"/>
            </a:xfrm>
            <a:prstGeom prst="ellipse">
              <a:avLst/>
            </a:prstGeom>
            <a:blipFill rotWithShape="1"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19" name="直角三角形 18"/>
          <p:cNvSpPr/>
          <p:nvPr/>
        </p:nvSpPr>
        <p:spPr>
          <a:xfrm rot="10800000">
            <a:off x="9763760" y="0"/>
            <a:ext cx="2428240" cy="1127760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直角三角形 20"/>
          <p:cNvSpPr/>
          <p:nvPr/>
        </p:nvSpPr>
        <p:spPr>
          <a:xfrm flipH="1">
            <a:off x="9763760" y="5731510"/>
            <a:ext cx="2430000" cy="1126800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22" name="直接连接符 21"/>
          <p:cNvCxnSpPr/>
          <p:nvPr/>
        </p:nvCxnSpPr>
        <p:spPr>
          <a:xfrm>
            <a:off x="8676640" y="0"/>
            <a:ext cx="3515360" cy="1725930"/>
          </a:xfrm>
          <a:prstGeom prst="line">
            <a:avLst/>
          </a:prstGeom>
          <a:ln w="25400"/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V="1">
            <a:off x="8565515" y="5097145"/>
            <a:ext cx="3626485" cy="1760855"/>
          </a:xfrm>
          <a:prstGeom prst="line">
            <a:avLst/>
          </a:prstGeom>
          <a:ln w="25400"/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24" name="图片 23" descr="公司logo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8510" y="781685"/>
            <a:ext cx="3328035" cy="100266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884805" y="5731510"/>
            <a:ext cx="2485390" cy="398780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讲解人：</a:t>
            </a:r>
            <a:r>
              <a:rPr lang="en-US" altLang="zh-CN"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XXX</a:t>
            </a:r>
            <a:endParaRPr lang="en-US" altLang="zh-CN" sz="200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67BEFF"/>
            </a:gs>
            <a:gs pos="38000">
              <a:srgbClr val="E3F0FD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28"/>
          <p:cNvSpPr txBox="1"/>
          <p:nvPr/>
        </p:nvSpPr>
        <p:spPr>
          <a:xfrm>
            <a:off x="5209222" y="389698"/>
            <a:ext cx="1772653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0C31B3"/>
                </a:solidFill>
                <a:latin typeface="微软雅黑" panose="020B0503020204020204" charset="-122"/>
                <a:ea typeface="微软雅黑" panose="020B0503020204020204" charset="-122"/>
                <a:cs typeface="思源黑体 Bold" panose="020B0800000000000000" charset="-122"/>
                <a:sym typeface="+mn-lt"/>
              </a:rPr>
              <a:t>市场分析</a:t>
            </a:r>
            <a:endParaRPr lang="zh-CN" altLang="en-US" sz="2800" dirty="0">
              <a:solidFill>
                <a:srgbClr val="0C31B3"/>
              </a:solidFill>
              <a:latin typeface="微软雅黑" panose="020B0503020204020204" charset="-122"/>
              <a:ea typeface="微软雅黑" panose="020B0503020204020204" charset="-122"/>
              <a:cs typeface="思源黑体 Bold" panose="020B0800000000000000" charset="-122"/>
              <a:sym typeface="+mn-lt"/>
            </a:endParaRPr>
          </a:p>
        </p:txBody>
      </p:sp>
      <p:cxnSp>
        <p:nvCxnSpPr>
          <p:cNvPr id="30" name="直接连接符 29"/>
          <p:cNvCxnSpPr/>
          <p:nvPr/>
        </p:nvCxnSpPr>
        <p:spPr>
          <a:xfrm flipH="1">
            <a:off x="3899114" y="657215"/>
            <a:ext cx="1310108" cy="0"/>
          </a:xfrm>
          <a:prstGeom prst="line">
            <a:avLst/>
          </a:prstGeom>
          <a:ln w="19050">
            <a:gradFill>
              <a:gsLst>
                <a:gs pos="0">
                  <a:srgbClr val="0C31B3"/>
                </a:gs>
                <a:gs pos="100000">
                  <a:srgbClr val="0C31B3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6981875" y="650916"/>
            <a:ext cx="1364003" cy="392"/>
          </a:xfrm>
          <a:prstGeom prst="line">
            <a:avLst/>
          </a:prstGeom>
          <a:ln w="19050">
            <a:gradFill>
              <a:gsLst>
                <a:gs pos="0">
                  <a:srgbClr val="0C31B3"/>
                </a:gs>
                <a:gs pos="100000">
                  <a:srgbClr val="0C31B3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" name="表格 1"/>
          <p:cNvGraphicFramePr/>
          <p:nvPr/>
        </p:nvGraphicFramePr>
        <p:xfrm>
          <a:off x="391795" y="1882775"/>
          <a:ext cx="5705475" cy="358902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1901825"/>
                <a:gridCol w="1901825"/>
                <a:gridCol w="1901825"/>
              </a:tblGrid>
              <a:tr h="89725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rPr>
                        <a:t>产品</a:t>
                      </a:r>
                      <a:endParaRPr lang="zh-CN" altLang="en-US" sz="2000">
                        <a:solidFill>
                          <a:schemeClr val="tx2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rPr>
                        <a:t>总销量</a:t>
                      </a:r>
                      <a:endParaRPr lang="zh-CN" altLang="en-US" sz="2000">
                        <a:solidFill>
                          <a:schemeClr val="tx2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rPr>
                        <a:t>利润</a:t>
                      </a:r>
                      <a:endParaRPr lang="zh-CN" altLang="en-US" sz="2000">
                        <a:solidFill>
                          <a:schemeClr val="tx2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 anchorCtr="0"/>
                </a:tc>
              </a:tr>
              <a:tr h="89725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>
                          <a:solidFill>
                            <a:schemeClr val="bg1"/>
                          </a:solidFill>
                        </a:rPr>
                        <a:t>交换机</a:t>
                      </a:r>
                      <a:endParaRPr lang="zh-CN" altLang="en-US">
                        <a:solidFill>
                          <a:schemeClr val="bg1"/>
                        </a:solidFill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>
                          <a:solidFill>
                            <a:schemeClr val="bg1"/>
                          </a:solidFill>
                        </a:rPr>
                        <a:t>200</a:t>
                      </a:r>
                      <a:endParaRPr lang="en-US" altLang="zh-CN">
                        <a:solidFill>
                          <a:schemeClr val="bg1"/>
                        </a:solidFill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800">
                          <a:solidFill>
                            <a:schemeClr val="bg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3000000</a:t>
                      </a:r>
                      <a:endParaRPr lang="en-US" altLang="zh-CN" sz="1800">
                        <a:solidFill>
                          <a:schemeClr val="bg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</a:tr>
              <a:tr h="89725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>
                          <a:solidFill>
                            <a:schemeClr val="bg1"/>
                          </a:solidFill>
                        </a:rPr>
                        <a:t>路由器</a:t>
                      </a:r>
                      <a:endParaRPr lang="zh-CN" altLang="en-US">
                        <a:solidFill>
                          <a:schemeClr val="bg1"/>
                        </a:solidFill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>
                          <a:solidFill>
                            <a:schemeClr val="bg1"/>
                          </a:solidFill>
                        </a:rPr>
                        <a:t>500</a:t>
                      </a:r>
                      <a:endParaRPr lang="en-US" altLang="zh-CN">
                        <a:solidFill>
                          <a:schemeClr val="bg1"/>
                        </a:solidFill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>
                          <a:solidFill>
                            <a:schemeClr val="bg1"/>
                          </a:solidFill>
                        </a:rPr>
                        <a:t>6000000</a:t>
                      </a:r>
                      <a:endParaRPr lang="en-US" altLang="zh-CN">
                        <a:solidFill>
                          <a:schemeClr val="bg1"/>
                        </a:solidFill>
                      </a:endParaRPr>
                    </a:p>
                  </a:txBody>
                  <a:tcPr anchor="ctr" anchorCtr="0"/>
                </a:tc>
              </a:tr>
              <a:tr h="89725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>
                          <a:solidFill>
                            <a:schemeClr val="bg1"/>
                          </a:solidFill>
                        </a:rPr>
                        <a:t>防火墙</a:t>
                      </a:r>
                      <a:endParaRPr lang="zh-CN" altLang="en-US">
                        <a:solidFill>
                          <a:schemeClr val="bg1"/>
                        </a:solidFill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>
                          <a:solidFill>
                            <a:schemeClr val="bg1"/>
                          </a:solidFill>
                        </a:rPr>
                        <a:t>350</a:t>
                      </a:r>
                      <a:endParaRPr lang="en-US" altLang="zh-CN">
                        <a:solidFill>
                          <a:schemeClr val="bg1"/>
                        </a:solidFill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>
                          <a:solidFill>
                            <a:schemeClr val="bg1"/>
                          </a:solidFill>
                        </a:rPr>
                        <a:t>4000000</a:t>
                      </a:r>
                      <a:endParaRPr lang="en-US" altLang="zh-CN">
                        <a:solidFill>
                          <a:schemeClr val="bg1"/>
                        </a:solidFill>
                      </a:endParaRPr>
                    </a:p>
                  </a:txBody>
                  <a:tcPr anchor="ctr" anchorCtr="0"/>
                </a:tc>
              </a:tr>
            </a:tbl>
          </a:graphicData>
        </a:graphic>
      </p:graphicFrame>
      <p:graphicFrame>
        <p:nvGraphicFramePr>
          <p:cNvPr id="7" name="图表 6"/>
          <p:cNvGraphicFramePr/>
          <p:nvPr/>
        </p:nvGraphicFramePr>
        <p:xfrm>
          <a:off x="6191885" y="1623060"/>
          <a:ext cx="5838825" cy="39274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  <p:custDataLst>
      <p:tags r:id="rId2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67BEFF"/>
            </a:gs>
            <a:gs pos="38000">
              <a:srgbClr val="E3F0FD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/>
          <p:nvPr/>
        </p:nvSpPr>
        <p:spPr>
          <a:xfrm>
            <a:off x="0" y="0"/>
            <a:ext cx="4495800" cy="6858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080" h="10800">
                <a:moveTo>
                  <a:pt x="0" y="0"/>
                </a:moveTo>
                <a:lnTo>
                  <a:pt x="4434" y="0"/>
                </a:lnTo>
                <a:lnTo>
                  <a:pt x="4483" y="34"/>
                </a:lnTo>
                <a:cubicBezTo>
                  <a:pt x="6055" y="1152"/>
                  <a:pt x="7080" y="2988"/>
                  <a:pt x="7080" y="5064"/>
                </a:cubicBezTo>
                <a:cubicBezTo>
                  <a:pt x="7080" y="7645"/>
                  <a:pt x="5494" y="9857"/>
                  <a:pt x="3243" y="10776"/>
                </a:cubicBezTo>
                <a:lnTo>
                  <a:pt x="3184" y="10800"/>
                </a:lnTo>
                <a:lnTo>
                  <a:pt x="0" y="108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16" name="图片 15" descr="图片1"/>
          <p:cNvPicPr>
            <a:picLocks noChangeAspect="1"/>
          </p:cNvPicPr>
          <p:nvPr/>
        </p:nvPicPr>
        <p:blipFill>
          <a:blip r:embed="rId1">
            <a:alphaModFix amt="39000"/>
          </a:blip>
          <a:stretch>
            <a:fillRect/>
          </a:stretch>
        </p:blipFill>
        <p:spPr>
          <a:xfrm>
            <a:off x="7758430" y="0"/>
            <a:ext cx="4433570" cy="6858000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1309370" y="2599055"/>
            <a:ext cx="1877060" cy="1209675"/>
          </a:xfrm>
          <a:prstGeom prst="rect">
            <a:avLst/>
          </a:prstGeom>
        </p:spPr>
        <p:txBody>
          <a:bodyPr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ctr"/>
            <a:r>
              <a:rPr lang="en-US" altLang="zh-CN" sz="8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04</a:t>
            </a:r>
            <a:endParaRPr lang="en-US" altLang="zh-CN" sz="88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053965" y="2823845"/>
            <a:ext cx="5339080" cy="1209675"/>
          </a:xfrm>
          <a:prstGeom prst="rect">
            <a:avLst/>
          </a:prstGeom>
        </p:spPr>
        <p:txBody>
          <a:bodyPr wrap="square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6600" b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合作</a:t>
            </a:r>
            <a:r>
              <a:rPr lang="zh-CN" altLang="en-US" sz="6600" b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伙伴</a:t>
            </a:r>
            <a:endParaRPr lang="zh-CN" altLang="en-US" sz="6600" b="1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67BEFF"/>
            </a:gs>
            <a:gs pos="38000">
              <a:srgbClr val="E3F0FD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28"/>
          <p:cNvSpPr txBox="1"/>
          <p:nvPr/>
        </p:nvSpPr>
        <p:spPr>
          <a:xfrm>
            <a:off x="5209222" y="389698"/>
            <a:ext cx="1772653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0C31B3"/>
                </a:solidFill>
                <a:latin typeface="微软雅黑" panose="020B0503020204020204" charset="-122"/>
                <a:ea typeface="微软雅黑" panose="020B0503020204020204" charset="-122"/>
                <a:cs typeface="思源黑体 Bold" panose="020B0800000000000000" charset="-122"/>
                <a:sym typeface="+mn-lt"/>
              </a:rPr>
              <a:t>合作伙伴</a:t>
            </a:r>
            <a:endParaRPr lang="zh-CN" altLang="en-US" sz="2800" dirty="0">
              <a:solidFill>
                <a:srgbClr val="0C31B3"/>
              </a:solidFill>
              <a:latin typeface="微软雅黑" panose="020B0503020204020204" charset="-122"/>
              <a:ea typeface="微软雅黑" panose="020B0503020204020204" charset="-122"/>
              <a:cs typeface="思源黑体 Bold" panose="020B0800000000000000" charset="-122"/>
              <a:sym typeface="+mn-lt"/>
            </a:endParaRPr>
          </a:p>
        </p:txBody>
      </p:sp>
      <p:cxnSp>
        <p:nvCxnSpPr>
          <p:cNvPr id="30" name="直接连接符 29"/>
          <p:cNvCxnSpPr/>
          <p:nvPr/>
        </p:nvCxnSpPr>
        <p:spPr>
          <a:xfrm flipH="1">
            <a:off x="3899114" y="657215"/>
            <a:ext cx="1310108" cy="0"/>
          </a:xfrm>
          <a:prstGeom prst="line">
            <a:avLst/>
          </a:prstGeom>
          <a:ln w="19050">
            <a:gradFill>
              <a:gsLst>
                <a:gs pos="0">
                  <a:srgbClr val="0C31B3"/>
                </a:gs>
                <a:gs pos="100000">
                  <a:srgbClr val="0C31B3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6981875" y="650916"/>
            <a:ext cx="1364003" cy="392"/>
          </a:xfrm>
          <a:prstGeom prst="line">
            <a:avLst/>
          </a:prstGeom>
          <a:ln w="19050">
            <a:gradFill>
              <a:gsLst>
                <a:gs pos="0">
                  <a:srgbClr val="0C31B3"/>
                </a:gs>
                <a:gs pos="100000">
                  <a:srgbClr val="0C31B3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" name="表格 2"/>
          <p:cNvGraphicFramePr/>
          <p:nvPr/>
        </p:nvGraphicFramePr>
        <p:xfrm>
          <a:off x="1731010" y="1687195"/>
          <a:ext cx="9180000" cy="432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60000"/>
                <a:gridCol w="3060000"/>
                <a:gridCol w="3060000"/>
              </a:tblGrid>
              <a:tr h="2160000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 marL="45720" marR="45720">
                    <a:lnL w="19050" cmpd="sng">
                      <a:solidFill>
                        <a:schemeClr val="accent2"/>
                      </a:solidFill>
                      <a:prstDash val="solid"/>
                    </a:lnL>
                    <a:lnR w="19050" cmpd="sng">
                      <a:solidFill>
                        <a:schemeClr val="accent2"/>
                      </a:solidFill>
                      <a:prstDash val="solid"/>
                    </a:lnR>
                    <a:lnT w="19050" cmpd="sng">
                      <a:solidFill>
                        <a:schemeClr val="accent2"/>
                      </a:solidFill>
                      <a:prstDash val="solid"/>
                    </a:lnT>
                    <a:lnB w="19050">
                      <a:solidFill>
                        <a:schemeClr val="accent2"/>
                      </a:solidFill>
                      <a:prstDash val="solid"/>
                    </a:lnB>
                    <a:blipFill>
                      <a:blip r:embed="rId1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9050" cmpd="sng">
                      <a:solidFill>
                        <a:schemeClr val="accent2"/>
                      </a:solidFill>
                      <a:prstDash val="solid"/>
                    </a:lnL>
                    <a:lnR w="19050" cmpd="sng">
                      <a:solidFill>
                        <a:schemeClr val="accent2"/>
                      </a:solidFill>
                      <a:prstDash val="solid"/>
                    </a:lnR>
                    <a:lnT w="19050" cmpd="sng">
                      <a:solidFill>
                        <a:schemeClr val="accent2"/>
                      </a:solidFill>
                      <a:prstDash val="solid"/>
                    </a:lnT>
                    <a:lnB w="19050">
                      <a:solidFill>
                        <a:schemeClr val="accent2"/>
                      </a:solidFill>
                      <a:prstDash val="solid"/>
                    </a:lnB>
                    <a:blipFill>
                      <a:blip r:embed="rId2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9050" cmpd="sng">
                      <a:solidFill>
                        <a:schemeClr val="accent2"/>
                      </a:solidFill>
                      <a:prstDash val="solid"/>
                    </a:lnL>
                    <a:lnR w="19050" cmpd="sng">
                      <a:solidFill>
                        <a:schemeClr val="accent2"/>
                      </a:solidFill>
                      <a:prstDash val="solid"/>
                    </a:lnR>
                    <a:lnT w="19050" cmpd="sng">
                      <a:solidFill>
                        <a:schemeClr val="accent2"/>
                      </a:solidFill>
                      <a:prstDash val="solid"/>
                    </a:lnT>
                    <a:lnB w="19050" cmpd="sng">
                      <a:solidFill>
                        <a:schemeClr val="accent2"/>
                      </a:solidFill>
                      <a:prstDash val="solid"/>
                    </a:lnB>
                    <a:blipFill>
                      <a:blip r:embed="rId3"/>
                      <a:stretch>
                        <a:fillRect/>
                      </a:stretch>
                    </a:blipFill>
                  </a:tcPr>
                </a:tc>
              </a:tr>
              <a:tr h="2160000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9050">
                      <a:solidFill>
                        <a:schemeClr val="accent2"/>
                      </a:solidFill>
                      <a:prstDash val="solid"/>
                    </a:lnL>
                    <a:lnR w="19050">
                      <a:solidFill>
                        <a:schemeClr val="accent2"/>
                      </a:solidFill>
                      <a:prstDash val="solid"/>
                    </a:lnR>
                    <a:lnT w="19050">
                      <a:solidFill>
                        <a:schemeClr val="accent2"/>
                      </a:solidFill>
                      <a:prstDash val="solid"/>
                    </a:lnT>
                    <a:lnB w="19050">
                      <a:solidFill>
                        <a:schemeClr val="accent2"/>
                      </a:solidFill>
                      <a:prstDash val="solid"/>
                    </a:lnB>
                    <a:blipFill>
                      <a:blip r:embed="rId4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9050">
                      <a:solidFill>
                        <a:schemeClr val="accent2"/>
                      </a:solidFill>
                      <a:prstDash val="solid"/>
                    </a:lnL>
                    <a:lnR w="19050">
                      <a:solidFill>
                        <a:schemeClr val="accent2"/>
                      </a:solidFill>
                      <a:prstDash val="solid"/>
                    </a:lnR>
                    <a:lnT w="19050">
                      <a:solidFill>
                        <a:schemeClr val="accent2"/>
                      </a:solidFill>
                      <a:prstDash val="solid"/>
                    </a:lnT>
                    <a:lnB w="19050">
                      <a:solidFill>
                        <a:schemeClr val="accent2"/>
                      </a:solidFill>
                      <a:prstDash val="solid"/>
                    </a:lnB>
                    <a:blipFill>
                      <a:blip r:embed="rId5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>
                        <a:ln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>
                    <a:lnL w="19050">
                      <a:solidFill>
                        <a:schemeClr val="accent2"/>
                      </a:solidFill>
                      <a:prstDash val="solid"/>
                    </a:lnL>
                    <a:lnR w="19050" cmpd="sng">
                      <a:solidFill>
                        <a:schemeClr val="accent2"/>
                      </a:solidFill>
                      <a:prstDash val="solid"/>
                    </a:lnR>
                    <a:lnT w="19050" cmpd="sng">
                      <a:solidFill>
                        <a:schemeClr val="accent2"/>
                      </a:solidFill>
                      <a:prstDash val="solid"/>
                    </a:lnT>
                    <a:lnB w="19050" cmpd="sng">
                      <a:solidFill>
                        <a:schemeClr val="accent2"/>
                      </a:solidFill>
                      <a:prstDash val="solid"/>
                    </a:lnB>
                    <a:blipFill>
                      <a:blip r:embed="rId6"/>
                      <a:stretch>
                        <a:fillRect/>
                      </a:stretch>
                    </a:blipFill>
                  </a:tcPr>
                </a:tc>
              </a:tr>
            </a:tbl>
          </a:graphicData>
        </a:graphic>
      </p:graphicFrame>
    </p:spTree>
    <p:custDataLst>
      <p:tags r:id="rId7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67BEFF"/>
            </a:gs>
            <a:gs pos="38000">
              <a:srgbClr val="E3F0FD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0" y="0"/>
            <a:ext cx="5208608" cy="685800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605516" y="541630"/>
            <a:ext cx="208955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思源黑体 Bold" panose="020B0800000000000000" charset="-122"/>
                <a:sym typeface="+mn-lt"/>
              </a:rPr>
              <a:t>联系我们</a:t>
            </a:r>
            <a:endParaRPr lang="zh-CN" altLang="en-US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思源黑体 Bold" panose="020B0800000000000000" charset="-122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95325" y="1371599"/>
            <a:ext cx="4513284" cy="483870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1096987" y="2386613"/>
            <a:ext cx="1328928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思源黑体 Light" panose="020B0300000000000000" charset="-122"/>
                <a:sym typeface="+mn-lt"/>
              </a:rPr>
              <a:t>联系电话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思源黑体 Light" panose="020B0300000000000000" charset="-122"/>
              <a:sym typeface="+mn-lt"/>
            </a:endParaRPr>
          </a:p>
        </p:txBody>
      </p:sp>
      <p:sp>
        <p:nvSpPr>
          <p:cNvPr id="33" name="文本框 32"/>
          <p:cNvSpPr txBox="1"/>
          <p:nvPr>
            <p:custDataLst>
              <p:tags r:id="rId2"/>
            </p:custDataLst>
          </p:nvPr>
        </p:nvSpPr>
        <p:spPr>
          <a:xfrm>
            <a:off x="1096987" y="2636321"/>
            <a:ext cx="3717036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dirty="0">
                <a:solidFill>
                  <a:srgbClr val="0C31B3"/>
                </a:solidFill>
                <a:latin typeface="微软雅黑" panose="020B0503020204020204" charset="-122"/>
                <a:ea typeface="微软雅黑" panose="020B0503020204020204" charset="-122"/>
                <a:cs typeface="思源黑体 Regular" panose="020B0500000000000000" charset="-122"/>
                <a:sym typeface="+mn-lt"/>
              </a:rPr>
              <a:t>000-0000-000</a:t>
            </a:r>
            <a:endParaRPr lang="en-US" altLang="zh-CN" sz="2000" dirty="0">
              <a:solidFill>
                <a:srgbClr val="0C31B3"/>
              </a:solidFill>
              <a:latin typeface="微软雅黑" panose="020B0503020204020204" charset="-122"/>
              <a:ea typeface="微软雅黑" panose="020B0503020204020204" charset="-122"/>
              <a:cs typeface="思源黑体 Regular" panose="020B0500000000000000" charset="-122"/>
              <a:sym typeface="+mn-lt"/>
            </a:endParaRPr>
          </a:p>
        </p:txBody>
      </p:sp>
      <p:sp>
        <p:nvSpPr>
          <p:cNvPr id="34" name="文本框 33"/>
          <p:cNvSpPr txBox="1"/>
          <p:nvPr>
            <p:custDataLst>
              <p:tags r:id="rId3"/>
            </p:custDataLst>
          </p:nvPr>
        </p:nvSpPr>
        <p:spPr>
          <a:xfrm>
            <a:off x="1096987" y="3332724"/>
            <a:ext cx="1328928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思源黑体 Light" panose="020B0300000000000000" charset="-122"/>
                <a:sym typeface="+mn-lt"/>
              </a:rPr>
              <a:t>企业邮箱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思源黑体 Light" panose="020B0300000000000000" charset="-122"/>
              <a:sym typeface="+mn-lt"/>
            </a:endParaRPr>
          </a:p>
        </p:txBody>
      </p:sp>
      <p:sp>
        <p:nvSpPr>
          <p:cNvPr id="35" name="文本框 34"/>
          <p:cNvSpPr txBox="1"/>
          <p:nvPr>
            <p:custDataLst>
              <p:tags r:id="rId4"/>
            </p:custDataLst>
          </p:nvPr>
        </p:nvSpPr>
        <p:spPr>
          <a:xfrm>
            <a:off x="1096987" y="3582432"/>
            <a:ext cx="3717036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dirty="0">
                <a:solidFill>
                  <a:srgbClr val="0C31B3"/>
                </a:solidFill>
                <a:latin typeface="微软雅黑" panose="020B0503020204020204" charset="-122"/>
                <a:ea typeface="微软雅黑" panose="020B0503020204020204" charset="-122"/>
                <a:cs typeface="思源黑体 Regular" panose="020B0500000000000000" charset="-122"/>
                <a:sym typeface="+mn-lt"/>
              </a:rPr>
              <a:t>XXX@163.com</a:t>
            </a:r>
            <a:endParaRPr lang="en-US" altLang="zh-CN" sz="2000" dirty="0">
              <a:solidFill>
                <a:srgbClr val="0C31B3"/>
              </a:solidFill>
              <a:latin typeface="微软雅黑" panose="020B0503020204020204" charset="-122"/>
              <a:ea typeface="微软雅黑" panose="020B0503020204020204" charset="-122"/>
              <a:cs typeface="思源黑体 Regular" panose="020B0500000000000000" charset="-122"/>
              <a:sym typeface="+mn-lt"/>
            </a:endParaRPr>
          </a:p>
        </p:txBody>
      </p:sp>
      <p:sp>
        <p:nvSpPr>
          <p:cNvPr id="36" name="文本框 35"/>
          <p:cNvSpPr txBox="1"/>
          <p:nvPr>
            <p:custDataLst>
              <p:tags r:id="rId5"/>
            </p:custDataLst>
          </p:nvPr>
        </p:nvSpPr>
        <p:spPr>
          <a:xfrm>
            <a:off x="1096987" y="4293806"/>
            <a:ext cx="1328928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思源黑体 Light" panose="020B0300000000000000" charset="-122"/>
                <a:sym typeface="+mn-lt"/>
              </a:rPr>
              <a:t>企业网站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思源黑体 Light" panose="020B0300000000000000" charset="-122"/>
              <a:sym typeface="+mn-lt"/>
            </a:endParaRPr>
          </a:p>
        </p:txBody>
      </p:sp>
      <p:sp>
        <p:nvSpPr>
          <p:cNvPr id="37" name="文本框 36"/>
          <p:cNvSpPr txBox="1"/>
          <p:nvPr>
            <p:custDataLst>
              <p:tags r:id="rId6"/>
            </p:custDataLst>
          </p:nvPr>
        </p:nvSpPr>
        <p:spPr>
          <a:xfrm>
            <a:off x="1096987" y="4543514"/>
            <a:ext cx="3717036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dirty="0">
                <a:solidFill>
                  <a:srgbClr val="0C31B3"/>
                </a:solidFill>
                <a:latin typeface="微软雅黑" panose="020B0503020204020204" charset="-122"/>
                <a:ea typeface="微软雅黑" panose="020B0503020204020204" charset="-122"/>
                <a:cs typeface="思源黑体 Regular" panose="020B0500000000000000" charset="-122"/>
                <a:sym typeface="+mn-lt"/>
              </a:rPr>
              <a:t>http://www.XXX.com/</a:t>
            </a:r>
            <a:endParaRPr lang="en-US" altLang="zh-CN" sz="2000" dirty="0">
              <a:solidFill>
                <a:srgbClr val="0C31B3"/>
              </a:solidFill>
              <a:latin typeface="微软雅黑" panose="020B0503020204020204" charset="-122"/>
              <a:ea typeface="微软雅黑" panose="020B0503020204020204" charset="-122"/>
              <a:cs typeface="思源黑体 Regular" panose="020B0500000000000000" charset="-122"/>
              <a:sym typeface="+mn-lt"/>
            </a:endParaRPr>
          </a:p>
        </p:txBody>
      </p:sp>
      <p:cxnSp>
        <p:nvCxnSpPr>
          <p:cNvPr id="43" name="直接连接符 42"/>
          <p:cNvCxnSpPr/>
          <p:nvPr>
            <p:custDataLst>
              <p:tags r:id="rId7"/>
            </p:custDataLst>
          </p:nvPr>
        </p:nvCxnSpPr>
        <p:spPr>
          <a:xfrm>
            <a:off x="1196070" y="3031669"/>
            <a:ext cx="3546475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  <a:alpha val="52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>
            <p:custDataLst>
              <p:tags r:id="rId8"/>
            </p:custDataLst>
          </p:nvPr>
        </p:nvCxnSpPr>
        <p:spPr>
          <a:xfrm>
            <a:off x="1196070" y="3982542"/>
            <a:ext cx="3546475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  <a:alpha val="52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>
            <p:custDataLst>
              <p:tags r:id="rId9"/>
            </p:custDataLst>
          </p:nvPr>
        </p:nvCxnSpPr>
        <p:spPr>
          <a:xfrm>
            <a:off x="1196070" y="4938461"/>
            <a:ext cx="3546475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  <a:alpha val="52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/>
          <p:nvPr/>
        </p:nvPicPr>
        <p:blipFill>
          <a:blip r:embed="rId10"/>
          <a:stretch>
            <a:fillRect/>
          </a:stretch>
        </p:blipFill>
        <p:spPr>
          <a:xfrm>
            <a:off x="5208905" y="1371600"/>
            <a:ext cx="6296400" cy="4838400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67BEFF"/>
            </a:gs>
            <a:gs pos="38000">
              <a:srgbClr val="E3F0FD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/>
          <p:nvPr/>
        </p:nvSpPr>
        <p:spPr>
          <a:xfrm>
            <a:off x="635" y="-419735"/>
            <a:ext cx="12191365" cy="441198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9161" h="7277">
                <a:moveTo>
                  <a:pt x="215" y="0"/>
                </a:moveTo>
                <a:lnTo>
                  <a:pt x="18983" y="0"/>
                </a:lnTo>
                <a:lnTo>
                  <a:pt x="18986" y="3"/>
                </a:lnTo>
                <a:cubicBezTo>
                  <a:pt x="19041" y="59"/>
                  <a:pt x="19094" y="115"/>
                  <a:pt x="19145" y="171"/>
                </a:cubicBezTo>
                <a:lnTo>
                  <a:pt x="19161" y="190"/>
                </a:lnTo>
                <a:lnTo>
                  <a:pt x="19161" y="4216"/>
                </a:lnTo>
                <a:lnTo>
                  <a:pt x="19145" y="4235"/>
                </a:lnTo>
                <a:cubicBezTo>
                  <a:pt x="17537" y="6026"/>
                  <a:pt x="13868" y="7277"/>
                  <a:pt x="9599" y="7277"/>
                </a:cubicBezTo>
                <a:cubicBezTo>
                  <a:pt x="5285" y="7277"/>
                  <a:pt x="1584" y="5999"/>
                  <a:pt x="3" y="4178"/>
                </a:cubicBezTo>
                <a:lnTo>
                  <a:pt x="0" y="4174"/>
                </a:lnTo>
                <a:lnTo>
                  <a:pt x="0" y="232"/>
                </a:lnTo>
                <a:lnTo>
                  <a:pt x="3" y="228"/>
                </a:lnTo>
                <a:cubicBezTo>
                  <a:pt x="69" y="152"/>
                  <a:pt x="139" y="77"/>
                  <a:pt x="212" y="3"/>
                </a:cubicBezTo>
                <a:lnTo>
                  <a:pt x="215" y="0"/>
                </a:lnTo>
                <a:close/>
              </a:path>
            </a:pathLst>
          </a:cu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635" y="-419735"/>
            <a:ext cx="136626" cy="147279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15" h="232">
                <a:moveTo>
                  <a:pt x="0" y="0"/>
                </a:moveTo>
                <a:lnTo>
                  <a:pt x="215" y="0"/>
                </a:lnTo>
                <a:lnTo>
                  <a:pt x="212" y="3"/>
                </a:lnTo>
                <a:cubicBezTo>
                  <a:pt x="139" y="77"/>
                  <a:pt x="69" y="152"/>
                  <a:pt x="3" y="228"/>
                </a:cubicBezTo>
                <a:lnTo>
                  <a:pt x="0" y="23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12054740" y="-419735"/>
            <a:ext cx="113130" cy="12058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78" h="190">
                <a:moveTo>
                  <a:pt x="0" y="0"/>
                </a:moveTo>
                <a:lnTo>
                  <a:pt x="178" y="0"/>
                </a:lnTo>
                <a:lnTo>
                  <a:pt x="178" y="190"/>
                </a:lnTo>
                <a:lnTo>
                  <a:pt x="162" y="171"/>
                </a:lnTo>
                <a:cubicBezTo>
                  <a:pt x="111" y="115"/>
                  <a:pt x="58" y="59"/>
                  <a:pt x="3" y="3"/>
                </a:cubicBez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3648710" y="4549140"/>
            <a:ext cx="6238875" cy="1198880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72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rPr>
              <a:t>感谢您的观看</a:t>
            </a:r>
            <a:endParaRPr lang="zh-CN" altLang="en-US" sz="7200">
              <a:solidFill>
                <a:schemeClr val="tx2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67BEFF"/>
            </a:gs>
            <a:gs pos="38000">
              <a:srgbClr val="E3F0FD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-10160" y="-25400"/>
            <a:ext cx="6898640" cy="6858000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1284605" y="671195"/>
            <a:ext cx="9540240" cy="5605780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n>
                <a:solidFill>
                  <a:schemeClr val="accent2">
                    <a:lumMod val="20000"/>
                    <a:lumOff val="80000"/>
                  </a:schemeClr>
                </a:solidFill>
              </a:ln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8219440" y="2433955"/>
            <a:ext cx="2611120" cy="2611120"/>
            <a:chOff x="13232" y="3960"/>
            <a:chExt cx="4112" cy="4112"/>
          </a:xfrm>
          <a:solidFill>
            <a:schemeClr val="accent1"/>
          </a:solidFill>
        </p:grpSpPr>
        <p:sp>
          <p:nvSpPr>
            <p:cNvPr id="8" name="圆角矩形 7"/>
            <p:cNvSpPr/>
            <p:nvPr/>
          </p:nvSpPr>
          <p:spPr>
            <a:xfrm rot="2700000">
              <a:off x="13232" y="3960"/>
              <a:ext cx="4112" cy="4112"/>
            </a:xfrm>
            <a:prstGeom prst="round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9" name="圆角矩形 8"/>
            <p:cNvSpPr/>
            <p:nvPr/>
          </p:nvSpPr>
          <p:spPr>
            <a:xfrm rot="2700000">
              <a:off x="13568" y="4296"/>
              <a:ext cx="3441" cy="3441"/>
            </a:xfrm>
            <a:prstGeom prst="roundRect">
              <a:avLst/>
            </a:prstGeom>
            <a:grpFill/>
            <a:ln w="22225">
              <a:solidFill>
                <a:schemeClr val="bg1">
                  <a:alpha val="94000"/>
                </a:scheme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>
            <p:custDataLst>
              <p:tags r:id="rId1"/>
            </p:custDataLst>
          </p:nvPr>
        </p:nvGrpSpPr>
        <p:grpSpPr>
          <a:xfrm>
            <a:off x="2513330" y="1685925"/>
            <a:ext cx="3917950" cy="651510"/>
            <a:chOff x="3430" y="2655"/>
            <a:chExt cx="6170" cy="1026"/>
          </a:xfrm>
        </p:grpSpPr>
        <p:sp>
          <p:nvSpPr>
            <p:cNvPr id="20" name="矩形 19"/>
            <p:cNvSpPr/>
            <p:nvPr>
              <p:custDataLst>
                <p:tags r:id="rId2"/>
              </p:custDataLst>
            </p:nvPr>
          </p:nvSpPr>
          <p:spPr>
            <a:xfrm>
              <a:off x="3430" y="2655"/>
              <a:ext cx="6170" cy="1026"/>
            </a:xfrm>
            <a:prstGeom prst="rect">
              <a:avLst/>
            </a:prstGeom>
            <a:noFill/>
            <a:ln w="22225">
              <a:solidFill>
                <a:srgbClr val="DCDCDC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5" name="文本框 24"/>
            <p:cNvSpPr txBox="1"/>
            <p:nvPr>
              <p:custDataLst>
                <p:tags r:id="rId3"/>
              </p:custDataLst>
            </p:nvPr>
          </p:nvSpPr>
          <p:spPr>
            <a:xfrm>
              <a:off x="4016" y="2761"/>
              <a:ext cx="963" cy="814"/>
            </a:xfrm>
            <a:prstGeom prst="rect">
              <a:avLst/>
            </a:prstGeom>
            <a:solidFill>
              <a:schemeClr val="accent1"/>
            </a:solidFill>
          </p:spPr>
          <p:txBody>
            <a:bodyPr>
              <a:noAutofit/>
              <a:extLst>
                <a:ext uri="{4A0BC546-FE56-4ADE-93B0-CB8AF2F6F144}">
                  <wpsdc:textFrameExt xmlns:wpsdc="http://www.wps.cn/officeDocument/2022/drawingmlCustomData" type="text"/>
                </a:ext>
              </a:extLst>
            </a:bodyPr>
            <a:p>
              <a:pPr algn="l"/>
              <a:r>
                <a:rPr lang="en-US" altLang="zh-CN" sz="28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01</a:t>
              </a:r>
              <a:endParaRPr lang="en-US" altLang="zh-CN" sz="28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26" name="文本框 25"/>
            <p:cNvSpPr txBox="1"/>
            <p:nvPr>
              <p:custDataLst>
                <p:tags r:id="rId4"/>
              </p:custDataLst>
            </p:nvPr>
          </p:nvSpPr>
          <p:spPr>
            <a:xfrm>
              <a:off x="5696" y="2710"/>
              <a:ext cx="3489" cy="916"/>
            </a:xfrm>
            <a:prstGeom prst="rect">
              <a:avLst/>
            </a:prstGeom>
          </p:spPr>
          <p:txBody>
            <a:bodyPr wrap="square">
              <a:noAutofit/>
              <a:extLst>
                <a:ext uri="{4A0BC546-FE56-4ADE-93B0-CB8AF2F6F144}">
                  <wpsdc:textFrameExt xmlns:wpsdc="http://www.wps.cn/officeDocument/2022/drawingmlCustomData" type="text"/>
                </a:ext>
              </a:extLst>
            </a:bodyPr>
            <a:p>
              <a:pPr algn="l"/>
              <a:r>
                <a:rPr lang="zh-CN" altLang="en-US" sz="2800" b="1">
                  <a:solidFill>
                    <a:schemeClr val="tx2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公司简介</a:t>
              </a:r>
              <a:endParaRPr lang="zh-CN" altLang="en-US" sz="2800" b="1">
                <a:solidFill>
                  <a:schemeClr val="tx2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</p:grpSp>
      <p:grpSp>
        <p:nvGrpSpPr>
          <p:cNvPr id="28" name="组合 27"/>
          <p:cNvGrpSpPr/>
          <p:nvPr>
            <p:custDataLst>
              <p:tags r:id="rId5"/>
            </p:custDataLst>
          </p:nvPr>
        </p:nvGrpSpPr>
        <p:grpSpPr>
          <a:xfrm>
            <a:off x="2513330" y="2742565"/>
            <a:ext cx="3917950" cy="651510"/>
            <a:chOff x="3430" y="2655"/>
            <a:chExt cx="6170" cy="1026"/>
          </a:xfrm>
        </p:grpSpPr>
        <p:sp>
          <p:nvSpPr>
            <p:cNvPr id="29" name="矩形 28"/>
            <p:cNvSpPr/>
            <p:nvPr>
              <p:custDataLst>
                <p:tags r:id="rId6"/>
              </p:custDataLst>
            </p:nvPr>
          </p:nvSpPr>
          <p:spPr>
            <a:xfrm>
              <a:off x="3430" y="2655"/>
              <a:ext cx="6170" cy="1026"/>
            </a:xfrm>
            <a:prstGeom prst="rect">
              <a:avLst/>
            </a:prstGeom>
            <a:noFill/>
            <a:ln w="22225">
              <a:solidFill>
                <a:srgbClr val="DCDCDC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0" name="文本框 29"/>
            <p:cNvSpPr txBox="1"/>
            <p:nvPr>
              <p:custDataLst>
                <p:tags r:id="rId7"/>
              </p:custDataLst>
            </p:nvPr>
          </p:nvSpPr>
          <p:spPr>
            <a:xfrm>
              <a:off x="4016" y="2761"/>
              <a:ext cx="963" cy="814"/>
            </a:xfrm>
            <a:prstGeom prst="rect">
              <a:avLst/>
            </a:prstGeom>
            <a:solidFill>
              <a:schemeClr val="accent1"/>
            </a:solidFill>
          </p:spPr>
          <p:txBody>
            <a:bodyPr>
              <a:noAutofit/>
              <a:extLst>
                <a:ext uri="{4A0BC546-FE56-4ADE-93B0-CB8AF2F6F144}">
                  <wpsdc:textFrameExt xmlns:wpsdc="http://www.wps.cn/officeDocument/2022/drawingmlCustomData" type="text"/>
                </a:ext>
              </a:extLst>
            </a:bodyPr>
            <a:p>
              <a:pPr algn="l"/>
              <a:r>
                <a:rPr lang="en-US" altLang="zh-CN" sz="28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02</a:t>
              </a:r>
              <a:endParaRPr lang="en-US" altLang="zh-CN" sz="28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31" name="文本框 30"/>
            <p:cNvSpPr txBox="1"/>
            <p:nvPr>
              <p:custDataLst>
                <p:tags r:id="rId8"/>
              </p:custDataLst>
            </p:nvPr>
          </p:nvSpPr>
          <p:spPr>
            <a:xfrm>
              <a:off x="5696" y="2710"/>
              <a:ext cx="3489" cy="916"/>
            </a:xfrm>
            <a:prstGeom prst="rect">
              <a:avLst/>
            </a:prstGeom>
          </p:spPr>
          <p:txBody>
            <a:bodyPr wrap="square">
              <a:noAutofit/>
              <a:extLst>
                <a:ext uri="{4A0BC546-FE56-4ADE-93B0-CB8AF2F6F144}">
                  <wpsdc:textFrameExt xmlns:wpsdc="http://www.wps.cn/officeDocument/2022/drawingmlCustomData" type="text"/>
                </a:ext>
              </a:extLst>
            </a:bodyPr>
            <a:p>
              <a:pPr algn="l"/>
              <a:r>
                <a:rPr lang="zh-CN" altLang="en-US" sz="2800" b="1">
                  <a:solidFill>
                    <a:schemeClr val="tx2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产品与服务</a:t>
              </a:r>
              <a:endParaRPr lang="zh-CN" altLang="en-US" sz="2800" b="1">
                <a:solidFill>
                  <a:schemeClr val="tx2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</p:grpSp>
      <p:grpSp>
        <p:nvGrpSpPr>
          <p:cNvPr id="33" name="组合 32"/>
          <p:cNvGrpSpPr/>
          <p:nvPr>
            <p:custDataLst>
              <p:tags r:id="rId9"/>
            </p:custDataLst>
          </p:nvPr>
        </p:nvGrpSpPr>
        <p:grpSpPr>
          <a:xfrm>
            <a:off x="2513330" y="4820920"/>
            <a:ext cx="3917950" cy="651510"/>
            <a:chOff x="3430" y="2655"/>
            <a:chExt cx="6170" cy="1026"/>
          </a:xfrm>
        </p:grpSpPr>
        <p:sp>
          <p:nvSpPr>
            <p:cNvPr id="34" name="矩形 33"/>
            <p:cNvSpPr/>
            <p:nvPr>
              <p:custDataLst>
                <p:tags r:id="rId10"/>
              </p:custDataLst>
            </p:nvPr>
          </p:nvSpPr>
          <p:spPr>
            <a:xfrm>
              <a:off x="3430" y="2655"/>
              <a:ext cx="6170" cy="1026"/>
            </a:xfrm>
            <a:prstGeom prst="rect">
              <a:avLst/>
            </a:prstGeom>
            <a:noFill/>
            <a:ln w="22225">
              <a:solidFill>
                <a:srgbClr val="DCDCDC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>
              <p:custDataLst>
                <p:tags r:id="rId11"/>
              </p:custDataLst>
            </p:nvPr>
          </p:nvSpPr>
          <p:spPr>
            <a:xfrm>
              <a:off x="4016" y="2761"/>
              <a:ext cx="963" cy="814"/>
            </a:xfrm>
            <a:prstGeom prst="rect">
              <a:avLst/>
            </a:prstGeom>
            <a:solidFill>
              <a:schemeClr val="accent1"/>
            </a:solidFill>
          </p:spPr>
          <p:txBody>
            <a:bodyPr>
              <a:noAutofit/>
              <a:extLst>
                <a:ext uri="{4A0BC546-FE56-4ADE-93B0-CB8AF2F6F144}">
                  <wpsdc:textFrameExt xmlns:wpsdc="http://www.wps.cn/officeDocument/2022/drawingmlCustomData" type="text"/>
                </a:ext>
              </a:extLst>
            </a:bodyPr>
            <a:p>
              <a:pPr algn="l"/>
              <a:r>
                <a:rPr lang="en-US" altLang="zh-CN" sz="28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04</a:t>
              </a:r>
              <a:endParaRPr lang="en-US" altLang="zh-CN" sz="28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36" name="文本框 35"/>
            <p:cNvSpPr txBox="1"/>
            <p:nvPr>
              <p:custDataLst>
                <p:tags r:id="rId12"/>
              </p:custDataLst>
            </p:nvPr>
          </p:nvSpPr>
          <p:spPr>
            <a:xfrm>
              <a:off x="5696" y="2710"/>
              <a:ext cx="3489" cy="916"/>
            </a:xfrm>
            <a:prstGeom prst="rect">
              <a:avLst/>
            </a:prstGeom>
          </p:spPr>
          <p:txBody>
            <a:bodyPr wrap="square">
              <a:noAutofit/>
              <a:extLst>
                <a:ext uri="{4A0BC546-FE56-4ADE-93B0-CB8AF2F6F144}">
                  <wpsdc:textFrameExt xmlns:wpsdc="http://www.wps.cn/officeDocument/2022/drawingmlCustomData" type="text"/>
                </a:ext>
              </a:extLst>
            </a:bodyPr>
            <a:p>
              <a:pPr algn="l"/>
              <a:r>
                <a:rPr lang="zh-CN" altLang="en-US" sz="2800" b="1">
                  <a:solidFill>
                    <a:schemeClr val="tx2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合作伙伴</a:t>
              </a:r>
              <a:endParaRPr lang="zh-CN" altLang="en-US" sz="2800" b="1">
                <a:solidFill>
                  <a:schemeClr val="tx2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</p:grpSp>
      <p:grpSp>
        <p:nvGrpSpPr>
          <p:cNvPr id="37" name="组合 36"/>
          <p:cNvGrpSpPr/>
          <p:nvPr>
            <p:custDataLst>
              <p:tags r:id="rId13"/>
            </p:custDataLst>
          </p:nvPr>
        </p:nvGrpSpPr>
        <p:grpSpPr>
          <a:xfrm>
            <a:off x="2513330" y="3799205"/>
            <a:ext cx="3917950" cy="651510"/>
            <a:chOff x="3430" y="2655"/>
            <a:chExt cx="6170" cy="1026"/>
          </a:xfrm>
        </p:grpSpPr>
        <p:sp>
          <p:nvSpPr>
            <p:cNvPr id="38" name="矩形 37"/>
            <p:cNvSpPr/>
            <p:nvPr>
              <p:custDataLst>
                <p:tags r:id="rId14"/>
              </p:custDataLst>
            </p:nvPr>
          </p:nvSpPr>
          <p:spPr>
            <a:xfrm>
              <a:off x="3430" y="2655"/>
              <a:ext cx="6170" cy="1026"/>
            </a:xfrm>
            <a:prstGeom prst="rect">
              <a:avLst/>
            </a:prstGeom>
            <a:noFill/>
            <a:ln w="22225">
              <a:solidFill>
                <a:srgbClr val="DCDCDC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9" name="文本框 38"/>
            <p:cNvSpPr txBox="1"/>
            <p:nvPr>
              <p:custDataLst>
                <p:tags r:id="rId15"/>
              </p:custDataLst>
            </p:nvPr>
          </p:nvSpPr>
          <p:spPr>
            <a:xfrm>
              <a:off x="4016" y="2761"/>
              <a:ext cx="963" cy="814"/>
            </a:xfrm>
            <a:prstGeom prst="rect">
              <a:avLst/>
            </a:prstGeom>
            <a:solidFill>
              <a:schemeClr val="accent1"/>
            </a:solidFill>
          </p:spPr>
          <p:txBody>
            <a:bodyPr>
              <a:noAutofit/>
              <a:extLst>
                <a:ext uri="{4A0BC546-FE56-4ADE-93B0-CB8AF2F6F144}">
                  <wpsdc:textFrameExt xmlns:wpsdc="http://www.wps.cn/officeDocument/2022/drawingmlCustomData" type="text"/>
                </a:ext>
              </a:extLst>
            </a:bodyPr>
            <a:p>
              <a:pPr algn="l"/>
              <a:r>
                <a:rPr lang="en-US" altLang="zh-CN" sz="28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03</a:t>
              </a:r>
              <a:endParaRPr lang="en-US" altLang="zh-CN" sz="28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40" name="文本框 39"/>
            <p:cNvSpPr txBox="1"/>
            <p:nvPr>
              <p:custDataLst>
                <p:tags r:id="rId16"/>
              </p:custDataLst>
            </p:nvPr>
          </p:nvSpPr>
          <p:spPr>
            <a:xfrm>
              <a:off x="5696" y="2710"/>
              <a:ext cx="3793" cy="916"/>
            </a:xfrm>
            <a:prstGeom prst="rect">
              <a:avLst/>
            </a:prstGeom>
          </p:spPr>
          <p:txBody>
            <a:bodyPr wrap="square">
              <a:noAutofit/>
              <a:extLst>
                <a:ext uri="{4A0BC546-FE56-4ADE-93B0-CB8AF2F6F144}">
                  <wpsdc:textFrameExt xmlns:wpsdc="http://www.wps.cn/officeDocument/2022/drawingmlCustomData" type="text"/>
                </a:ext>
              </a:extLst>
            </a:bodyPr>
            <a:p>
              <a:pPr algn="l"/>
              <a:r>
                <a:rPr lang="zh-CN" altLang="en-US" sz="2800" b="1">
                  <a:solidFill>
                    <a:schemeClr val="tx2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市场数据</a:t>
              </a:r>
              <a:r>
                <a:rPr lang="zh-CN" altLang="en-US" sz="2800" b="1">
                  <a:solidFill>
                    <a:schemeClr val="tx2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分析</a:t>
              </a:r>
              <a:endParaRPr lang="zh-CN" altLang="en-US" sz="2800" b="1">
                <a:solidFill>
                  <a:schemeClr val="tx2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</p:grpSp>
      <p:sp>
        <p:nvSpPr>
          <p:cNvPr id="42" name="文本框 41"/>
          <p:cNvSpPr txBox="1"/>
          <p:nvPr/>
        </p:nvSpPr>
        <p:spPr>
          <a:xfrm>
            <a:off x="8879840" y="3394075"/>
            <a:ext cx="1473200" cy="668655"/>
          </a:xfrm>
          <a:prstGeom prst="rect">
            <a:avLst/>
          </a:prstGeom>
        </p:spPr>
        <p:txBody>
          <a:bodyPr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4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rPr>
              <a:t>目录</a:t>
            </a:r>
            <a:endParaRPr lang="zh-CN" altLang="en-US" sz="440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  <p:custDataLst>
      <p:tags r:id="rId17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67BEFF"/>
            </a:gs>
            <a:gs pos="38000">
              <a:srgbClr val="E3F0FD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/>
          <p:nvPr/>
        </p:nvSpPr>
        <p:spPr>
          <a:xfrm>
            <a:off x="0" y="0"/>
            <a:ext cx="4495800" cy="6858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080" h="10800">
                <a:moveTo>
                  <a:pt x="0" y="0"/>
                </a:moveTo>
                <a:lnTo>
                  <a:pt x="4434" y="0"/>
                </a:lnTo>
                <a:lnTo>
                  <a:pt x="4483" y="34"/>
                </a:lnTo>
                <a:cubicBezTo>
                  <a:pt x="6055" y="1152"/>
                  <a:pt x="7080" y="2988"/>
                  <a:pt x="7080" y="5064"/>
                </a:cubicBezTo>
                <a:cubicBezTo>
                  <a:pt x="7080" y="7645"/>
                  <a:pt x="5494" y="9857"/>
                  <a:pt x="3243" y="10776"/>
                </a:cubicBezTo>
                <a:lnTo>
                  <a:pt x="3184" y="10800"/>
                </a:lnTo>
                <a:lnTo>
                  <a:pt x="0" y="108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16" name="图片 15" descr="图片1"/>
          <p:cNvPicPr>
            <a:picLocks noChangeAspect="1"/>
          </p:cNvPicPr>
          <p:nvPr/>
        </p:nvPicPr>
        <p:blipFill>
          <a:blip r:embed="rId1">
            <a:alphaModFix amt="39000"/>
          </a:blip>
          <a:stretch>
            <a:fillRect/>
          </a:stretch>
        </p:blipFill>
        <p:spPr>
          <a:xfrm>
            <a:off x="7758430" y="0"/>
            <a:ext cx="4433570" cy="6858000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1309370" y="2599055"/>
            <a:ext cx="1877060" cy="1209675"/>
          </a:xfrm>
          <a:prstGeom prst="rect">
            <a:avLst/>
          </a:prstGeom>
        </p:spPr>
        <p:txBody>
          <a:bodyPr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ctr"/>
            <a:r>
              <a:rPr lang="en-US" altLang="zh-CN" sz="8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01</a:t>
            </a:r>
            <a:endParaRPr lang="en-US" altLang="zh-CN" sz="88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053965" y="2823845"/>
            <a:ext cx="4403090" cy="1209675"/>
          </a:xfrm>
          <a:prstGeom prst="rect">
            <a:avLst/>
          </a:prstGeom>
        </p:spPr>
        <p:txBody>
          <a:bodyPr wrap="square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6600" b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公司简介</a:t>
            </a:r>
            <a:endParaRPr lang="zh-CN" altLang="en-US" sz="6600" b="1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algn="l"/>
            <a:endParaRPr lang="zh-CN" altLang="en-US" sz="6600" b="1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67BEFF"/>
            </a:gs>
            <a:gs pos="38000">
              <a:srgbClr val="E3F0FD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28"/>
          <p:cNvSpPr txBox="1"/>
          <p:nvPr/>
        </p:nvSpPr>
        <p:spPr>
          <a:xfrm>
            <a:off x="5209222" y="389698"/>
            <a:ext cx="1772653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0C31B3"/>
                </a:solidFill>
                <a:latin typeface="微软雅黑" panose="020B0503020204020204" charset="-122"/>
                <a:ea typeface="微软雅黑" panose="020B0503020204020204" charset="-122"/>
                <a:cs typeface="思源黑体 Bold" panose="020B0800000000000000" charset="-122"/>
                <a:sym typeface="+mn-lt"/>
              </a:rPr>
              <a:t>关于我们</a:t>
            </a:r>
            <a:endParaRPr lang="zh-CN" altLang="en-US" sz="2800" dirty="0">
              <a:solidFill>
                <a:srgbClr val="0C31B3"/>
              </a:solidFill>
              <a:latin typeface="微软雅黑" panose="020B0503020204020204" charset="-122"/>
              <a:ea typeface="微软雅黑" panose="020B0503020204020204" charset="-122"/>
              <a:cs typeface="思源黑体 Bold" panose="020B0800000000000000" charset="-122"/>
              <a:sym typeface="+mn-lt"/>
            </a:endParaRPr>
          </a:p>
        </p:txBody>
      </p:sp>
      <p:cxnSp>
        <p:nvCxnSpPr>
          <p:cNvPr id="30" name="直接连接符 29"/>
          <p:cNvCxnSpPr/>
          <p:nvPr/>
        </p:nvCxnSpPr>
        <p:spPr>
          <a:xfrm flipH="1">
            <a:off x="3899114" y="657215"/>
            <a:ext cx="1310108" cy="0"/>
          </a:xfrm>
          <a:prstGeom prst="line">
            <a:avLst/>
          </a:prstGeom>
          <a:ln w="19050">
            <a:gradFill>
              <a:gsLst>
                <a:gs pos="0">
                  <a:srgbClr val="0C31B3"/>
                </a:gs>
                <a:gs pos="100000">
                  <a:srgbClr val="0C31B3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6981875" y="650916"/>
            <a:ext cx="1364003" cy="392"/>
          </a:xfrm>
          <a:prstGeom prst="line">
            <a:avLst/>
          </a:prstGeom>
          <a:ln w="19050">
            <a:gradFill>
              <a:gsLst>
                <a:gs pos="0">
                  <a:srgbClr val="0C31B3"/>
                </a:gs>
                <a:gs pos="100000">
                  <a:srgbClr val="0C31B3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椭圆 3"/>
          <p:cNvSpPr/>
          <p:nvPr/>
        </p:nvSpPr>
        <p:spPr>
          <a:xfrm>
            <a:off x="1457960" y="1534160"/>
            <a:ext cx="2275205" cy="2275205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 </a:t>
            </a:r>
            <a:endParaRPr lang="en-US" altLang="zh-CN"/>
          </a:p>
        </p:txBody>
      </p:sp>
      <p:sp>
        <p:nvSpPr>
          <p:cNvPr id="5" name="椭圆 4"/>
          <p:cNvSpPr/>
          <p:nvPr/>
        </p:nvSpPr>
        <p:spPr>
          <a:xfrm>
            <a:off x="4707890" y="1534795"/>
            <a:ext cx="2275205" cy="2275205"/>
          </a:xfrm>
          <a:prstGeom prst="ellipse">
            <a:avLst/>
          </a:prstGeom>
          <a:solidFill>
            <a:schemeClr val="accent1">
              <a:alpha val="98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7957820" y="1535430"/>
            <a:ext cx="2275205" cy="2275205"/>
          </a:xfrm>
          <a:prstGeom prst="ellipse">
            <a:avLst/>
          </a:prstGeom>
          <a:solidFill>
            <a:schemeClr val="accent6">
              <a:lumMod val="75000"/>
              <a:alpha val="98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766570" y="2258060"/>
            <a:ext cx="1658620" cy="829945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ctr"/>
            <a:r>
              <a:rPr lang="en-US" altLang="zh-CN" sz="2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20000000</a:t>
            </a:r>
            <a:endParaRPr lang="en-US" altLang="zh-CN" sz="24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altLang="en-US" sz="2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营业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额</a:t>
            </a:r>
            <a:endParaRPr lang="zh-CN" altLang="en-US" sz="24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105400" y="2471420"/>
            <a:ext cx="1656715" cy="433070"/>
          </a:xfrm>
          <a:prstGeom prst="rect">
            <a:avLst/>
          </a:prstGeom>
        </p:spPr>
        <p:txBody>
          <a:bodyPr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2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全国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强</a:t>
            </a:r>
            <a:endParaRPr lang="zh-CN" altLang="en-US" sz="24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312150" y="2258060"/>
            <a:ext cx="1658620" cy="829945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ctr"/>
            <a:r>
              <a:rPr lang="en-US" altLang="zh-CN" sz="2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65%</a:t>
            </a:r>
            <a:endParaRPr lang="en-US" altLang="zh-CN" sz="24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altLang="en-US" sz="2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市场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份额</a:t>
            </a:r>
            <a:endParaRPr lang="zh-CN" altLang="en-US" sz="24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79170" y="4301490"/>
            <a:ext cx="10474325" cy="1383665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indent="508000" algn="l" fontAlgn="auto"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我公司是网络设备销售企业，自</a:t>
            </a:r>
            <a:r>
              <a:rPr lang="en-US" altLang="zh-CN" sz="200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1995</a:t>
            </a:r>
            <a:r>
              <a:rPr lang="zh-CN" altLang="en-US" sz="200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成立以来，专注于高品质网络设备的销售与服务。我们致力于为客户提供包括路由器、交换机、防火墙等在内的全面网络解决方案。经过多年的稳健发展，我们已成为业界领先的网络设备供应商，以专业的技术和优质的服务赢得了广大客户的信赖与支持</a:t>
            </a:r>
            <a:r>
              <a:rPr lang="zh-CN" altLang="en-US" sz="240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240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67BEFF"/>
            </a:gs>
            <a:gs pos="38000">
              <a:srgbClr val="E3F0FD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28"/>
          <p:cNvSpPr txBox="1"/>
          <p:nvPr/>
        </p:nvSpPr>
        <p:spPr>
          <a:xfrm>
            <a:off x="5209222" y="389698"/>
            <a:ext cx="1772653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0C31B3"/>
                </a:solidFill>
                <a:latin typeface="微软雅黑" panose="020B0503020204020204" charset="-122"/>
                <a:ea typeface="微软雅黑" panose="020B0503020204020204" charset="-122"/>
                <a:cs typeface="思源黑体 Bold" panose="020B0800000000000000" charset="-122"/>
                <a:sym typeface="+mn-lt"/>
              </a:rPr>
              <a:t>发展历程</a:t>
            </a:r>
            <a:endParaRPr lang="zh-CN" altLang="en-US" sz="2800" dirty="0">
              <a:solidFill>
                <a:srgbClr val="0C31B3"/>
              </a:solidFill>
              <a:latin typeface="微软雅黑" panose="020B0503020204020204" charset="-122"/>
              <a:ea typeface="微软雅黑" panose="020B0503020204020204" charset="-122"/>
              <a:cs typeface="思源黑体 Bold" panose="020B0800000000000000" charset="-122"/>
              <a:sym typeface="+mn-lt"/>
            </a:endParaRPr>
          </a:p>
        </p:txBody>
      </p:sp>
      <p:cxnSp>
        <p:nvCxnSpPr>
          <p:cNvPr id="30" name="直接连接符 29"/>
          <p:cNvCxnSpPr/>
          <p:nvPr/>
        </p:nvCxnSpPr>
        <p:spPr>
          <a:xfrm flipH="1">
            <a:off x="3899114" y="657215"/>
            <a:ext cx="1310108" cy="0"/>
          </a:xfrm>
          <a:prstGeom prst="line">
            <a:avLst/>
          </a:prstGeom>
          <a:ln w="19050">
            <a:gradFill>
              <a:gsLst>
                <a:gs pos="0">
                  <a:srgbClr val="0C31B3"/>
                </a:gs>
                <a:gs pos="100000">
                  <a:srgbClr val="0C31B3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6981875" y="650916"/>
            <a:ext cx="1364003" cy="392"/>
          </a:xfrm>
          <a:prstGeom prst="line">
            <a:avLst/>
          </a:prstGeom>
          <a:ln w="19050">
            <a:gradFill>
              <a:gsLst>
                <a:gs pos="0">
                  <a:srgbClr val="0C31B3"/>
                </a:gs>
                <a:gs pos="100000">
                  <a:srgbClr val="0C31B3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任意多边形 27"/>
          <p:cNvSpPr/>
          <p:nvPr>
            <p:custDataLst>
              <p:tags r:id="rId1"/>
            </p:custDataLst>
          </p:nvPr>
        </p:nvSpPr>
        <p:spPr>
          <a:xfrm>
            <a:off x="579201" y="2675005"/>
            <a:ext cx="11022168" cy="1904786"/>
          </a:xfrm>
          <a:custGeom>
            <a:avLst/>
            <a:gdLst>
              <a:gd name="connsiteX0" fmla="*/ 16538 w 16538"/>
              <a:gd name="connsiteY0" fmla="*/ 0 h 2858"/>
              <a:gd name="connsiteX1" fmla="*/ 16500 w 16538"/>
              <a:gd name="connsiteY1" fmla="*/ 33 h 2858"/>
              <a:gd name="connsiteX2" fmla="*/ 8269 w 16538"/>
              <a:gd name="connsiteY2" fmla="*/ 2858 h 2858"/>
              <a:gd name="connsiteX3" fmla="*/ 39 w 16538"/>
              <a:gd name="connsiteY3" fmla="*/ 33 h 2858"/>
              <a:gd name="connsiteX4" fmla="*/ 0 w 16538"/>
              <a:gd name="connsiteY4" fmla="*/ 0 h 2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538" h="2858">
                <a:moveTo>
                  <a:pt x="16538" y="0"/>
                </a:moveTo>
                <a:lnTo>
                  <a:pt x="16500" y="33"/>
                </a:lnTo>
                <a:cubicBezTo>
                  <a:pt x="14393" y="1778"/>
                  <a:pt x="11483" y="2858"/>
                  <a:pt x="8269" y="2858"/>
                </a:cubicBezTo>
                <a:cubicBezTo>
                  <a:pt x="5055" y="2858"/>
                  <a:pt x="2145" y="1778"/>
                  <a:pt x="39" y="33"/>
                </a:cubicBezTo>
                <a:lnTo>
                  <a:pt x="0" y="0"/>
                </a:lnTo>
              </a:path>
            </a:pathLst>
          </a:custGeom>
          <a:ln w="123825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67000">
                  <a:schemeClr val="accent1">
                    <a:alpha val="100000"/>
                  </a:schemeClr>
                </a:gs>
              </a:gsLst>
              <a:lin ang="0" scaled="1"/>
            </a:gra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/>
          </a:bodyPr>
          <a:p>
            <a:pPr lvl="0" algn="ctr">
              <a:buClrTx/>
              <a:buSzTx/>
              <a:buFontTx/>
            </a:pPr>
            <a:endParaRPr lang="zh-CN" altLang="en-US">
              <a:solidFill>
                <a:schemeClr val="tx1"/>
              </a:solidFill>
              <a:sym typeface="+mn-ea"/>
            </a:endParaRPr>
          </a:p>
        </p:txBody>
      </p:sp>
      <p:sp>
        <p:nvSpPr>
          <p:cNvPr id="31" name="圆角矩形 30"/>
          <p:cNvSpPr/>
          <p:nvPr>
            <p:custDataLst>
              <p:tags r:id="rId2"/>
            </p:custDataLst>
          </p:nvPr>
        </p:nvSpPr>
        <p:spPr>
          <a:xfrm>
            <a:off x="1746866" y="2836958"/>
            <a:ext cx="1611537" cy="439207"/>
          </a:xfrm>
          <a:prstGeom prst="roundRect">
            <a:avLst>
              <a:gd name="adj" fmla="val 50000"/>
            </a:avLst>
          </a:prstGeom>
          <a:gradFill>
            <a:gsLst>
              <a:gs pos="48000">
                <a:schemeClr val="accent1">
                  <a:alpha val="100000"/>
                </a:schemeClr>
              </a:gs>
              <a:gs pos="0">
                <a:schemeClr val="accent1">
                  <a:lumMod val="60000"/>
                  <a:lumOff val="40000"/>
                  <a:alpha val="100000"/>
                </a:schemeClr>
              </a:gs>
              <a:gs pos="81000">
                <a:schemeClr val="accent1">
                  <a:alpha val="100000"/>
                </a:schemeClr>
              </a:gs>
              <a:gs pos="100000">
                <a:schemeClr val="accent1">
                  <a:alpha val="100000"/>
                </a:schemeClr>
              </a:gs>
            </a:gsLst>
            <a:lin ang="5400000" scaled="0"/>
          </a:gra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1600" b="1">
                <a:solidFill>
                  <a:schemeClr val="lt1"/>
                </a:solidFill>
                <a:latin typeface="+mn-ea"/>
                <a:cs typeface="+mn-ea"/>
                <a:sym typeface="+mn-ea"/>
              </a:rPr>
              <a:t>1995</a:t>
            </a:r>
            <a:r>
              <a:rPr lang="zh-CN" altLang="en-US" sz="1600" b="1">
                <a:solidFill>
                  <a:schemeClr val="lt1"/>
                </a:solidFill>
                <a:latin typeface="+mn-ea"/>
                <a:cs typeface="+mn-ea"/>
                <a:sym typeface="+mn-ea"/>
              </a:rPr>
              <a:t>年</a:t>
            </a:r>
            <a:endParaRPr lang="zh-CN" altLang="en-US" sz="1600" b="1">
              <a:solidFill>
                <a:schemeClr val="l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35" name="椭圆 34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2442666" y="3724703"/>
            <a:ext cx="219270" cy="219270"/>
          </a:xfrm>
          <a:prstGeom prst="ellipse">
            <a:avLst/>
          </a:prstGeom>
          <a:gradFill>
            <a:gsLst>
              <a:gs pos="54000">
                <a:schemeClr val="accent1">
                  <a:alpha val="100000"/>
                </a:schemeClr>
              </a:gs>
              <a:gs pos="0">
                <a:schemeClr val="accent1">
                  <a:lumMod val="60000"/>
                  <a:lumOff val="40000"/>
                  <a:alpha val="100000"/>
                </a:schemeClr>
              </a:gs>
            </a:gsLst>
            <a:lin ang="5400000" scaled="0"/>
          </a:gradFill>
          <a:ln w="19050">
            <a:gradFill>
              <a:gsLst>
                <a:gs pos="37000">
                  <a:srgbClr val="FFFFFF"/>
                </a:gs>
                <a:gs pos="0">
                  <a:schemeClr val="accent1">
                    <a:lumMod val="20000"/>
                    <a:lumOff val="80000"/>
                    <a:alpha val="100000"/>
                  </a:schemeClr>
                </a:gs>
                <a:gs pos="100000">
                  <a:srgbClr val="FFFFFF"/>
                </a:gs>
                <a:gs pos="71000">
                  <a:schemeClr val="accent1">
                    <a:lumMod val="20000"/>
                    <a:lumOff val="80000"/>
                    <a:alpha val="100000"/>
                  </a:schemeClr>
                </a:gs>
              </a:gsLst>
              <a:lin ang="16200000" scaled="0"/>
            </a:gradFill>
          </a:ln>
          <a:effectLst>
            <a:outerShdw blurRad="342900" sx="106000" sy="106000" algn="ctr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 fontScale="25000" lnSpcReduction="20000"/>
          </a:bodyPr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sym typeface="+mn-ea"/>
            </a:endParaRPr>
          </a:p>
        </p:txBody>
      </p:sp>
      <p:sp>
        <p:nvSpPr>
          <p:cNvPr id="36" name="圆角矩形 35"/>
          <p:cNvSpPr/>
          <p:nvPr>
            <p:custDataLst>
              <p:tags r:id="rId4"/>
            </p:custDataLst>
          </p:nvPr>
        </p:nvSpPr>
        <p:spPr>
          <a:xfrm>
            <a:off x="6652790" y="3458113"/>
            <a:ext cx="1611537" cy="439207"/>
          </a:xfrm>
          <a:prstGeom prst="roundRect">
            <a:avLst>
              <a:gd name="adj" fmla="val 50000"/>
            </a:avLst>
          </a:prstGeom>
          <a:gradFill>
            <a:gsLst>
              <a:gs pos="48000">
                <a:schemeClr val="accent1">
                  <a:alpha val="100000"/>
                </a:schemeClr>
              </a:gs>
              <a:gs pos="0">
                <a:schemeClr val="accent1">
                  <a:lumMod val="60000"/>
                  <a:lumOff val="40000"/>
                  <a:alpha val="100000"/>
                </a:schemeClr>
              </a:gs>
              <a:gs pos="81000">
                <a:schemeClr val="accent1">
                  <a:alpha val="100000"/>
                </a:schemeClr>
              </a:gs>
              <a:gs pos="100000">
                <a:schemeClr val="accent1">
                  <a:alpha val="100000"/>
                </a:schemeClr>
              </a:gs>
            </a:gsLst>
            <a:lin ang="5400000" scaled="0"/>
          </a:gra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1600" b="1">
                <a:solidFill>
                  <a:schemeClr val="lt1"/>
                </a:solidFill>
                <a:latin typeface="+mn-ea"/>
                <a:cs typeface="+mn-ea"/>
                <a:sym typeface="+mn-ea"/>
              </a:rPr>
              <a:t>2015</a:t>
            </a:r>
            <a:r>
              <a:rPr lang="zh-CN" altLang="en-US" sz="1600" b="1">
                <a:solidFill>
                  <a:schemeClr val="lt1"/>
                </a:solidFill>
                <a:latin typeface="+mn-ea"/>
                <a:cs typeface="+mn-ea"/>
                <a:sym typeface="+mn-ea"/>
              </a:rPr>
              <a:t>年</a:t>
            </a:r>
            <a:endParaRPr lang="zh-CN" altLang="en-US" sz="1600" b="1">
              <a:solidFill>
                <a:schemeClr val="l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37" name="椭圆 36"/>
          <p:cNvSpPr>
            <a:spLocks noChangeAspect="1"/>
          </p:cNvSpPr>
          <p:nvPr>
            <p:custDataLst>
              <p:tags r:id="rId5"/>
            </p:custDataLst>
          </p:nvPr>
        </p:nvSpPr>
        <p:spPr>
          <a:xfrm>
            <a:off x="7348590" y="4345858"/>
            <a:ext cx="219270" cy="219270"/>
          </a:xfrm>
          <a:prstGeom prst="ellipse">
            <a:avLst/>
          </a:prstGeom>
          <a:gradFill>
            <a:gsLst>
              <a:gs pos="54000">
                <a:schemeClr val="accent1">
                  <a:alpha val="100000"/>
                </a:schemeClr>
              </a:gs>
              <a:gs pos="0">
                <a:schemeClr val="accent1">
                  <a:lumMod val="60000"/>
                  <a:lumOff val="40000"/>
                  <a:alpha val="100000"/>
                </a:schemeClr>
              </a:gs>
            </a:gsLst>
            <a:lin ang="5400000" scaled="0"/>
          </a:gradFill>
          <a:ln w="19050">
            <a:gradFill>
              <a:gsLst>
                <a:gs pos="37000">
                  <a:srgbClr val="FFFFFF"/>
                </a:gs>
                <a:gs pos="0">
                  <a:schemeClr val="accent1">
                    <a:lumMod val="20000"/>
                    <a:lumOff val="80000"/>
                    <a:alpha val="100000"/>
                  </a:schemeClr>
                </a:gs>
                <a:gs pos="100000">
                  <a:srgbClr val="FFFFFF"/>
                </a:gs>
                <a:gs pos="71000">
                  <a:schemeClr val="accent1">
                    <a:lumMod val="20000"/>
                    <a:lumOff val="80000"/>
                    <a:alpha val="100000"/>
                  </a:schemeClr>
                </a:gs>
              </a:gsLst>
              <a:lin ang="16200000" scaled="0"/>
            </a:gradFill>
          </a:ln>
          <a:effectLst>
            <a:outerShdw blurRad="342900" sx="106000" sy="106000" algn="ctr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 fontScale="25000" lnSpcReduction="20000"/>
          </a:bodyPr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sym typeface="+mn-ea"/>
            </a:endParaRPr>
          </a:p>
        </p:txBody>
      </p:sp>
      <p:sp>
        <p:nvSpPr>
          <p:cNvPr id="38" name="椭圆 37"/>
          <p:cNvSpPr>
            <a:spLocks noChangeAspect="1"/>
          </p:cNvSpPr>
          <p:nvPr>
            <p:custDataLst>
              <p:tags r:id="rId6"/>
            </p:custDataLst>
          </p:nvPr>
        </p:nvSpPr>
        <p:spPr>
          <a:xfrm>
            <a:off x="3653651" y="4149248"/>
            <a:ext cx="219270" cy="219270"/>
          </a:xfrm>
          <a:prstGeom prst="ellipse">
            <a:avLst/>
          </a:prstGeom>
          <a:gradFill>
            <a:gsLst>
              <a:gs pos="54000">
                <a:schemeClr val="accent2">
                  <a:alpha val="100000"/>
                </a:schemeClr>
              </a:gs>
              <a:gs pos="0">
                <a:schemeClr val="accent2">
                  <a:lumMod val="20000"/>
                  <a:lumOff val="80000"/>
                  <a:alpha val="100000"/>
                </a:schemeClr>
              </a:gs>
              <a:gs pos="81000">
                <a:schemeClr val="accent2">
                  <a:alpha val="100000"/>
                </a:schemeClr>
              </a:gs>
              <a:gs pos="100000">
                <a:schemeClr val="accent2">
                  <a:lumMod val="60000"/>
                  <a:lumOff val="40000"/>
                  <a:alpha val="100000"/>
                </a:schemeClr>
              </a:gs>
            </a:gsLst>
            <a:lin ang="4800000" scaled="0"/>
          </a:gradFill>
          <a:ln w="19050">
            <a:gradFill>
              <a:gsLst>
                <a:gs pos="37000">
                  <a:srgbClr val="FFFFFF"/>
                </a:gs>
                <a:gs pos="0">
                  <a:schemeClr val="accent2">
                    <a:lumMod val="20000"/>
                    <a:lumOff val="80000"/>
                    <a:alpha val="100000"/>
                  </a:schemeClr>
                </a:gs>
                <a:gs pos="100000">
                  <a:srgbClr val="FFFFFF"/>
                </a:gs>
                <a:gs pos="71000">
                  <a:schemeClr val="accent2">
                    <a:lumMod val="20000"/>
                    <a:lumOff val="80000"/>
                    <a:alpha val="100000"/>
                  </a:schemeClr>
                </a:gs>
              </a:gsLst>
              <a:lin ang="16200000" scaled="0"/>
            </a:gradFill>
          </a:ln>
          <a:effectLst>
            <a:outerShdw blurRad="355600" algn="ctr" rotWithShape="0">
              <a:schemeClr val="accent2">
                <a:alpha val="4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 fontScale="25000" lnSpcReduction="20000"/>
          </a:bodyPr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sym typeface="+mn-ea"/>
            </a:endParaRPr>
          </a:p>
        </p:txBody>
      </p:sp>
      <p:sp>
        <p:nvSpPr>
          <p:cNvPr id="40" name="圆角矩形 39"/>
          <p:cNvSpPr/>
          <p:nvPr>
            <p:custDataLst>
              <p:tags r:id="rId7"/>
            </p:custDataLst>
          </p:nvPr>
        </p:nvSpPr>
        <p:spPr>
          <a:xfrm>
            <a:off x="2957851" y="4929691"/>
            <a:ext cx="1611537" cy="439207"/>
          </a:xfrm>
          <a:prstGeom prst="roundRect">
            <a:avLst>
              <a:gd name="adj" fmla="val 50000"/>
            </a:avLst>
          </a:prstGeom>
          <a:gradFill>
            <a:gsLst>
              <a:gs pos="48000">
                <a:schemeClr val="accent2">
                  <a:alpha val="100000"/>
                </a:schemeClr>
              </a:gs>
              <a:gs pos="0">
                <a:schemeClr val="accent2">
                  <a:lumMod val="60000"/>
                  <a:lumOff val="40000"/>
                  <a:alpha val="100000"/>
                </a:schemeClr>
              </a:gs>
              <a:gs pos="81000">
                <a:schemeClr val="accent2">
                  <a:alpha val="100000"/>
                </a:schemeClr>
              </a:gs>
              <a:gs pos="100000">
                <a:schemeClr val="accent2">
                  <a:lumMod val="60000"/>
                  <a:lumOff val="40000"/>
                  <a:alpha val="100000"/>
                </a:schemeClr>
              </a:gs>
            </a:gsLst>
            <a:lin ang="5400000" scaled="0"/>
          </a:gra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1600" b="1">
                <a:solidFill>
                  <a:schemeClr val="lt1"/>
                </a:solidFill>
                <a:latin typeface="+mn-ea"/>
                <a:cs typeface="+mn-ea"/>
                <a:sym typeface="+mn-ea"/>
              </a:rPr>
              <a:t>2000</a:t>
            </a:r>
            <a:r>
              <a:rPr lang="zh-CN" altLang="en-US" sz="1600" b="1">
                <a:solidFill>
                  <a:schemeClr val="lt1"/>
                </a:solidFill>
                <a:latin typeface="+mn-ea"/>
                <a:cs typeface="+mn-ea"/>
                <a:sym typeface="+mn-ea"/>
              </a:rPr>
              <a:t>年</a:t>
            </a:r>
            <a:endParaRPr lang="zh-CN" altLang="en-US" sz="1600" b="1">
              <a:solidFill>
                <a:schemeClr val="l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41" name="椭圆 40"/>
          <p:cNvSpPr>
            <a:spLocks noChangeAspect="1"/>
          </p:cNvSpPr>
          <p:nvPr>
            <p:custDataLst>
              <p:tags r:id="rId8"/>
            </p:custDataLst>
          </p:nvPr>
        </p:nvSpPr>
        <p:spPr>
          <a:xfrm>
            <a:off x="6125608" y="4449829"/>
            <a:ext cx="219270" cy="219270"/>
          </a:xfrm>
          <a:prstGeom prst="ellipse">
            <a:avLst/>
          </a:prstGeom>
          <a:gradFill>
            <a:gsLst>
              <a:gs pos="54000">
                <a:schemeClr val="accent2">
                  <a:alpha val="100000"/>
                </a:schemeClr>
              </a:gs>
              <a:gs pos="0">
                <a:schemeClr val="accent2">
                  <a:lumMod val="20000"/>
                  <a:lumOff val="80000"/>
                  <a:alpha val="100000"/>
                </a:schemeClr>
              </a:gs>
              <a:gs pos="81000">
                <a:schemeClr val="accent2">
                  <a:alpha val="100000"/>
                </a:schemeClr>
              </a:gs>
              <a:gs pos="100000">
                <a:schemeClr val="accent2">
                  <a:lumMod val="60000"/>
                  <a:lumOff val="40000"/>
                  <a:alpha val="100000"/>
                </a:schemeClr>
              </a:gs>
            </a:gsLst>
            <a:lin ang="4800000" scaled="0"/>
          </a:gradFill>
          <a:ln w="19050">
            <a:gradFill>
              <a:gsLst>
                <a:gs pos="37000">
                  <a:srgbClr val="FFFFFF"/>
                </a:gs>
                <a:gs pos="0">
                  <a:schemeClr val="accent2">
                    <a:lumMod val="20000"/>
                    <a:lumOff val="80000"/>
                    <a:alpha val="100000"/>
                  </a:schemeClr>
                </a:gs>
                <a:gs pos="100000">
                  <a:srgbClr val="FFFFFF"/>
                </a:gs>
                <a:gs pos="71000">
                  <a:schemeClr val="accent2">
                    <a:lumMod val="20000"/>
                    <a:lumOff val="80000"/>
                    <a:alpha val="100000"/>
                  </a:schemeClr>
                </a:gs>
              </a:gsLst>
              <a:lin ang="16200000" scaled="0"/>
            </a:gradFill>
          </a:ln>
          <a:effectLst>
            <a:outerShdw blurRad="355600" algn="ctr" rotWithShape="0">
              <a:schemeClr val="accent2">
                <a:alpha val="4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 fontScale="25000" lnSpcReduction="20000"/>
          </a:bodyPr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sym typeface="+mn-ea"/>
            </a:endParaRPr>
          </a:p>
        </p:txBody>
      </p:sp>
      <p:sp>
        <p:nvSpPr>
          <p:cNvPr id="42" name="圆角矩形 41"/>
          <p:cNvSpPr/>
          <p:nvPr>
            <p:custDataLst>
              <p:tags r:id="rId9"/>
            </p:custDataLst>
          </p:nvPr>
        </p:nvSpPr>
        <p:spPr>
          <a:xfrm>
            <a:off x="5429808" y="5230271"/>
            <a:ext cx="1611537" cy="439207"/>
          </a:xfrm>
          <a:prstGeom prst="roundRect">
            <a:avLst>
              <a:gd name="adj" fmla="val 50000"/>
            </a:avLst>
          </a:prstGeom>
          <a:gradFill>
            <a:gsLst>
              <a:gs pos="48000">
                <a:schemeClr val="accent2">
                  <a:alpha val="100000"/>
                </a:schemeClr>
              </a:gs>
              <a:gs pos="0">
                <a:schemeClr val="accent2">
                  <a:lumMod val="60000"/>
                  <a:lumOff val="40000"/>
                  <a:alpha val="100000"/>
                </a:schemeClr>
              </a:gs>
              <a:gs pos="81000">
                <a:schemeClr val="accent2">
                  <a:alpha val="100000"/>
                </a:schemeClr>
              </a:gs>
              <a:gs pos="100000">
                <a:schemeClr val="accent2">
                  <a:lumMod val="60000"/>
                  <a:lumOff val="40000"/>
                  <a:alpha val="100000"/>
                </a:schemeClr>
              </a:gs>
            </a:gsLst>
            <a:lin ang="5400000" scaled="0"/>
          </a:gra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1600" b="1">
                <a:solidFill>
                  <a:schemeClr val="lt1"/>
                </a:solidFill>
                <a:latin typeface="+mn-ea"/>
                <a:cs typeface="+mn-ea"/>
                <a:sym typeface="+mn-ea"/>
              </a:rPr>
              <a:t>2010</a:t>
            </a:r>
            <a:r>
              <a:rPr lang="zh-CN" altLang="en-US" sz="1600" b="1">
                <a:solidFill>
                  <a:schemeClr val="lt1"/>
                </a:solidFill>
                <a:latin typeface="+mn-ea"/>
                <a:cs typeface="+mn-ea"/>
                <a:sym typeface="+mn-ea"/>
              </a:rPr>
              <a:t>年</a:t>
            </a:r>
            <a:endParaRPr lang="zh-CN" altLang="en-US" sz="1600" b="1">
              <a:solidFill>
                <a:schemeClr val="l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43" name="圆角矩形 42"/>
          <p:cNvSpPr/>
          <p:nvPr>
            <p:custDataLst>
              <p:tags r:id="rId10"/>
            </p:custDataLst>
          </p:nvPr>
        </p:nvSpPr>
        <p:spPr>
          <a:xfrm>
            <a:off x="4186165" y="3498102"/>
            <a:ext cx="1611537" cy="439207"/>
          </a:xfrm>
          <a:prstGeom prst="roundRect">
            <a:avLst>
              <a:gd name="adj" fmla="val 50000"/>
            </a:avLst>
          </a:prstGeom>
          <a:gradFill>
            <a:gsLst>
              <a:gs pos="48000">
                <a:schemeClr val="accent1">
                  <a:alpha val="100000"/>
                </a:schemeClr>
              </a:gs>
              <a:gs pos="0">
                <a:schemeClr val="accent1">
                  <a:lumMod val="60000"/>
                  <a:lumOff val="40000"/>
                  <a:alpha val="100000"/>
                </a:schemeClr>
              </a:gs>
              <a:gs pos="81000">
                <a:schemeClr val="accent1">
                  <a:alpha val="100000"/>
                </a:schemeClr>
              </a:gs>
              <a:gs pos="100000">
                <a:schemeClr val="accent1">
                  <a:alpha val="100000"/>
                </a:schemeClr>
              </a:gs>
            </a:gsLst>
            <a:lin ang="5400000" scaled="0"/>
          </a:gra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1600" b="1">
                <a:solidFill>
                  <a:schemeClr val="lt1"/>
                </a:solidFill>
                <a:latin typeface="+mn-ea"/>
                <a:cs typeface="+mn-ea"/>
                <a:sym typeface="+mn-ea"/>
              </a:rPr>
              <a:t>2005</a:t>
            </a:r>
            <a:r>
              <a:rPr lang="zh-CN" altLang="en-US" sz="1600" b="1">
                <a:solidFill>
                  <a:schemeClr val="lt1"/>
                </a:solidFill>
                <a:latin typeface="+mn-ea"/>
                <a:cs typeface="+mn-ea"/>
                <a:sym typeface="+mn-ea"/>
              </a:rPr>
              <a:t>年</a:t>
            </a:r>
            <a:endParaRPr lang="zh-CN" altLang="en-US" sz="1600" b="1">
              <a:solidFill>
                <a:schemeClr val="l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44" name="椭圆 43"/>
          <p:cNvSpPr>
            <a:spLocks noChangeAspect="1"/>
          </p:cNvSpPr>
          <p:nvPr>
            <p:custDataLst>
              <p:tags r:id="rId11"/>
            </p:custDataLst>
          </p:nvPr>
        </p:nvSpPr>
        <p:spPr>
          <a:xfrm>
            <a:off x="4881965" y="4385847"/>
            <a:ext cx="219270" cy="219270"/>
          </a:xfrm>
          <a:prstGeom prst="ellipse">
            <a:avLst/>
          </a:prstGeom>
          <a:gradFill>
            <a:gsLst>
              <a:gs pos="54000">
                <a:schemeClr val="accent1">
                  <a:alpha val="100000"/>
                </a:schemeClr>
              </a:gs>
              <a:gs pos="0">
                <a:schemeClr val="accent1">
                  <a:lumMod val="60000"/>
                  <a:lumOff val="40000"/>
                  <a:alpha val="100000"/>
                </a:schemeClr>
              </a:gs>
            </a:gsLst>
            <a:lin ang="5400000" scaled="0"/>
          </a:gradFill>
          <a:ln w="19050">
            <a:gradFill>
              <a:gsLst>
                <a:gs pos="37000">
                  <a:srgbClr val="FFFFFF"/>
                </a:gs>
                <a:gs pos="0">
                  <a:schemeClr val="accent1">
                    <a:lumMod val="20000"/>
                    <a:lumOff val="80000"/>
                    <a:alpha val="100000"/>
                  </a:schemeClr>
                </a:gs>
                <a:gs pos="100000">
                  <a:srgbClr val="FFFFFF"/>
                </a:gs>
                <a:gs pos="71000">
                  <a:schemeClr val="accent1">
                    <a:lumMod val="20000"/>
                    <a:lumOff val="80000"/>
                    <a:alpha val="100000"/>
                  </a:schemeClr>
                </a:gs>
              </a:gsLst>
              <a:lin ang="16200000" scaled="0"/>
            </a:gradFill>
          </a:ln>
          <a:effectLst>
            <a:outerShdw blurRad="342900" sx="106000" sy="106000" algn="ctr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 fontScale="25000" lnSpcReduction="20000"/>
          </a:bodyPr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sym typeface="+mn-ea"/>
            </a:endParaRPr>
          </a:p>
        </p:txBody>
      </p:sp>
      <p:sp>
        <p:nvSpPr>
          <p:cNvPr id="45" name="椭圆 44"/>
          <p:cNvSpPr>
            <a:spLocks noChangeAspect="1"/>
          </p:cNvSpPr>
          <p:nvPr>
            <p:custDataLst>
              <p:tags r:id="rId12"/>
            </p:custDataLst>
          </p:nvPr>
        </p:nvSpPr>
        <p:spPr>
          <a:xfrm>
            <a:off x="8520920" y="4082601"/>
            <a:ext cx="219270" cy="219270"/>
          </a:xfrm>
          <a:prstGeom prst="ellipse">
            <a:avLst/>
          </a:prstGeom>
          <a:gradFill>
            <a:gsLst>
              <a:gs pos="54000">
                <a:schemeClr val="accent2">
                  <a:alpha val="100000"/>
                </a:schemeClr>
              </a:gs>
              <a:gs pos="0">
                <a:schemeClr val="accent2">
                  <a:lumMod val="20000"/>
                  <a:lumOff val="80000"/>
                  <a:alpha val="100000"/>
                </a:schemeClr>
              </a:gs>
              <a:gs pos="81000">
                <a:schemeClr val="accent2">
                  <a:alpha val="100000"/>
                </a:schemeClr>
              </a:gs>
              <a:gs pos="100000">
                <a:schemeClr val="accent2">
                  <a:lumMod val="60000"/>
                  <a:lumOff val="40000"/>
                  <a:alpha val="100000"/>
                </a:schemeClr>
              </a:gs>
            </a:gsLst>
            <a:lin ang="4800000" scaled="0"/>
          </a:gradFill>
          <a:ln w="19050">
            <a:gradFill>
              <a:gsLst>
                <a:gs pos="37000">
                  <a:srgbClr val="FFFFFF"/>
                </a:gs>
                <a:gs pos="0">
                  <a:schemeClr val="accent2">
                    <a:lumMod val="20000"/>
                    <a:lumOff val="80000"/>
                    <a:alpha val="100000"/>
                  </a:schemeClr>
                </a:gs>
                <a:gs pos="100000">
                  <a:srgbClr val="FFFFFF"/>
                </a:gs>
                <a:gs pos="71000">
                  <a:schemeClr val="accent2">
                    <a:lumMod val="20000"/>
                    <a:lumOff val="80000"/>
                    <a:alpha val="100000"/>
                  </a:schemeClr>
                </a:gs>
              </a:gsLst>
              <a:lin ang="16200000" scaled="0"/>
            </a:gradFill>
          </a:ln>
          <a:effectLst>
            <a:outerShdw blurRad="355600" algn="ctr" rotWithShape="0">
              <a:schemeClr val="accent2">
                <a:alpha val="4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 fontScale="25000" lnSpcReduction="20000"/>
          </a:bodyPr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sym typeface="+mn-ea"/>
            </a:endParaRPr>
          </a:p>
        </p:txBody>
      </p:sp>
      <p:sp>
        <p:nvSpPr>
          <p:cNvPr id="46" name="圆角矩形 45"/>
          <p:cNvSpPr/>
          <p:nvPr>
            <p:custDataLst>
              <p:tags r:id="rId13"/>
            </p:custDataLst>
          </p:nvPr>
        </p:nvSpPr>
        <p:spPr>
          <a:xfrm>
            <a:off x="7825120" y="4863043"/>
            <a:ext cx="1611537" cy="439207"/>
          </a:xfrm>
          <a:prstGeom prst="roundRect">
            <a:avLst>
              <a:gd name="adj" fmla="val 50000"/>
            </a:avLst>
          </a:prstGeom>
          <a:gradFill>
            <a:gsLst>
              <a:gs pos="48000">
                <a:schemeClr val="accent2">
                  <a:alpha val="100000"/>
                </a:schemeClr>
              </a:gs>
              <a:gs pos="0">
                <a:schemeClr val="accent2">
                  <a:lumMod val="60000"/>
                  <a:lumOff val="40000"/>
                  <a:alpha val="100000"/>
                </a:schemeClr>
              </a:gs>
              <a:gs pos="81000">
                <a:schemeClr val="accent2">
                  <a:alpha val="100000"/>
                </a:schemeClr>
              </a:gs>
              <a:gs pos="100000">
                <a:schemeClr val="accent2">
                  <a:lumMod val="60000"/>
                  <a:lumOff val="40000"/>
                  <a:alpha val="100000"/>
                </a:schemeClr>
              </a:gs>
            </a:gsLst>
            <a:lin ang="5400000" scaled="0"/>
          </a:gra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1600" b="1">
                <a:solidFill>
                  <a:schemeClr val="lt1"/>
                </a:solidFill>
                <a:latin typeface="+mn-ea"/>
                <a:cs typeface="+mn-ea"/>
                <a:sym typeface="+mn-ea"/>
              </a:rPr>
              <a:t>2020</a:t>
            </a:r>
            <a:r>
              <a:rPr lang="zh-CN" altLang="en-US" sz="1600" b="1">
                <a:solidFill>
                  <a:schemeClr val="lt1"/>
                </a:solidFill>
                <a:latin typeface="+mn-ea"/>
                <a:cs typeface="+mn-ea"/>
                <a:sym typeface="+mn-ea"/>
              </a:rPr>
              <a:t>年</a:t>
            </a:r>
            <a:endParaRPr lang="zh-CN" altLang="en-US" sz="1600" b="1">
              <a:solidFill>
                <a:schemeClr val="l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47" name="圆角矩形 46"/>
          <p:cNvSpPr/>
          <p:nvPr>
            <p:custDataLst>
              <p:tags r:id="rId14"/>
            </p:custDataLst>
          </p:nvPr>
        </p:nvSpPr>
        <p:spPr>
          <a:xfrm>
            <a:off x="9068097" y="2756981"/>
            <a:ext cx="1611537" cy="439207"/>
          </a:xfrm>
          <a:prstGeom prst="roundRect">
            <a:avLst>
              <a:gd name="adj" fmla="val 50000"/>
            </a:avLst>
          </a:prstGeom>
          <a:gradFill>
            <a:gsLst>
              <a:gs pos="48000">
                <a:schemeClr val="accent1">
                  <a:alpha val="100000"/>
                </a:schemeClr>
              </a:gs>
              <a:gs pos="0">
                <a:schemeClr val="accent1">
                  <a:lumMod val="60000"/>
                  <a:lumOff val="40000"/>
                  <a:alpha val="100000"/>
                </a:schemeClr>
              </a:gs>
              <a:gs pos="81000">
                <a:schemeClr val="accent1">
                  <a:alpha val="100000"/>
                </a:schemeClr>
              </a:gs>
              <a:gs pos="100000">
                <a:schemeClr val="accent1">
                  <a:alpha val="100000"/>
                </a:schemeClr>
              </a:gs>
            </a:gsLst>
            <a:lin ang="5400000" scaled="0"/>
          </a:gra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1600" b="1">
                <a:solidFill>
                  <a:schemeClr val="lt1"/>
                </a:solidFill>
                <a:latin typeface="+mn-ea"/>
                <a:cs typeface="+mn-ea"/>
                <a:sym typeface="+mn-ea"/>
              </a:rPr>
              <a:t>2025</a:t>
            </a:r>
            <a:r>
              <a:rPr lang="zh-CN" altLang="en-US" sz="1600" b="1">
                <a:solidFill>
                  <a:schemeClr val="lt1"/>
                </a:solidFill>
                <a:latin typeface="+mn-ea"/>
                <a:cs typeface="+mn-ea"/>
                <a:sym typeface="+mn-ea"/>
              </a:rPr>
              <a:t>年</a:t>
            </a:r>
            <a:endParaRPr lang="zh-CN" altLang="en-US" sz="1600" b="1">
              <a:solidFill>
                <a:schemeClr val="l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48" name="椭圆 47"/>
          <p:cNvSpPr>
            <a:spLocks noChangeAspect="1"/>
          </p:cNvSpPr>
          <p:nvPr>
            <p:custDataLst>
              <p:tags r:id="rId15"/>
            </p:custDataLst>
          </p:nvPr>
        </p:nvSpPr>
        <p:spPr>
          <a:xfrm>
            <a:off x="9763897" y="3644726"/>
            <a:ext cx="219270" cy="219270"/>
          </a:xfrm>
          <a:prstGeom prst="ellipse">
            <a:avLst/>
          </a:prstGeom>
          <a:gradFill>
            <a:gsLst>
              <a:gs pos="54000">
                <a:schemeClr val="accent1">
                  <a:alpha val="100000"/>
                </a:schemeClr>
              </a:gs>
              <a:gs pos="0">
                <a:schemeClr val="accent1">
                  <a:lumMod val="60000"/>
                  <a:lumOff val="40000"/>
                  <a:alpha val="100000"/>
                </a:schemeClr>
              </a:gs>
            </a:gsLst>
            <a:lin ang="5400000" scaled="0"/>
          </a:gradFill>
          <a:ln w="19050">
            <a:gradFill>
              <a:gsLst>
                <a:gs pos="37000">
                  <a:srgbClr val="FFFFFF"/>
                </a:gs>
                <a:gs pos="0">
                  <a:schemeClr val="accent1">
                    <a:lumMod val="20000"/>
                    <a:lumOff val="80000"/>
                    <a:alpha val="100000"/>
                  </a:schemeClr>
                </a:gs>
                <a:gs pos="100000">
                  <a:srgbClr val="FFFFFF"/>
                </a:gs>
                <a:gs pos="71000">
                  <a:schemeClr val="accent1">
                    <a:lumMod val="20000"/>
                    <a:lumOff val="80000"/>
                    <a:alpha val="100000"/>
                  </a:schemeClr>
                </a:gs>
              </a:gsLst>
              <a:lin ang="16200000" scaled="0"/>
            </a:gradFill>
          </a:ln>
          <a:effectLst>
            <a:outerShdw blurRad="342900" sx="106000" sy="106000" algn="ctr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 fontScale="25000" lnSpcReduction="20000"/>
          </a:bodyPr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sym typeface="+mn-ea"/>
            </a:endParaRPr>
          </a:p>
        </p:txBody>
      </p:sp>
      <p:sp>
        <p:nvSpPr>
          <p:cNvPr id="49" name="矩形 48"/>
          <p:cNvSpPr/>
          <p:nvPr>
            <p:custDataLst>
              <p:tags r:id="rId16"/>
            </p:custDataLst>
          </p:nvPr>
        </p:nvSpPr>
        <p:spPr>
          <a:xfrm>
            <a:off x="1418293" y="1768599"/>
            <a:ext cx="2267349" cy="938397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 algn="ctr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</a:rPr>
              <a:t>初创</a:t>
            </a: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</a:rPr>
              <a:t>奠基</a:t>
            </a:r>
            <a:endParaRPr lang="zh-CN" altLang="en-US" sz="140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50" name="矩形 49"/>
          <p:cNvSpPr/>
          <p:nvPr>
            <p:custDataLst>
              <p:tags r:id="rId17"/>
            </p:custDataLst>
          </p:nvPr>
        </p:nvSpPr>
        <p:spPr>
          <a:xfrm>
            <a:off x="3857593" y="2429742"/>
            <a:ext cx="2267349" cy="938397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 algn="ctr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</a:rPr>
              <a:t>业务拓展</a:t>
            </a:r>
            <a:endParaRPr lang="zh-CN" altLang="en-US" sz="140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51" name="矩形 50"/>
          <p:cNvSpPr/>
          <p:nvPr>
            <p:custDataLst>
              <p:tags r:id="rId18"/>
            </p:custDataLst>
          </p:nvPr>
        </p:nvSpPr>
        <p:spPr>
          <a:xfrm>
            <a:off x="6324218" y="2359762"/>
            <a:ext cx="2267349" cy="938397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 algn="ctr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</a:rPr>
              <a:t>市场突破</a:t>
            </a:r>
            <a:endParaRPr lang="zh-CN" altLang="en-US" sz="140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52" name="矩形 51"/>
          <p:cNvSpPr/>
          <p:nvPr>
            <p:custDataLst>
              <p:tags r:id="rId19"/>
            </p:custDataLst>
          </p:nvPr>
        </p:nvSpPr>
        <p:spPr>
          <a:xfrm>
            <a:off x="8739524" y="1677291"/>
            <a:ext cx="2267348" cy="938397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 algn="ctr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</a:rPr>
              <a:t>行业领先</a:t>
            </a:r>
            <a:endParaRPr lang="zh-CN" altLang="en-US" sz="140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53" name="矩形 52"/>
          <p:cNvSpPr/>
          <p:nvPr>
            <p:custDataLst>
              <p:tags r:id="rId20"/>
            </p:custDataLst>
          </p:nvPr>
        </p:nvSpPr>
        <p:spPr>
          <a:xfrm>
            <a:off x="2629279" y="5479533"/>
            <a:ext cx="2267349" cy="74112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ctr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</a:rPr>
              <a:t>稳步发展</a:t>
            </a:r>
            <a:endParaRPr lang="zh-CN" altLang="en-US" sz="140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54" name="矩形 53"/>
          <p:cNvSpPr/>
          <p:nvPr>
            <p:custDataLst>
              <p:tags r:id="rId21"/>
            </p:custDataLst>
          </p:nvPr>
        </p:nvSpPr>
        <p:spPr>
          <a:xfrm>
            <a:off x="5101236" y="5780780"/>
            <a:ext cx="2267349" cy="74112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ctr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</a:rPr>
              <a:t>技术创新</a:t>
            </a:r>
            <a:endParaRPr lang="zh-CN" altLang="en-US" sz="140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55" name="矩形 54"/>
          <p:cNvSpPr/>
          <p:nvPr>
            <p:custDataLst>
              <p:tags r:id="rId22"/>
            </p:custDataLst>
          </p:nvPr>
        </p:nvSpPr>
        <p:spPr>
          <a:xfrm>
            <a:off x="7496548" y="5422216"/>
            <a:ext cx="2267348" cy="74112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ctr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</a:rPr>
              <a:t>转型升级</a:t>
            </a:r>
            <a:endParaRPr lang="zh-CN" altLang="en-US" sz="140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</a:endParaRPr>
          </a:p>
        </p:txBody>
      </p:sp>
    </p:spTree>
    <p:custDataLst>
      <p:tags r:id="rId23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67BEFF"/>
            </a:gs>
            <a:gs pos="38000">
              <a:srgbClr val="E3F0FD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/>
          <p:nvPr/>
        </p:nvSpPr>
        <p:spPr>
          <a:xfrm>
            <a:off x="0" y="0"/>
            <a:ext cx="4495800" cy="6858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080" h="10800">
                <a:moveTo>
                  <a:pt x="0" y="0"/>
                </a:moveTo>
                <a:lnTo>
                  <a:pt x="4434" y="0"/>
                </a:lnTo>
                <a:lnTo>
                  <a:pt x="4483" y="34"/>
                </a:lnTo>
                <a:cubicBezTo>
                  <a:pt x="6055" y="1152"/>
                  <a:pt x="7080" y="2988"/>
                  <a:pt x="7080" y="5064"/>
                </a:cubicBezTo>
                <a:cubicBezTo>
                  <a:pt x="7080" y="7645"/>
                  <a:pt x="5494" y="9857"/>
                  <a:pt x="3243" y="10776"/>
                </a:cubicBezTo>
                <a:lnTo>
                  <a:pt x="3184" y="10800"/>
                </a:lnTo>
                <a:lnTo>
                  <a:pt x="0" y="108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16" name="图片 15" descr="图片1"/>
          <p:cNvPicPr>
            <a:picLocks noChangeAspect="1"/>
          </p:cNvPicPr>
          <p:nvPr/>
        </p:nvPicPr>
        <p:blipFill>
          <a:blip r:embed="rId1">
            <a:alphaModFix amt="39000"/>
          </a:blip>
          <a:stretch>
            <a:fillRect/>
          </a:stretch>
        </p:blipFill>
        <p:spPr>
          <a:xfrm>
            <a:off x="7758430" y="0"/>
            <a:ext cx="4433570" cy="6858000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1309370" y="2599055"/>
            <a:ext cx="1877060" cy="1209675"/>
          </a:xfrm>
          <a:prstGeom prst="rect">
            <a:avLst/>
          </a:prstGeom>
        </p:spPr>
        <p:txBody>
          <a:bodyPr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ctr"/>
            <a:r>
              <a:rPr lang="en-US" altLang="zh-CN" sz="8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02</a:t>
            </a:r>
            <a:endParaRPr lang="en-US" altLang="zh-CN" sz="88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053965" y="2823845"/>
            <a:ext cx="4403090" cy="1209675"/>
          </a:xfrm>
          <a:prstGeom prst="rect">
            <a:avLst/>
          </a:prstGeom>
        </p:spPr>
        <p:txBody>
          <a:bodyPr wrap="square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6600" b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产品与</a:t>
            </a:r>
            <a:r>
              <a:rPr lang="zh-CN" altLang="en-US" sz="6600" b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服务</a:t>
            </a:r>
            <a:endParaRPr lang="zh-CN" altLang="en-US" sz="6600" b="1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67BEFF"/>
            </a:gs>
            <a:gs pos="38000">
              <a:srgbClr val="E3F0FD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28"/>
          <p:cNvSpPr txBox="1"/>
          <p:nvPr/>
        </p:nvSpPr>
        <p:spPr>
          <a:xfrm>
            <a:off x="5209222" y="389698"/>
            <a:ext cx="1772653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0C31B3"/>
                </a:solidFill>
                <a:latin typeface="微软雅黑" panose="020B0503020204020204" charset="-122"/>
                <a:ea typeface="微软雅黑" panose="020B0503020204020204" charset="-122"/>
                <a:cs typeface="思源黑体 Bold" panose="020B0800000000000000" charset="-122"/>
                <a:sym typeface="+mn-lt"/>
              </a:rPr>
              <a:t>产品介绍</a:t>
            </a:r>
            <a:endParaRPr lang="zh-CN" altLang="en-US" sz="2800" dirty="0">
              <a:solidFill>
                <a:srgbClr val="0C31B3"/>
              </a:solidFill>
              <a:latin typeface="微软雅黑" panose="020B0503020204020204" charset="-122"/>
              <a:ea typeface="微软雅黑" panose="020B0503020204020204" charset="-122"/>
              <a:cs typeface="思源黑体 Bold" panose="020B0800000000000000" charset="-122"/>
              <a:sym typeface="+mn-lt"/>
            </a:endParaRPr>
          </a:p>
        </p:txBody>
      </p:sp>
      <p:cxnSp>
        <p:nvCxnSpPr>
          <p:cNvPr id="30" name="直接连接符 29"/>
          <p:cNvCxnSpPr/>
          <p:nvPr/>
        </p:nvCxnSpPr>
        <p:spPr>
          <a:xfrm flipH="1">
            <a:off x="3899114" y="657215"/>
            <a:ext cx="1310108" cy="0"/>
          </a:xfrm>
          <a:prstGeom prst="line">
            <a:avLst/>
          </a:prstGeom>
          <a:ln w="19050">
            <a:gradFill>
              <a:gsLst>
                <a:gs pos="0">
                  <a:srgbClr val="0C31B3"/>
                </a:gs>
                <a:gs pos="100000">
                  <a:srgbClr val="0C31B3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6981875" y="650916"/>
            <a:ext cx="1364003" cy="392"/>
          </a:xfrm>
          <a:prstGeom prst="line">
            <a:avLst/>
          </a:prstGeom>
          <a:ln w="19050">
            <a:gradFill>
              <a:gsLst>
                <a:gs pos="0">
                  <a:srgbClr val="0C31B3"/>
                </a:gs>
                <a:gs pos="100000">
                  <a:srgbClr val="0C31B3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8" name="图示 87"/>
          <p:cNvGraphicFramePr/>
          <p:nvPr/>
        </p:nvGraphicFramePr>
        <p:xfrm>
          <a:off x="1443990" y="1173480"/>
          <a:ext cx="9304020" cy="54724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</p:spTree>
    <p:custDataLst>
      <p:tags r:id="rId6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67BEFF"/>
            </a:gs>
            <a:gs pos="38000">
              <a:srgbClr val="E3F0FD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28"/>
          <p:cNvSpPr txBox="1"/>
          <p:nvPr/>
        </p:nvSpPr>
        <p:spPr>
          <a:xfrm>
            <a:off x="5209222" y="389698"/>
            <a:ext cx="1772653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0C31B3"/>
                </a:solidFill>
                <a:latin typeface="微软雅黑" panose="020B0503020204020204" charset="-122"/>
                <a:ea typeface="微软雅黑" panose="020B0503020204020204" charset="-122"/>
                <a:cs typeface="思源黑体 Bold" panose="020B0800000000000000" charset="-122"/>
                <a:sym typeface="+mn-lt"/>
              </a:rPr>
              <a:t>服务保障</a:t>
            </a:r>
            <a:endParaRPr lang="zh-CN" altLang="en-US" sz="2800" dirty="0">
              <a:solidFill>
                <a:srgbClr val="0C31B3"/>
              </a:solidFill>
              <a:latin typeface="微软雅黑" panose="020B0503020204020204" charset="-122"/>
              <a:ea typeface="微软雅黑" panose="020B0503020204020204" charset="-122"/>
              <a:cs typeface="思源黑体 Bold" panose="020B0800000000000000" charset="-122"/>
              <a:sym typeface="+mn-lt"/>
            </a:endParaRPr>
          </a:p>
        </p:txBody>
      </p:sp>
      <p:cxnSp>
        <p:nvCxnSpPr>
          <p:cNvPr id="30" name="直接连接符 29"/>
          <p:cNvCxnSpPr/>
          <p:nvPr/>
        </p:nvCxnSpPr>
        <p:spPr>
          <a:xfrm flipH="1">
            <a:off x="3899114" y="657215"/>
            <a:ext cx="1310108" cy="0"/>
          </a:xfrm>
          <a:prstGeom prst="line">
            <a:avLst/>
          </a:prstGeom>
          <a:ln w="19050">
            <a:gradFill>
              <a:gsLst>
                <a:gs pos="0">
                  <a:srgbClr val="0C31B3"/>
                </a:gs>
                <a:gs pos="100000">
                  <a:srgbClr val="0C31B3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6981875" y="650916"/>
            <a:ext cx="1364003" cy="392"/>
          </a:xfrm>
          <a:prstGeom prst="line">
            <a:avLst/>
          </a:prstGeom>
          <a:ln w="19050">
            <a:gradFill>
              <a:gsLst>
                <a:gs pos="0">
                  <a:srgbClr val="0C31B3"/>
                </a:gs>
                <a:gs pos="100000">
                  <a:srgbClr val="0C31B3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圆角矩形 21"/>
          <p:cNvSpPr/>
          <p:nvPr>
            <p:custDataLst>
              <p:tags r:id="rId1"/>
            </p:custDataLst>
          </p:nvPr>
        </p:nvSpPr>
        <p:spPr>
          <a:xfrm>
            <a:off x="1096094" y="2132932"/>
            <a:ext cx="2041742" cy="3551722"/>
          </a:xfrm>
          <a:prstGeom prst="roundRect">
            <a:avLst>
              <a:gd name="adj" fmla="val 6843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圆角矩形 22"/>
          <p:cNvSpPr/>
          <p:nvPr>
            <p:custDataLst>
              <p:tags r:id="rId2"/>
            </p:custDataLst>
          </p:nvPr>
        </p:nvSpPr>
        <p:spPr>
          <a:xfrm>
            <a:off x="3955716" y="2132932"/>
            <a:ext cx="2041525" cy="3551722"/>
          </a:xfrm>
          <a:prstGeom prst="roundRect">
            <a:avLst>
              <a:gd name="adj" fmla="val 6843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圆角矩形 23"/>
          <p:cNvSpPr/>
          <p:nvPr>
            <p:custDataLst>
              <p:tags r:id="rId3"/>
            </p:custDataLst>
          </p:nvPr>
        </p:nvSpPr>
        <p:spPr>
          <a:xfrm>
            <a:off x="6815121" y="2132932"/>
            <a:ext cx="2041525" cy="3551722"/>
          </a:xfrm>
          <a:prstGeom prst="roundRect">
            <a:avLst>
              <a:gd name="adj" fmla="val 6843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圆角矩形 24"/>
          <p:cNvSpPr/>
          <p:nvPr>
            <p:custDataLst>
              <p:tags r:id="rId4"/>
            </p:custDataLst>
          </p:nvPr>
        </p:nvSpPr>
        <p:spPr>
          <a:xfrm>
            <a:off x="9674526" y="2132932"/>
            <a:ext cx="2041525" cy="3551722"/>
          </a:xfrm>
          <a:prstGeom prst="roundRect">
            <a:avLst>
              <a:gd name="adj" fmla="val 6843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743075" y="2677160"/>
            <a:ext cx="540000" cy="540000"/>
          </a:xfrm>
          <a:prstGeom prst="rect">
            <a:avLst/>
          </a:prstGeom>
          <a:blipFill rotWithShape="1"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4705985" y="2677160"/>
            <a:ext cx="540000" cy="540000"/>
          </a:xfrm>
          <a:prstGeom prst="rect">
            <a:avLst/>
          </a:prstGeom>
          <a:blipFill rotWithShape="1"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7565390" y="2677160"/>
            <a:ext cx="540000" cy="540000"/>
          </a:xfrm>
          <a:prstGeom prst="rect">
            <a:avLst/>
          </a:prstGeom>
          <a:blipFill rotWithShape="1">
            <a:blip r:embed="rId7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10514965" y="2677160"/>
            <a:ext cx="540000" cy="540000"/>
          </a:xfrm>
          <a:prstGeom prst="rect">
            <a:avLst/>
          </a:prstGeom>
          <a:blipFill rotWithShape="1">
            <a:blip r:embed="rId8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2"/>
              </a:solidFill>
            </a:endParaRPr>
          </a:p>
        </p:txBody>
      </p:sp>
      <p:sp>
        <p:nvSpPr>
          <p:cNvPr id="33" name="文本框 32"/>
          <p:cNvSpPr txBox="1"/>
          <p:nvPr>
            <p:custDataLst>
              <p:tags r:id="rId9"/>
            </p:custDataLst>
          </p:nvPr>
        </p:nvSpPr>
        <p:spPr>
          <a:xfrm>
            <a:off x="1444032" y="3428780"/>
            <a:ext cx="1583787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dirty="0">
                <a:solidFill>
                  <a:srgbClr val="0C31B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24</a:t>
            </a:r>
            <a:r>
              <a:rPr lang="zh-CN" altLang="en-US" dirty="0">
                <a:solidFill>
                  <a:srgbClr val="0C31B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小时客服</a:t>
            </a:r>
            <a:endParaRPr lang="zh-CN" altLang="en-US" dirty="0">
              <a:solidFill>
                <a:srgbClr val="0C31B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34" name="文本框 33"/>
          <p:cNvSpPr txBox="1"/>
          <p:nvPr>
            <p:custDataLst>
              <p:tags r:id="rId10"/>
            </p:custDataLst>
          </p:nvPr>
        </p:nvSpPr>
        <p:spPr>
          <a:xfrm>
            <a:off x="4260257" y="3428780"/>
            <a:ext cx="1583787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dirty="0">
                <a:solidFill>
                  <a:srgbClr val="0C31B3"/>
                </a:solidFill>
                <a:latin typeface="微软雅黑" panose="020B0503020204020204" charset="-122"/>
                <a:ea typeface="微软雅黑" panose="020B0503020204020204" charset="-122"/>
                <a:cs typeface="思源黑体 Bold" panose="020B0800000000000000" charset="-122"/>
                <a:sym typeface="+mn-lt"/>
              </a:rPr>
              <a:t>技术服务支持</a:t>
            </a:r>
            <a:endParaRPr lang="zh-CN" altLang="en-US" dirty="0">
              <a:solidFill>
                <a:srgbClr val="0C31B3"/>
              </a:solidFill>
              <a:latin typeface="微软雅黑" panose="020B0503020204020204" charset="-122"/>
              <a:ea typeface="微软雅黑" panose="020B0503020204020204" charset="-122"/>
              <a:cs typeface="思源黑体 Bold" panose="020B0800000000000000" charset="-122"/>
              <a:sym typeface="+mn-lt"/>
            </a:endParaRPr>
          </a:p>
        </p:txBody>
      </p:sp>
      <p:sp>
        <p:nvSpPr>
          <p:cNvPr id="35" name="文本框 34"/>
          <p:cNvSpPr txBox="1"/>
          <p:nvPr>
            <p:custDataLst>
              <p:tags r:id="rId11"/>
            </p:custDataLst>
          </p:nvPr>
        </p:nvSpPr>
        <p:spPr>
          <a:xfrm>
            <a:off x="7223760" y="3429000"/>
            <a:ext cx="12242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dirty="0">
                <a:solidFill>
                  <a:srgbClr val="0C31B3"/>
                </a:solidFill>
                <a:latin typeface="微软雅黑" panose="020B0503020204020204" charset="-122"/>
                <a:ea typeface="微软雅黑" panose="020B0503020204020204" charset="-122"/>
                <a:cs typeface="思源黑体 Bold" panose="020B0800000000000000" charset="-122"/>
                <a:sym typeface="+mn-lt"/>
              </a:rPr>
              <a:t>定期培训</a:t>
            </a:r>
            <a:endParaRPr lang="zh-CN" altLang="en-US" dirty="0">
              <a:solidFill>
                <a:srgbClr val="0C31B3"/>
              </a:solidFill>
              <a:latin typeface="微软雅黑" panose="020B0503020204020204" charset="-122"/>
              <a:ea typeface="微软雅黑" panose="020B0503020204020204" charset="-122"/>
              <a:cs typeface="思源黑体 Bold" panose="020B0800000000000000" charset="-122"/>
              <a:sym typeface="+mn-lt"/>
            </a:endParaRPr>
          </a:p>
        </p:txBody>
      </p:sp>
      <p:sp>
        <p:nvSpPr>
          <p:cNvPr id="36" name="文本框 35"/>
          <p:cNvSpPr txBox="1"/>
          <p:nvPr>
            <p:custDataLst>
              <p:tags r:id="rId12"/>
            </p:custDataLst>
          </p:nvPr>
        </p:nvSpPr>
        <p:spPr>
          <a:xfrm>
            <a:off x="9893300" y="3429000"/>
            <a:ext cx="18224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dirty="0">
                <a:solidFill>
                  <a:srgbClr val="0C31B3"/>
                </a:solidFill>
                <a:latin typeface="微软雅黑" panose="020B0503020204020204" charset="-122"/>
                <a:ea typeface="微软雅黑" panose="020B0503020204020204" charset="-122"/>
                <a:cs typeface="思源黑体 Bold" panose="020B0800000000000000" charset="-122"/>
                <a:sym typeface="+mn-lt"/>
              </a:rPr>
              <a:t>定期维护与升级</a:t>
            </a:r>
            <a:endParaRPr lang="zh-CN" altLang="en-US" dirty="0">
              <a:solidFill>
                <a:srgbClr val="0C31B3"/>
              </a:solidFill>
              <a:latin typeface="微软雅黑" panose="020B0503020204020204" charset="-122"/>
              <a:ea typeface="微软雅黑" panose="020B0503020204020204" charset="-122"/>
              <a:cs typeface="思源黑体 Bold" panose="020B0800000000000000" charset="-122"/>
              <a:sym typeface="+mn-lt"/>
            </a:endParaRPr>
          </a:p>
        </p:txBody>
      </p:sp>
      <p:sp>
        <p:nvSpPr>
          <p:cNvPr id="37" name="1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1337895" y="3937462"/>
            <a:ext cx="1558138" cy="1615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cs typeface="思源黑体 Light" panose="020B0300000000000000" charset="-122"/>
                <a:sym typeface="+mn-lt"/>
              </a:rPr>
              <a:t>设立电话、在线聊天、邮件等多种客服渠道，确保用户可以随时随地联系到客服人员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Light" panose="020B0300000000000000" charset="-122"/>
                <a:ea typeface="思源黑体 Light" panose="020B0300000000000000" charset="-122"/>
                <a:cs typeface="思源黑体 Light" panose="020B0300000000000000" charset="-122"/>
                <a:sym typeface="+mn-lt"/>
              </a:rPr>
              <a:t>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思源黑体 Light" panose="020B0300000000000000" charset="-122"/>
              <a:ea typeface="思源黑体 Light" panose="020B0300000000000000" charset="-122"/>
              <a:cs typeface="思源黑体 Light" panose="020B0300000000000000" charset="-122"/>
              <a:sym typeface="+mn-lt"/>
            </a:endParaRPr>
          </a:p>
        </p:txBody>
      </p:sp>
      <p:sp>
        <p:nvSpPr>
          <p:cNvPr id="38" name="1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4264610" y="3937462"/>
            <a:ext cx="1558138" cy="1615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cs typeface="思源黑体 Light" panose="020B0300000000000000" charset="-122"/>
                <a:sym typeface="+mn-lt"/>
              </a:rPr>
              <a:t>组建由资深工程师和技术专家组成的专业团队，提供全天候的技术支持服务。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cs typeface="思源黑体 Light" panose="020B0300000000000000" charset="-122"/>
              <a:sym typeface="+mn-lt"/>
            </a:endParaRPr>
          </a:p>
        </p:txBody>
      </p:sp>
      <p:sp>
        <p:nvSpPr>
          <p:cNvPr id="39" name="1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7144970" y="3937462"/>
            <a:ext cx="1558138" cy="1615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cs typeface="思源黑体 Light" panose="020B0300000000000000" charset="-122"/>
                <a:sym typeface="+mn-lt"/>
              </a:rPr>
              <a:t>邀请经验丰富的讲师或技术人员进行上门培训，确保培训内容的专业性和实用性。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cs typeface="思源黑体 Light" panose="020B0300000000000000" charset="-122"/>
              <a:sym typeface="+mn-lt"/>
            </a:endParaRPr>
          </a:p>
        </p:txBody>
      </p:sp>
      <p:sp>
        <p:nvSpPr>
          <p:cNvPr id="40" name="1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9893250" y="3937462"/>
            <a:ext cx="1558138" cy="1615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cs typeface="思源黑体 Light" panose="020B0300000000000000" charset="-122"/>
                <a:sym typeface="+mn-lt"/>
              </a:rPr>
              <a:t>为用户提供定期的设备维护和软件升级服务，确保设备始终处于最佳运行状态。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cs typeface="思源黑体 Light" panose="020B0300000000000000" charset="-122"/>
              <a:sym typeface="+mn-lt"/>
            </a:endParaRPr>
          </a:p>
        </p:txBody>
      </p:sp>
    </p:spTree>
    <p:custDataLst>
      <p:tags r:id="rId17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67BEFF"/>
            </a:gs>
            <a:gs pos="38000">
              <a:srgbClr val="E3F0FD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/>
          <p:nvPr/>
        </p:nvSpPr>
        <p:spPr>
          <a:xfrm>
            <a:off x="0" y="0"/>
            <a:ext cx="4495800" cy="6858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080" h="10800">
                <a:moveTo>
                  <a:pt x="0" y="0"/>
                </a:moveTo>
                <a:lnTo>
                  <a:pt x="4434" y="0"/>
                </a:lnTo>
                <a:lnTo>
                  <a:pt x="4483" y="34"/>
                </a:lnTo>
                <a:cubicBezTo>
                  <a:pt x="6055" y="1152"/>
                  <a:pt x="7080" y="2988"/>
                  <a:pt x="7080" y="5064"/>
                </a:cubicBezTo>
                <a:cubicBezTo>
                  <a:pt x="7080" y="7645"/>
                  <a:pt x="5494" y="9857"/>
                  <a:pt x="3243" y="10776"/>
                </a:cubicBezTo>
                <a:lnTo>
                  <a:pt x="3184" y="10800"/>
                </a:lnTo>
                <a:lnTo>
                  <a:pt x="0" y="108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16" name="图片 15" descr="图片1"/>
          <p:cNvPicPr>
            <a:picLocks noChangeAspect="1"/>
          </p:cNvPicPr>
          <p:nvPr/>
        </p:nvPicPr>
        <p:blipFill>
          <a:blip r:embed="rId1">
            <a:alphaModFix amt="39000"/>
          </a:blip>
          <a:stretch>
            <a:fillRect/>
          </a:stretch>
        </p:blipFill>
        <p:spPr>
          <a:xfrm>
            <a:off x="7758430" y="0"/>
            <a:ext cx="4433570" cy="6858000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1309370" y="2599055"/>
            <a:ext cx="1877060" cy="1209675"/>
          </a:xfrm>
          <a:prstGeom prst="rect">
            <a:avLst/>
          </a:prstGeom>
        </p:spPr>
        <p:txBody>
          <a:bodyPr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ctr"/>
            <a:r>
              <a:rPr lang="en-US" altLang="zh-CN" sz="8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03</a:t>
            </a:r>
            <a:endParaRPr lang="en-US" altLang="zh-CN" sz="88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053965" y="2823845"/>
            <a:ext cx="5339080" cy="1209675"/>
          </a:xfrm>
          <a:prstGeom prst="rect">
            <a:avLst/>
          </a:prstGeom>
        </p:spPr>
        <p:txBody>
          <a:bodyPr wrap="square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6600" b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市场数据</a:t>
            </a:r>
            <a:r>
              <a:rPr lang="zh-CN" altLang="en-US" sz="6600" b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分析</a:t>
            </a:r>
            <a:endParaRPr lang="zh-CN" altLang="en-US" sz="6600" b="1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m_h_f"/>
  <p:tag name="KSO_WM_UNIT_INDEX" val="1_1_1"/>
  <p:tag name="KSO_WM_UNIT_ID" val="diagram20230319_6*m_h_f*1_1_1"/>
  <p:tag name="KSO_WM_TEMPLATE_CATEGORY" val="diagram"/>
  <p:tag name="KSO_WM_TEMPLATE_INDEX" val="20230319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m1-1"/>
  <p:tag name="KSO_WM_DIAGRAM_VERSION" val="3"/>
  <p:tag name="KSO_WM_DIAGRAM_COLOR_TRICK" val="2"/>
  <p:tag name="KSO_WM_DIAGRAM_COLOR_TEXT_CAN_REMOVE" val="n"/>
  <p:tag name="KSO_WM_DIAGRAM_MAX_ITEMCNT" val="8"/>
  <p:tag name="KSO_WM_DIAGRAM_MIN_ITEMCNT" val="2"/>
  <p:tag name="KSO_WM_DIAGRAM_VIRTUALLY_FRAME" val="{&quot;height&quot;:436.6999938964844,&quot;left&quot;:45.606377952755906,&quot;top&quot;:83.75000305175782,&quot;width&quot;:867.887244094488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3499999940395355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输入你的正文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5,6,5,6,5,6]}"/>
</p:tagLst>
</file>

<file path=ppt/tags/tag101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m_h_f"/>
  <p:tag name="KSO_WM_UNIT_INDEX" val="1_3_1"/>
  <p:tag name="KSO_WM_UNIT_ID" val="diagram20230319_6*m_h_f*1_3_1"/>
  <p:tag name="KSO_WM_TEMPLATE_CATEGORY" val="diagram"/>
  <p:tag name="KSO_WM_TEMPLATE_INDEX" val="20230319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m1-1"/>
  <p:tag name="KSO_WM_DIAGRAM_VERSION" val="3"/>
  <p:tag name="KSO_WM_DIAGRAM_COLOR_TRICK" val="2"/>
  <p:tag name="KSO_WM_DIAGRAM_COLOR_TEXT_CAN_REMOVE" val="n"/>
  <p:tag name="KSO_WM_DIAGRAM_MAX_ITEMCNT" val="8"/>
  <p:tag name="KSO_WM_DIAGRAM_MIN_ITEMCNT" val="2"/>
  <p:tag name="KSO_WM_DIAGRAM_VIRTUALLY_FRAME" val="{&quot;height&quot;:436.6999938964844,&quot;left&quot;:45.606377952755906,&quot;top&quot;:83.75000305175782,&quot;width&quot;:867.887244094488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3499999940395355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输入你的正文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5,6,5,6,5,6]}"/>
</p:tagLst>
</file>

<file path=ppt/tags/tag102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m_h_f"/>
  <p:tag name="KSO_WM_UNIT_INDEX" val="1_5_1"/>
  <p:tag name="KSO_WM_UNIT_ID" val="diagram20230319_6*m_h_f*1_5_1"/>
  <p:tag name="KSO_WM_TEMPLATE_CATEGORY" val="diagram"/>
  <p:tag name="KSO_WM_TEMPLATE_INDEX" val="20230319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m1-1"/>
  <p:tag name="KSO_WM_DIAGRAM_VERSION" val="3"/>
  <p:tag name="KSO_WM_DIAGRAM_COLOR_TRICK" val="2"/>
  <p:tag name="KSO_WM_DIAGRAM_COLOR_TEXT_CAN_REMOVE" val="n"/>
  <p:tag name="KSO_WM_DIAGRAM_MAX_ITEMCNT" val="8"/>
  <p:tag name="KSO_WM_DIAGRAM_MIN_ITEMCNT" val="2"/>
  <p:tag name="KSO_WM_DIAGRAM_VIRTUALLY_FRAME" val="{&quot;height&quot;:436.6999938964844,&quot;left&quot;:45.606377952755906,&quot;top&quot;:83.75000305175782,&quot;width&quot;:867.887244094488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3499999940395355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输入你的正文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5,6,5,6,5,6]}"/>
</p:tagLst>
</file>

<file path=ppt/tags/tag103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m_h_f"/>
  <p:tag name="KSO_WM_UNIT_INDEX" val="1_7_1"/>
  <p:tag name="KSO_WM_UNIT_ID" val="diagram20230319_6*m_h_f*1_7_1"/>
  <p:tag name="KSO_WM_TEMPLATE_CATEGORY" val="diagram"/>
  <p:tag name="KSO_WM_TEMPLATE_INDEX" val="20230319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m1-1"/>
  <p:tag name="KSO_WM_DIAGRAM_VERSION" val="3"/>
  <p:tag name="KSO_WM_DIAGRAM_COLOR_TRICK" val="2"/>
  <p:tag name="KSO_WM_DIAGRAM_COLOR_TEXT_CAN_REMOVE" val="n"/>
  <p:tag name="KSO_WM_DIAGRAM_MAX_ITEMCNT" val="8"/>
  <p:tag name="KSO_WM_DIAGRAM_MIN_ITEMCNT" val="2"/>
  <p:tag name="KSO_WM_DIAGRAM_VIRTUALLY_FRAME" val="{&quot;height&quot;:436.6999938964844,&quot;left&quot;:45.606377952755906,&quot;top&quot;:83.75000305175782,&quot;width&quot;:867.887244094488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3499999940395355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输入你的正文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5,6,5,6,5,6]}"/>
</p:tagLst>
</file>

<file path=ppt/tags/tag104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m_h_f"/>
  <p:tag name="KSO_WM_UNIT_INDEX" val="1_2_1"/>
  <p:tag name="KSO_WM_UNIT_ID" val="diagram20230319_6*m_h_f*1_2_1"/>
  <p:tag name="KSO_WM_TEMPLATE_CATEGORY" val="diagram"/>
  <p:tag name="KSO_WM_TEMPLATE_INDEX" val="20230319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m1-1"/>
  <p:tag name="KSO_WM_DIAGRAM_VERSION" val="3"/>
  <p:tag name="KSO_WM_DIAGRAM_COLOR_TRICK" val="2"/>
  <p:tag name="KSO_WM_DIAGRAM_COLOR_TEXT_CAN_REMOVE" val="n"/>
  <p:tag name="KSO_WM_DIAGRAM_MAX_ITEMCNT" val="8"/>
  <p:tag name="KSO_WM_DIAGRAM_MIN_ITEMCNT" val="2"/>
  <p:tag name="KSO_WM_DIAGRAM_VIRTUALLY_FRAME" val="{&quot;height&quot;:436.6999938964844,&quot;left&quot;:45.606377952755906,&quot;top&quot;:83.75000305175782,&quot;width&quot;:867.887244094488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3499999940395355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输入你的正文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5,6,5,6,5,6]}"/>
</p:tagLst>
</file>

<file path=ppt/tags/tag105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m_h_f"/>
  <p:tag name="KSO_WM_UNIT_INDEX" val="1_4_1"/>
  <p:tag name="KSO_WM_UNIT_ID" val="diagram20230319_6*m_h_f*1_4_1"/>
  <p:tag name="KSO_WM_TEMPLATE_CATEGORY" val="diagram"/>
  <p:tag name="KSO_WM_TEMPLATE_INDEX" val="20230319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m1-1"/>
  <p:tag name="KSO_WM_DIAGRAM_VERSION" val="3"/>
  <p:tag name="KSO_WM_DIAGRAM_COLOR_TRICK" val="2"/>
  <p:tag name="KSO_WM_DIAGRAM_COLOR_TEXT_CAN_REMOVE" val="n"/>
  <p:tag name="KSO_WM_DIAGRAM_MAX_ITEMCNT" val="8"/>
  <p:tag name="KSO_WM_DIAGRAM_MIN_ITEMCNT" val="2"/>
  <p:tag name="KSO_WM_DIAGRAM_VIRTUALLY_FRAME" val="{&quot;height&quot;:436.6999938964844,&quot;left&quot;:45.606377952755906,&quot;top&quot;:83.75000305175782,&quot;width&quot;:867.887244094488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3499999940395355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输入你的正文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5,6,5,6,5,6]}"/>
</p:tagLst>
</file>

<file path=ppt/tags/tag106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m_h_f"/>
  <p:tag name="KSO_WM_UNIT_INDEX" val="1_6_1"/>
  <p:tag name="KSO_WM_UNIT_ID" val="diagram20230319_6*m_h_f*1_6_1"/>
  <p:tag name="KSO_WM_TEMPLATE_CATEGORY" val="diagram"/>
  <p:tag name="KSO_WM_TEMPLATE_INDEX" val="20230319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m1-1"/>
  <p:tag name="KSO_WM_DIAGRAM_VERSION" val="3"/>
  <p:tag name="KSO_WM_DIAGRAM_COLOR_TRICK" val="2"/>
  <p:tag name="KSO_WM_DIAGRAM_COLOR_TEXT_CAN_REMOVE" val="n"/>
  <p:tag name="KSO_WM_DIAGRAM_MAX_ITEMCNT" val="8"/>
  <p:tag name="KSO_WM_DIAGRAM_MIN_ITEMCNT" val="2"/>
  <p:tag name="KSO_WM_DIAGRAM_VIRTUALLY_FRAME" val="{&quot;height&quot;:436.6999938964844,&quot;left&quot;:45.606377952755906,&quot;top&quot;:83.75000305175782,&quot;width&quot;:867.887244094488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3499999940395355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输入你的正文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5,6,5,6,5,6]}"/>
</p:tagLst>
</file>

<file path=ppt/tags/tag107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  <p:tag name="resource_record_key" val="{&quot;13&quot;:[4364900,4722044],&quot;65&quot;:[20205081],&quot;70&quot;:[3312133]}"/>
</p:tagLst>
</file>

<file path=ppt/tags/tag108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  <p:tag name="resource_record_key" val="{&quot;13&quot;:[4364900,4722044],&quot;65&quot;:[20205081]}"/>
</p:tagLst>
</file>

<file path=ppt/tags/tag109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  <p:tag name="resource_record_key" val="{&quot;13&quot;:[4364900,4722044],&quot;65&quot;:[20205081],&quot;70&quot;:[3312133,3312209,3318956,3321598]}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DIAGRAM_VIRTUALLY_FRAME" val="{&quot;height&quot;:300.42173228346456,&quot;left&quot;:0,&quot;top&quot;:142.1888188976378,&quot;width&quot;:961.2631496062992}"/>
</p:tagLst>
</file>

<file path=ppt/tags/tag111.xml><?xml version="1.0" encoding="utf-8"?>
<p:tagLst xmlns:p="http://schemas.openxmlformats.org/presentationml/2006/main">
  <p:tag name="KSO_WM_DIAGRAM_VIRTUALLY_FRAME" val="{&quot;height&quot;:300.42173228346456,&quot;left&quot;:0,&quot;top&quot;:142.1888188976378,&quot;width&quot;:961.2631496062992}"/>
</p:tagLst>
</file>

<file path=ppt/tags/tag112.xml><?xml version="1.0" encoding="utf-8"?>
<p:tagLst xmlns:p="http://schemas.openxmlformats.org/presentationml/2006/main">
  <p:tag name="KSO_WM_DIAGRAM_VIRTUALLY_FRAME" val="{&quot;height&quot;:300.42173228346456,&quot;left&quot;:0,&quot;top&quot;:142.1888188976378,&quot;width&quot;:961.2631496062992}"/>
</p:tagLst>
</file>

<file path=ppt/tags/tag113.xml><?xml version="1.0" encoding="utf-8"?>
<p:tagLst xmlns:p="http://schemas.openxmlformats.org/presentationml/2006/main">
  <p:tag name="KSO_WM_DIAGRAM_VIRTUALLY_FRAME" val="{&quot;height&quot;:300.42173228346456,&quot;left&quot;:0,&quot;top&quot;:142.1888188976378,&quot;width&quot;:961.2631496062992}"/>
</p:tagLst>
</file>

<file path=ppt/tags/tag114.xml><?xml version="1.0" encoding="utf-8"?>
<p:tagLst xmlns:p="http://schemas.openxmlformats.org/presentationml/2006/main">
  <p:tag name="KSO_WM_DIAGRAM_VIRTUALLY_FRAME" val="{&quot;height&quot;:300.42173228346456,&quot;left&quot;:0,&quot;top&quot;:142.1888188976378,&quot;width&quot;:961.2631496062992}"/>
</p:tagLst>
</file>

<file path=ppt/tags/tag115.xml><?xml version="1.0" encoding="utf-8"?>
<p:tagLst xmlns:p="http://schemas.openxmlformats.org/presentationml/2006/main">
  <p:tag name="KSO_WM_DIAGRAM_VIRTUALLY_FRAME" val="{&quot;height&quot;:300.42173228346456,&quot;left&quot;:0,&quot;top&quot;:142.1888188976378,&quot;width&quot;:961.2631496062992}"/>
</p:tagLst>
</file>

<file path=ppt/tags/tag116.xml><?xml version="1.0" encoding="utf-8"?>
<p:tagLst xmlns:p="http://schemas.openxmlformats.org/presentationml/2006/main">
  <p:tag name="KSO_WM_DIAGRAM_VIRTUALLY_FRAME" val="{&quot;height&quot;:300.42173228346456,&quot;left&quot;:0,&quot;top&quot;:142.1888188976378,&quot;width&quot;:961.2631496062992}"/>
</p:tagLst>
</file>

<file path=ppt/tags/tag117.xml><?xml version="1.0" encoding="utf-8"?>
<p:tagLst xmlns:p="http://schemas.openxmlformats.org/presentationml/2006/main">
  <p:tag name="KSO_WM_DIAGRAM_VIRTUALLY_FRAME" val="{&quot;height&quot;:300.42173228346456,&quot;left&quot;:0,&quot;top&quot;:142.1888188976378,&quot;width&quot;:961.2631496062992}"/>
</p:tagLst>
</file>

<file path=ppt/tags/tag118.xml><?xml version="1.0" encoding="utf-8"?>
<p:tagLst xmlns:p="http://schemas.openxmlformats.org/presentationml/2006/main">
  <p:tag name="KSO_WM_DIAGRAM_VIRTUALLY_FRAME" val="{&quot;height&quot;:300.42173228346456,&quot;left&quot;:0,&quot;top&quot;:142.1888188976378,&quot;width&quot;:961.2631496062992}"/>
</p:tagLst>
</file>

<file path=ppt/tags/tag119.xml><?xml version="1.0" encoding="utf-8"?>
<p:tagLst xmlns:p="http://schemas.openxmlformats.org/presentationml/2006/main">
  <p:tag name="KSO_WM_DIAGRAM_VIRTUALLY_FRAME" val="{&quot;height&quot;:300.42173228346456,&quot;left&quot;:0,&quot;top&quot;:142.1888188976378,&quot;width&quot;:961.2631496062992}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DIAGRAM_VIRTUALLY_FRAME" val="{&quot;height&quot;:300.42173228346456,&quot;left&quot;:0,&quot;top&quot;:142.1888188976378,&quot;width&quot;:961.2631496062992}"/>
</p:tagLst>
</file>

<file path=ppt/tags/tag121.xml><?xml version="1.0" encoding="utf-8"?>
<p:tagLst xmlns:p="http://schemas.openxmlformats.org/presentationml/2006/main">
  <p:tag name="KSO_WM_DIAGRAM_VIRTUALLY_FRAME" val="{&quot;height&quot;:300.42173228346456,&quot;left&quot;:0,&quot;top&quot;:142.1888188976378,&quot;width&quot;:961.2631496062992}"/>
</p:tagLst>
</file>

<file path=ppt/tags/tag122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  <p:tag name="resource_record_key" val="{&quot;13&quot;:[4364900,4722044],&quot;65&quot;:[20205081],&quot;70&quot;:[3312133,3312209,3318956,3321598]}"/>
</p:tagLst>
</file>

<file path=ppt/tags/tag12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  <p:tag name="resource_record_key" val="{&quot;13&quot;:[4364900,4722044],&quot;65&quot;:[20205081]}"/>
</p:tagLst>
</file>

<file path=ppt/tags/tag124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  <p:tag name="resource_record_key" val="{&quot;13&quot;:[4364900,4722044],&quot;29&quot;:[50000059],&quot;65&quot;:[20205081],&quot;70&quot;:[3312133,3312209,3318956,3321598]}"/>
</p:tagLst>
</file>

<file path=ppt/tags/tag125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  <p:tag name="resource_record_key" val="{&quot;13&quot;:[4364900,4722044],&quot;65&quot;:[20205081]}"/>
</p:tagLst>
</file>

<file path=ppt/tags/tag126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  <p:tag name="resource_record_key" val="{&quot;13&quot;:[4364900,4722044],&quot;29&quot;:[50000059],&quot;65&quot;:[20205081],&quot;70&quot;:[3312133,3312209,3318956,3321598]}"/>
</p:tagLst>
</file>

<file path=ppt/tags/tag127.xml><?xml version="1.0" encoding="utf-8"?>
<p:tagLst xmlns:p="http://schemas.openxmlformats.org/presentationml/2006/main">
  <p:tag name="KSO_WM_DIAGRAM_VIRTUALLY_FRAME" val="{&quot;height&quot;:201.2347244094488,&quot;left&quot;:86.37692913385827,&quot;top&quot;:187.92228346456693,&quot;width&quot;:292.68}"/>
</p:tagLst>
</file>

<file path=ppt/tags/tag128.xml><?xml version="1.0" encoding="utf-8"?>
<p:tagLst xmlns:p="http://schemas.openxmlformats.org/presentationml/2006/main">
  <p:tag name="KSO_WM_DIAGRAM_VIRTUALLY_FRAME" val="{&quot;height&quot;:201.2347244094488,&quot;left&quot;:86.37692913385827,&quot;top&quot;:187.92228346456693,&quot;width&quot;:292.68}"/>
</p:tagLst>
</file>

<file path=ppt/tags/tag129.xml><?xml version="1.0" encoding="utf-8"?>
<p:tagLst xmlns:p="http://schemas.openxmlformats.org/presentationml/2006/main">
  <p:tag name="KSO_WM_DIAGRAM_VIRTUALLY_FRAME" val="{&quot;height&quot;:201.2347244094488,&quot;left&quot;:86.37692913385827,&quot;top&quot;:187.92228346456693,&quot;width&quot;:292.68}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DIAGRAM_VIRTUALLY_FRAME" val="{&quot;height&quot;:201.2347244094488,&quot;left&quot;:86.37692913385827,&quot;top&quot;:187.92228346456693,&quot;width&quot;:292.68}"/>
</p:tagLst>
</file>

<file path=ppt/tags/tag131.xml><?xml version="1.0" encoding="utf-8"?>
<p:tagLst xmlns:p="http://schemas.openxmlformats.org/presentationml/2006/main">
  <p:tag name="KSO_WM_DIAGRAM_VIRTUALLY_FRAME" val="{&quot;height&quot;:201.2347244094488,&quot;left&quot;:86.37692913385827,&quot;top&quot;:187.92228346456693,&quot;width&quot;:292.68}"/>
</p:tagLst>
</file>

<file path=ppt/tags/tag132.xml><?xml version="1.0" encoding="utf-8"?>
<p:tagLst xmlns:p="http://schemas.openxmlformats.org/presentationml/2006/main">
  <p:tag name="KSO_WM_DIAGRAM_VIRTUALLY_FRAME" val="{&quot;height&quot;:201.2347244094488,&quot;left&quot;:86.37692913385827,&quot;top&quot;:187.92228346456693,&quot;width&quot;:292.68}"/>
</p:tagLst>
</file>

<file path=ppt/tags/tag133.xml><?xml version="1.0" encoding="utf-8"?>
<p:tagLst xmlns:p="http://schemas.openxmlformats.org/presentationml/2006/main">
  <p:tag name="KSO_WM_DIAGRAM_VIRTUALLY_FRAME" val="{&quot;height&quot;:201.2347244094488,&quot;left&quot;:86.37692913385827,&quot;top&quot;:187.92228346456693,&quot;width&quot;:292.68}"/>
</p:tagLst>
</file>

<file path=ppt/tags/tag134.xml><?xml version="1.0" encoding="utf-8"?>
<p:tagLst xmlns:p="http://schemas.openxmlformats.org/presentationml/2006/main">
  <p:tag name="KSO_WM_DIAGRAM_VIRTUALLY_FRAME" val="{&quot;height&quot;:201.2347244094488,&quot;left&quot;:86.37692913385827,&quot;top&quot;:187.92228346456693,&quot;width&quot;:292.68}"/>
</p:tagLst>
</file>

<file path=ppt/tags/tag135.xml><?xml version="1.0" encoding="utf-8"?>
<p:tagLst xmlns:p="http://schemas.openxmlformats.org/presentationml/2006/main">
  <p:tag name="KSO_WM_DIAGRAM_VIRTUALLY_FRAME" val="{&quot;height&quot;:201.2347244094488,&quot;left&quot;:86.37692913385827,&quot;top&quot;:187.92228346456693,&quot;width&quot;:292.68}"/>
</p:tagLst>
</file>

<file path=ppt/tags/tag136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  <p:tag name="resource_record_key" val="{&quot;13&quot;:[4364900,4722044],&quot;29&quot;:[50000059],&quot;65&quot;:[20205081],&quot;70&quot;:[3312133,3312209,3318956,3321598]}"/>
</p:tagLst>
</file>

<file path=ppt/tags/tag137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  <p:tag name="resource_record_key" val="{&quot;13&quot;:[4364900,4722044],&quot;29&quot;:[50000059],&quot;65&quot;:[20205081],&quot;70&quot;:[3312133,3312209,3318956,3321598]}"/>
</p:tagLst>
</file>

<file path=ppt/tags/tag138.xml><?xml version="1.0" encoding="utf-8"?>
<p:tagLst xmlns:p="http://schemas.openxmlformats.org/presentationml/2006/main">
  <p:tag name="resource_record_key" val="{&quot;13&quot;:[4722044,19951226,20481936,4650229,4364900,4680684,20481725],&quot;29&quot;:[50000059],&quot;65&quot;:[20205081],&quot;70&quot;:[3312133,3312209,3318956,3321598],&quot;71&quot;:[76235680029]}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081_1*a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  <p:tag name="resource_record_key" val="{&quot;13&quot;:[4364900],&quot;65&quot;:[20205081]}"/>
</p:tagLst>
</file>

<file path=ppt/tags/tag66.xml><?xml version="1.0" encoding="utf-8"?>
<p:tagLst xmlns:p="http://schemas.openxmlformats.org/presentationml/2006/main">
  <p:tag name="KSO_WM_DIAGRAM_VIRTUALLY_FRAME" val="{&quot;height&quot;:298.15,&quot;left&quot;:167.9,&quot;top&quot;:132.75,&quot;width&quot;:338.5}"/>
</p:tagLst>
</file>

<file path=ppt/tags/tag67.xml><?xml version="1.0" encoding="utf-8"?>
<p:tagLst xmlns:p="http://schemas.openxmlformats.org/presentationml/2006/main">
  <p:tag name="KSO_WM_DIAGRAM_VIRTUALLY_FRAME" val="{&quot;height&quot;:298.15,&quot;left&quot;:167.9,&quot;top&quot;:132.75,&quot;width&quot;:338.5}"/>
</p:tagLst>
</file>

<file path=ppt/tags/tag68.xml><?xml version="1.0" encoding="utf-8"?>
<p:tagLst xmlns:p="http://schemas.openxmlformats.org/presentationml/2006/main">
  <p:tag name="KSO_WM_DIAGRAM_VIRTUALLY_FRAME" val="{&quot;height&quot;:298.15,&quot;left&quot;:167.9,&quot;top&quot;:132.75,&quot;width&quot;:338.5}"/>
</p:tagLst>
</file>

<file path=ppt/tags/tag69.xml><?xml version="1.0" encoding="utf-8"?>
<p:tagLst xmlns:p="http://schemas.openxmlformats.org/presentationml/2006/main">
  <p:tag name="KSO_WM_DIAGRAM_VIRTUALLY_FRAME" val="{&quot;height&quot;:298.15,&quot;left&quot;:167.9,&quot;top&quot;:132.75,&quot;width&quot;:338.5}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DIAGRAM_VIRTUALLY_FRAME" val="{&quot;height&quot;:298.15,&quot;left&quot;:167.9,&quot;top&quot;:132.75,&quot;width&quot;:338.5}"/>
</p:tagLst>
</file>

<file path=ppt/tags/tag71.xml><?xml version="1.0" encoding="utf-8"?>
<p:tagLst xmlns:p="http://schemas.openxmlformats.org/presentationml/2006/main">
  <p:tag name="KSO_WM_DIAGRAM_VIRTUALLY_FRAME" val="{&quot;height&quot;:298.15,&quot;left&quot;:167.9,&quot;top&quot;:132.75,&quot;width&quot;:338.5}"/>
</p:tagLst>
</file>

<file path=ppt/tags/tag72.xml><?xml version="1.0" encoding="utf-8"?>
<p:tagLst xmlns:p="http://schemas.openxmlformats.org/presentationml/2006/main">
  <p:tag name="KSO_WM_DIAGRAM_VIRTUALLY_FRAME" val="{&quot;height&quot;:298.15,&quot;left&quot;:167.9,&quot;top&quot;:132.75,&quot;width&quot;:338.5}"/>
</p:tagLst>
</file>

<file path=ppt/tags/tag73.xml><?xml version="1.0" encoding="utf-8"?>
<p:tagLst xmlns:p="http://schemas.openxmlformats.org/presentationml/2006/main">
  <p:tag name="KSO_WM_DIAGRAM_VIRTUALLY_FRAME" val="{&quot;height&quot;:298.15,&quot;left&quot;:167.9,&quot;top&quot;:132.75,&quot;width&quot;:338.5}"/>
</p:tagLst>
</file>

<file path=ppt/tags/tag74.xml><?xml version="1.0" encoding="utf-8"?>
<p:tagLst xmlns:p="http://schemas.openxmlformats.org/presentationml/2006/main">
  <p:tag name="KSO_WM_DIAGRAM_VIRTUALLY_FRAME" val="{&quot;height&quot;:298.15,&quot;left&quot;:167.9,&quot;top&quot;:132.75,&quot;width&quot;:338.5}"/>
</p:tagLst>
</file>

<file path=ppt/tags/tag75.xml><?xml version="1.0" encoding="utf-8"?>
<p:tagLst xmlns:p="http://schemas.openxmlformats.org/presentationml/2006/main">
  <p:tag name="KSO_WM_DIAGRAM_VIRTUALLY_FRAME" val="{&quot;height&quot;:298.15,&quot;left&quot;:167.9,&quot;top&quot;:132.75,&quot;width&quot;:338.5}"/>
</p:tagLst>
</file>

<file path=ppt/tags/tag76.xml><?xml version="1.0" encoding="utf-8"?>
<p:tagLst xmlns:p="http://schemas.openxmlformats.org/presentationml/2006/main">
  <p:tag name="KSO_WM_DIAGRAM_VIRTUALLY_FRAME" val="{&quot;height&quot;:298.15,&quot;left&quot;:167.9,&quot;top&quot;:132.75,&quot;width&quot;:338.5}"/>
</p:tagLst>
</file>

<file path=ppt/tags/tag77.xml><?xml version="1.0" encoding="utf-8"?>
<p:tagLst xmlns:p="http://schemas.openxmlformats.org/presentationml/2006/main">
  <p:tag name="KSO_WM_DIAGRAM_VIRTUALLY_FRAME" val="{&quot;height&quot;:298.15,&quot;left&quot;:167.9,&quot;top&quot;:132.75,&quot;width&quot;:338.5}"/>
</p:tagLst>
</file>

<file path=ppt/tags/tag78.xml><?xml version="1.0" encoding="utf-8"?>
<p:tagLst xmlns:p="http://schemas.openxmlformats.org/presentationml/2006/main">
  <p:tag name="KSO_WM_DIAGRAM_VIRTUALLY_FRAME" val="{&quot;height&quot;:298.15,&quot;left&quot;:167.9,&quot;top&quot;:132.75,&quot;width&quot;:338.5}"/>
</p:tagLst>
</file>

<file path=ppt/tags/tag79.xml><?xml version="1.0" encoding="utf-8"?>
<p:tagLst xmlns:p="http://schemas.openxmlformats.org/presentationml/2006/main">
  <p:tag name="KSO_WM_DIAGRAM_VIRTUALLY_FRAME" val="{&quot;height&quot;:298.15,&quot;left&quot;:167.9,&quot;top&quot;:132.75,&quot;width&quot;:338.5}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DIAGRAM_VIRTUALLY_FRAME" val="{&quot;height&quot;:298.15,&quot;left&quot;:167.9,&quot;top&quot;:132.75,&quot;width&quot;:338.5}"/>
</p:tagLst>
</file>

<file path=ppt/tags/tag81.xml><?xml version="1.0" encoding="utf-8"?>
<p:tagLst xmlns:p="http://schemas.openxmlformats.org/presentationml/2006/main">
  <p:tag name="KSO_WM_DIAGRAM_VIRTUALLY_FRAME" val="{&quot;height&quot;:298.15,&quot;left&quot;:167.9,&quot;top&quot;:132.75,&quot;width&quot;:338.5}"/>
</p:tagLst>
</file>

<file path=ppt/tags/tag82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  <p:tag name="resource_record_key" val="{&quot;13&quot;:[4364900,4722044],&quot;65&quot;:[20205081]}"/>
</p:tagLst>
</file>

<file path=ppt/tags/tag8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  <p:tag name="resource_record_key" val="{&quot;13&quot;:[4364900,4722044],&quot;65&quot;:[20205081]}"/>
</p:tagLst>
</file>

<file path=ppt/tags/tag84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  <p:tag name="resource_record_key" val="{&quot;13&quot;:[4722044,19951226,20481936,4650229,4364900,4680684,20481725],&quot;65&quot;:[20205081]}"/>
</p:tagLst>
</file>

<file path=ppt/tags/tag85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30319_6*m_i*1_1"/>
  <p:tag name="KSO_WM_TEMPLATE_CATEGORY" val="diagram"/>
  <p:tag name="KSO_WM_TEMPLATE_INDEX" val="20230319"/>
  <p:tag name="KSO_WM_UNIT_LAYERLEVEL" val="1_1"/>
  <p:tag name="KSO_WM_TAG_VERSION" val="3.0"/>
  <p:tag name="KSO_WM_DIAGRAM_VERSION" val="3"/>
  <p:tag name="KSO_WM_DIAGRAM_COLOR_TRICK" val="2"/>
  <p:tag name="KSO_WM_DIAGRAM_COLOR_TEXT_CAN_REMOVE" val="n"/>
  <p:tag name="KSO_WM_UNIT_TYPE" val="m_i"/>
  <p:tag name="KSO_WM_UNIT_INDEX" val="1_1"/>
  <p:tag name="KSO_WM_DIAGRAM_MAX_ITEMCNT" val="8"/>
  <p:tag name="KSO_WM_DIAGRAM_MIN_ITEMCNT" val="2"/>
  <p:tag name="KSO_WM_DIAGRAM_VIRTUALLY_FRAME" val="{&quot;height&quot;:436.6999938964844,&quot;left&quot;:45.606377952755906,&quot;top&quot;:83.75000305175782,&quot;width&quot;:867.8872440944882}"/>
  <p:tag name="KSO_WM_DIAGRAM_COLOR_MATCH_VALUE" val="{&quot;shape&quot;:{&quot;fill&quot;:{&quot;type&quot;:0},&quot;glow&quot;:{&quot;colorType&quot;:0},&quot;line&quot;:{&quot;gradient&quot;:[{&quot;brightness&quot;:0.949999988079071,&quot;colorType&quot;:1,&quot;foreColorIndex&quot;:5,&quot;pos&quot;:0,&quot;transparency&quot;:1},{&quot;brightness&quot;:0,&quot;colorType&quot;:1,&quot;foreColorIndex&quot;:5,&quot;pos&quot;:0.6700000166893005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5,6,5,6,5,6]}"/>
</p:tagLst>
</file>

<file path=ppt/tags/tag86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0319_6*m_h_a*1_1_1"/>
  <p:tag name="KSO_WM_TEMPLATE_CATEGORY" val="diagram"/>
  <p:tag name="KSO_WM_TEMPLATE_INDEX" val="20230319"/>
  <p:tag name="KSO_WM_UNIT_LAYERLEVEL" val="1_1_1"/>
  <p:tag name="KSO_WM_TAG_VERSION" val="3.0"/>
  <p:tag name="KSO_WM_UNIT_ISCONTENTSTITLE" val="0"/>
  <p:tag name="KSO_WM_UNIT_ISNUMDGMTITLE" val="0"/>
  <p:tag name="KSO_WM_UNIT_NOCLEAR" val="0"/>
  <p:tag name="KSO_WM_DIAGRAM_GROUP_CODE" val="m1-1"/>
  <p:tag name="KSO_WM_UNIT_TYPE" val="m_h_a"/>
  <p:tag name="KSO_WM_UNIT_INDEX" val="1_1_1"/>
  <p:tag name="KSO_WM_DIAGRAM_VERSION" val="3"/>
  <p:tag name="KSO_WM_DIAGRAM_COLOR_TRICK" val="2"/>
  <p:tag name="KSO_WM_DIAGRAM_COLOR_TEXT_CAN_REMOVE" val="n"/>
  <p:tag name="KSO_WM_DIAGRAM_MAX_ITEMCNT" val="8"/>
  <p:tag name="KSO_WM_DIAGRAM_MIN_ITEMCNT" val="2"/>
  <p:tag name="KSO_WM_DIAGRAM_VIRTUALLY_FRAME" val="{&quot;height&quot;:436.6999938964844,&quot;left&quot;:45.606377952755906,&quot;top&quot;:83.75000305175782,&quot;width&quot;:867.8872440944882}"/>
  <p:tag name="KSO_WM_DIAGRAM_COLOR_MATCH_VALUE" val="{&quot;shape&quot;:{&quot;fill&quot;:{&quot;gradient&quot;:[{&quot;brightness&quot;:0,&quot;colorType&quot;:1,&quot;foreColorIndex&quot;:5,&quot;pos&quot;:0.47999998927116394,&quot;transparency&quot;:0},{&quot;brightness&quot;:0.4000000059604645,&quot;colorType&quot;:1,&quot;foreColorIndex&quot;:5,&quot;pos&quot;:0,&quot;transparency&quot;:0},{&quot;brightness&quot;:0,&quot;colorType&quot;:1,&quot;foreColorIndex&quot;:5,&quot;pos&quot;:0.8100000023841858,&quot;transparency&quot;:0},{&quot;brightness&quot;:0,&quot;colorType&quot;:1,&quot;foreColorIndex&quot;:5,&quot;pos&quot;:1,&quot;transparency&quot;:0}],&quot;type&quot;:3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6"/>
  <p:tag name="KSO_WM_UNIT_PRESET_TEXT" val="添加标题"/>
  <p:tag name="KSO_WM_UNIT_FILL_TYPE" val="3"/>
  <p:tag name="KSO_WM_UNIT_LINE_FORE_SCHEMECOLOR_INDEX" val="5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5,6,5,6,5,6]}"/>
</p:tagLst>
</file>

<file path=ppt/tags/tag87.xml><?xml version="1.0" encoding="utf-8"?>
<p:tagLst xmlns:p="http://schemas.openxmlformats.org/presentationml/2006/main">
  <p:tag name="KSO_WM_UNIT_FILL_FORE_SCHEMECOLOR_INDEX_1_BRIGHTNESS" val="0"/>
  <p:tag name="KSO_WM_UNIT_FILL_FORE_SCHEMECOLOR_INDEX_1" val="10"/>
  <p:tag name="KSO_WM_UNIT_FILL_FORE_SCHEMECOLOR_INDEX_1_POS" val="0.04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54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TEXT_FILL_TYPE" val="1"/>
  <p:tag name="KSO_WM_UNIT_LINE_FORE_SCHEMECOLOR_INDEX_1_BRIGHTNESS" val="0.95"/>
  <p:tag name="KSO_WM_UNIT_LINE_FORE_SCHEMECOLOR_INDEX_1" val="5"/>
  <p:tag name="KSO_WM_UNIT_LINE_FORE_SCHEMECOLOR_INDEX_1_POS" val="0.09"/>
  <p:tag name="KSO_WM_UNIT_LINE_FORE_SCHEMECOLOR_INDEX_1_TRANS" val="0.3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0319_6*m_h_i*1_1_1"/>
  <p:tag name="KSO_WM_TEMPLATE_CATEGORY" val="diagram"/>
  <p:tag name="KSO_WM_TEMPLATE_INDEX" val="20230319"/>
  <p:tag name="KSO_WM_UNIT_LAYERLEVEL" val="1_1_1"/>
  <p:tag name="KSO_WM_TAG_VERSION" val="3.0"/>
  <p:tag name="KSO_WM_DIAGRAM_GROUP_CODE" val="m1-1"/>
  <p:tag name="KSO_WM_UNIT_TYPE" val="m_h_i"/>
  <p:tag name="KSO_WM_UNIT_INDEX" val="1_1_1"/>
  <p:tag name="KSO_WM_DIAGRAM_VERSION" val="3"/>
  <p:tag name="KSO_WM_DIAGRAM_COLOR_TRICK" val="2"/>
  <p:tag name="KSO_WM_DIAGRAM_COLOR_TEXT_CAN_REMOVE" val="n"/>
  <p:tag name="KSO_WM_DIAGRAM_MAX_ITEMCNT" val="8"/>
  <p:tag name="KSO_WM_DIAGRAM_MIN_ITEMCNT" val="2"/>
  <p:tag name="KSO_WM_DIAGRAM_VIRTUALLY_FRAME" val="{&quot;height&quot;:436.6999938964844,&quot;left&quot;:45.606377952755906,&quot;top&quot;:83.75000305175782,&quot;width&quot;:867.8872440944882}"/>
  <p:tag name="KSO_WM_DIAGRAM_COLOR_MATCH_VALUE" val="{&quot;shape&quot;:{&quot;fill&quot;:{&quot;gradient&quot;:[{&quot;brightness&quot;:0,&quot;colorType&quot;:1,&quot;foreColorIndex&quot;:5,&quot;pos&quot;:0.5400000214576721,&quot;transparency&quot;:0},{&quot;brightness&quot;:0.4000000059604645,&quot;colorType&quot;:1,&quot;foreColorIndex&quot;:5,&quot;pos&quot;:0,&quot;transparency&quot;:0}],&quot;type&quot;:3},&quot;glow&quot;:{&quot;colorType&quot;:0},&quot;line&quot;:{&quot;gradient&quot;:[{&quot;brightness&quot;:0,&quot;colorType&quot;:2,&quot;pos&quot;:0.3700000047683716,&quot;rgb&quot;:&quot;#ffffff&quot;,&quot;transparency&quot;:0},{&quot;brightness&quot;:0.800000011920929,&quot;colorType&quot;:1,&quot;foreColorIndex&quot;:5,&quot;pos&quot;:0,&quot;transparency&quot;:0},{&quot;brightness&quot;:0,&quot;colorType&quot;:2,&quot;pos&quot;:1,&quot;rgb&quot;:&quot;#ffffff&quot;,&quot;transparency&quot;:0},{&quot;brightness&quot;:0.800000011920929,&quot;colorType&quot;:1,&quot;foreColorIndex&quot;:5,&quot;pos&quot;:0.7099999785423279,&quot;transparency&quot;:0}],&quot;type&quot;:2},&quot;shadow&quot;:{&quot;brightness&quot;:0,&quot;colorType&quot;:1,&quot;foreColorIndex&quot;:5,&quot;transparency&quot;:0.69999998807907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5,6,5,6,5,6]}"/>
</p:tagLst>
</file>

<file path=ppt/tags/tag88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0319_6*m_h_a*1_5_1"/>
  <p:tag name="KSO_WM_TEMPLATE_CATEGORY" val="diagram"/>
  <p:tag name="KSO_WM_TEMPLATE_INDEX" val="20230319"/>
  <p:tag name="KSO_WM_UNIT_LAYERLEVEL" val="1_1_1"/>
  <p:tag name="KSO_WM_TAG_VERSION" val="3.0"/>
  <p:tag name="KSO_WM_UNIT_ISCONTENTSTITLE" val="0"/>
  <p:tag name="KSO_WM_UNIT_ISNUMDGMTITLE" val="0"/>
  <p:tag name="KSO_WM_UNIT_NOCLEAR" val="0"/>
  <p:tag name="KSO_WM_DIAGRAM_GROUP_CODE" val="m1-1"/>
  <p:tag name="KSO_WM_UNIT_TYPE" val="m_h_a"/>
  <p:tag name="KSO_WM_UNIT_INDEX" val="1_5_1"/>
  <p:tag name="KSO_WM_DIAGRAM_VERSION" val="3"/>
  <p:tag name="KSO_WM_DIAGRAM_COLOR_TRICK" val="2"/>
  <p:tag name="KSO_WM_DIAGRAM_COLOR_TEXT_CAN_REMOVE" val="n"/>
  <p:tag name="KSO_WM_DIAGRAM_MAX_ITEMCNT" val="8"/>
  <p:tag name="KSO_WM_DIAGRAM_MIN_ITEMCNT" val="2"/>
  <p:tag name="KSO_WM_DIAGRAM_VIRTUALLY_FRAME" val="{&quot;height&quot;:436.6999938964844,&quot;left&quot;:45.606377952755906,&quot;top&quot;:83.75000305175782,&quot;width&quot;:867.8872440944882}"/>
  <p:tag name="KSO_WM_DIAGRAM_COLOR_MATCH_VALUE" val="{&quot;shape&quot;:{&quot;fill&quot;:{&quot;gradient&quot;:[{&quot;brightness&quot;:0,&quot;colorType&quot;:1,&quot;foreColorIndex&quot;:5,&quot;pos&quot;:0.47999998927116394,&quot;transparency&quot;:0},{&quot;brightness&quot;:0.4000000059604645,&quot;colorType&quot;:1,&quot;foreColorIndex&quot;:5,&quot;pos&quot;:0,&quot;transparency&quot;:0},{&quot;brightness&quot;:0,&quot;colorType&quot;:1,&quot;foreColorIndex&quot;:5,&quot;pos&quot;:0.8100000023841858,&quot;transparency&quot;:0},{&quot;brightness&quot;:0,&quot;colorType&quot;:1,&quot;foreColorIndex&quot;:5,&quot;pos&quot;:1,&quot;transparency&quot;:0}],&quot;type&quot;:3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14"/>
  <p:tag name="KSO_WM_UNIT_PRESET_TEXT" val="添加标题"/>
  <p:tag name="KSO_WM_UNIT_FILL_TYPE" val="3"/>
  <p:tag name="KSO_WM_UNIT_LINE_FORE_SCHEMECOLOR_INDEX" val="5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5,6,5,6,5,6]}"/>
</p:tagLst>
</file>

<file path=ppt/tags/tag89.xml><?xml version="1.0" encoding="utf-8"?>
<p:tagLst xmlns:p="http://schemas.openxmlformats.org/presentationml/2006/main">
  <p:tag name="KSO_WM_UNIT_FILL_FORE_SCHEMECOLOR_INDEX_1_BRIGHTNESS" val="0"/>
  <p:tag name="KSO_WM_UNIT_FILL_FORE_SCHEMECOLOR_INDEX_1" val="10"/>
  <p:tag name="KSO_WM_UNIT_FILL_FORE_SCHEMECOLOR_INDEX_1_POS" val="0.04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54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TEXT_FILL_TYPE" val="1"/>
  <p:tag name="KSO_WM_UNIT_LINE_FORE_SCHEMECOLOR_INDEX_1_BRIGHTNESS" val="0.95"/>
  <p:tag name="KSO_WM_UNIT_LINE_FORE_SCHEMECOLOR_INDEX_1" val="5"/>
  <p:tag name="KSO_WM_UNIT_LINE_FORE_SCHEMECOLOR_INDEX_1_POS" val="0.09"/>
  <p:tag name="KSO_WM_UNIT_LINE_FORE_SCHEMECOLOR_INDEX_1_TRANS" val="0.3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0319_6*m_h_i*1_5_1"/>
  <p:tag name="KSO_WM_TEMPLATE_CATEGORY" val="diagram"/>
  <p:tag name="KSO_WM_TEMPLATE_INDEX" val="20230319"/>
  <p:tag name="KSO_WM_UNIT_LAYERLEVEL" val="1_1_1"/>
  <p:tag name="KSO_WM_TAG_VERSION" val="3.0"/>
  <p:tag name="KSO_WM_DIAGRAM_GROUP_CODE" val="m1-1"/>
  <p:tag name="KSO_WM_UNIT_TYPE" val="m_h_i"/>
  <p:tag name="KSO_WM_UNIT_INDEX" val="1_5_1"/>
  <p:tag name="KSO_WM_DIAGRAM_VERSION" val="3"/>
  <p:tag name="KSO_WM_DIAGRAM_COLOR_TRICK" val="2"/>
  <p:tag name="KSO_WM_DIAGRAM_COLOR_TEXT_CAN_REMOVE" val="n"/>
  <p:tag name="KSO_WM_DIAGRAM_MAX_ITEMCNT" val="8"/>
  <p:tag name="KSO_WM_DIAGRAM_MIN_ITEMCNT" val="2"/>
  <p:tag name="KSO_WM_DIAGRAM_VIRTUALLY_FRAME" val="{&quot;height&quot;:436.6999938964844,&quot;left&quot;:45.606377952755906,&quot;top&quot;:83.75000305175782,&quot;width&quot;:867.8872440944882}"/>
  <p:tag name="KSO_WM_DIAGRAM_COLOR_MATCH_VALUE" val="{&quot;shape&quot;:{&quot;fill&quot;:{&quot;gradient&quot;:[{&quot;brightness&quot;:0,&quot;colorType&quot;:1,&quot;foreColorIndex&quot;:5,&quot;pos&quot;:0.5400000214576721,&quot;transparency&quot;:0},{&quot;brightness&quot;:0.4000000059604645,&quot;colorType&quot;:1,&quot;foreColorIndex&quot;:5,&quot;pos&quot;:0,&quot;transparency&quot;:0}],&quot;type&quot;:3},&quot;glow&quot;:{&quot;colorType&quot;:0},&quot;line&quot;:{&quot;gradient&quot;:[{&quot;brightness&quot;:0,&quot;colorType&quot;:2,&quot;pos&quot;:0.3700000047683716,&quot;rgb&quot;:&quot;#ffffff&quot;,&quot;transparency&quot;:0},{&quot;brightness&quot;:0.800000011920929,&quot;colorType&quot;:1,&quot;foreColorIndex&quot;:5,&quot;pos&quot;:0,&quot;transparency&quot;:0},{&quot;brightness&quot;:0,&quot;colorType&quot;:2,&quot;pos&quot;:1,&quot;rgb&quot;:&quot;#ffffff&quot;,&quot;transparency&quot;:0},{&quot;brightness&quot;:0.800000011920929,&quot;colorType&quot;:1,&quot;foreColorIndex&quot;:5,&quot;pos&quot;:0.7099999785423279,&quot;transparency&quot;:0}],&quot;type&quot;:2},&quot;shadow&quot;:{&quot;brightness&quot;:0,&quot;colorType&quot;:1,&quot;foreColorIndex&quot;:5,&quot;transparency&quot;:0.69999998807907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5,6,5,6,5,6]}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FILL_FORE_SCHEMECOLOR_INDEX_1_BRIGHTNESS" val="0"/>
  <p:tag name="KSO_WM_UNIT_FILL_FORE_SCHEMECOLOR_INDEX_1" val="10"/>
  <p:tag name="KSO_WM_UNIT_FILL_FORE_SCHEMECOLOR_INDEX_1_POS" val="0.04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54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TEXT_FILL_TYPE" val="1"/>
  <p:tag name="KSO_WM_UNIT_LINE_FORE_SCHEMECOLOR_INDEX_1_BRIGHTNESS" val="0.95"/>
  <p:tag name="KSO_WM_UNIT_LINE_FORE_SCHEMECOLOR_INDEX_1" val="5"/>
  <p:tag name="KSO_WM_UNIT_LINE_FORE_SCHEMECOLOR_INDEX_1_POS" val="0.09"/>
  <p:tag name="KSO_WM_UNIT_LINE_FORE_SCHEMECOLOR_INDEX_1_TRANS" val="0.3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0319_6*m_h_i*1_2_1"/>
  <p:tag name="KSO_WM_TEMPLATE_CATEGORY" val="diagram"/>
  <p:tag name="KSO_WM_TEMPLATE_INDEX" val="20230319"/>
  <p:tag name="KSO_WM_UNIT_LAYERLEVEL" val="1_1_1"/>
  <p:tag name="KSO_WM_TAG_VERSION" val="3.0"/>
  <p:tag name="KSO_WM_DIAGRAM_GROUP_CODE" val="m1-1"/>
  <p:tag name="KSO_WM_UNIT_TYPE" val="m_h_i"/>
  <p:tag name="KSO_WM_UNIT_INDEX" val="1_2_1"/>
  <p:tag name="KSO_WM_DIAGRAM_VERSION" val="3"/>
  <p:tag name="KSO_WM_DIAGRAM_COLOR_TRICK" val="2"/>
  <p:tag name="KSO_WM_DIAGRAM_COLOR_TEXT_CAN_REMOVE" val="n"/>
  <p:tag name="KSO_WM_DIAGRAM_MAX_ITEMCNT" val="8"/>
  <p:tag name="KSO_WM_DIAGRAM_MIN_ITEMCNT" val="2"/>
  <p:tag name="KSO_WM_DIAGRAM_VIRTUALLY_FRAME" val="{&quot;height&quot;:436.6999938964844,&quot;left&quot;:45.606377952755906,&quot;top&quot;:83.75000305175782,&quot;width&quot;:867.8872440944882}"/>
  <p:tag name="KSO_WM_DIAGRAM_COLOR_MATCH_VALUE" val="{&quot;shape&quot;:{&quot;fill&quot;:{&quot;gradient&quot;:[{&quot;brightness&quot;:0,&quot;colorType&quot;:1,&quot;foreColorIndex&quot;:8,&quot;pos&quot;:0.5400000214576721,&quot;transparency&quot;:0},{&quot;brightness&quot;:0.800000011920929,&quot;colorType&quot;:1,&quot;foreColorIndex&quot;:8,&quot;pos&quot;:0,&quot;transparency&quot;:0},{&quot;brightness&quot;:0,&quot;colorType&quot;:1,&quot;foreColorIndex&quot;:8,&quot;pos&quot;:0.8100000023841858,&quot;transparency&quot;:0},{&quot;brightness&quot;:0.4000000059604645,&quot;colorType&quot;:1,&quot;foreColorIndex&quot;:8,&quot;pos&quot;:1,&quot;transparency&quot;:0}],&quot;type&quot;:3},&quot;glow&quot;:{&quot;colorType&quot;:0},&quot;line&quot;:{&quot;gradient&quot;:[{&quot;brightness&quot;:0,&quot;colorType&quot;:2,&quot;pos&quot;:0.3700000047683716,&quot;rgb&quot;:&quot;#ffffff&quot;,&quot;transparency&quot;:0},{&quot;brightness&quot;:0.800000011920929,&quot;colorType&quot;:1,&quot;foreColorIndex&quot;:8,&quot;pos&quot;:0,&quot;transparency&quot;:0},{&quot;brightness&quot;:0,&quot;colorType&quot;:2,&quot;pos&quot;:1,&quot;rgb&quot;:&quot;#ffffff&quot;,&quot;transparency&quot;:0},{&quot;brightness&quot;:0.800000011920929,&quot;colorType&quot;:1,&quot;foreColorIndex&quot;:8,&quot;pos&quot;:0.7099999785423279,&quot;transparency&quot;:0}],&quot;type&quot;:2},&quot;shadow&quot;:{&quot;brightness&quot;:0,&quot;colorType&quot;:1,&quot;foreColorIndex&quot;:8,&quot;transparency&quot;:0.540000021457672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5,6,5,6,5,6]}"/>
</p:tagLst>
</file>

<file path=ppt/tags/tag91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0319_6*m_h_a*1_2_1"/>
  <p:tag name="KSO_WM_TEMPLATE_CATEGORY" val="diagram"/>
  <p:tag name="KSO_WM_TEMPLATE_INDEX" val="20230319"/>
  <p:tag name="KSO_WM_UNIT_LAYERLEVEL" val="1_1_1"/>
  <p:tag name="KSO_WM_TAG_VERSION" val="3.0"/>
  <p:tag name="KSO_WM_UNIT_ISCONTENTSTITLE" val="0"/>
  <p:tag name="KSO_WM_UNIT_ISNUMDGMTITLE" val="0"/>
  <p:tag name="KSO_WM_UNIT_NOCLEAR" val="0"/>
  <p:tag name="KSO_WM_DIAGRAM_GROUP_CODE" val="m1-1"/>
  <p:tag name="KSO_WM_UNIT_TYPE" val="m_h_a"/>
  <p:tag name="KSO_WM_UNIT_INDEX" val="1_2_1"/>
  <p:tag name="KSO_WM_DIAGRAM_VERSION" val="3"/>
  <p:tag name="KSO_WM_DIAGRAM_COLOR_TRICK" val="2"/>
  <p:tag name="KSO_WM_DIAGRAM_COLOR_TEXT_CAN_REMOVE" val="n"/>
  <p:tag name="KSO_WM_UNIT_VALUE" val="6"/>
  <p:tag name="KSO_WM_DIAGRAM_MAX_ITEMCNT" val="8"/>
  <p:tag name="KSO_WM_DIAGRAM_MIN_ITEMCNT" val="2"/>
  <p:tag name="KSO_WM_DIAGRAM_VIRTUALLY_FRAME" val="{&quot;height&quot;:436.6999938964844,&quot;left&quot;:45.606377952755906,&quot;top&quot;:83.75000305175782,&quot;width&quot;:867.8872440944882}"/>
  <p:tag name="KSO_WM_DIAGRAM_COLOR_MATCH_VALUE" val="{&quot;shape&quot;:{&quot;fill&quot;:{&quot;gradient&quot;:[{&quot;brightness&quot;:0,&quot;colorType&quot;:1,&quot;foreColorIndex&quot;:8,&quot;pos&quot;:0.47999998927116394,&quot;transparency&quot;:0},{&quot;brightness&quot;:0.4000000059604645,&quot;colorType&quot;:1,&quot;foreColorIndex&quot;:8,&quot;pos&quot;:0,&quot;transparency&quot;:0},{&quot;brightness&quot;:0,&quot;colorType&quot;:1,&quot;foreColorIndex&quot;:8,&quot;pos&quot;:0.8100000023841858,&quot;transparency&quot;:0},{&quot;brightness&quot;:0.4000000059604645,&quot;colorType&quot;:1,&quot;foreColorIndex&quot;:8,&quot;pos&quot;:1,&quot;transparency&quot;:0}],&quot;type&quot;:3},&quot;glow&quot;:{&quot;colorType&quot;:0},&quot;line&quot;:{&quot;solidLine&quot;:{&quot;brightness&quot;:0,&quot;colorType&quot;:1,&quot;foreColorIndex&quot;:8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FILL_TYPE" val="3"/>
  <p:tag name="KSO_WM_UNIT_LINE_FORE_SCHEMECOLOR_INDEX" val="8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5,6,5,6,5,6]}"/>
</p:tagLst>
</file>

<file path=ppt/tags/tag92.xml><?xml version="1.0" encoding="utf-8"?>
<p:tagLst xmlns:p="http://schemas.openxmlformats.org/presentationml/2006/main">
  <p:tag name="KSO_WM_UNIT_FILL_FORE_SCHEMECOLOR_INDEX_1_BRIGHTNESS" val="0"/>
  <p:tag name="KSO_WM_UNIT_FILL_FORE_SCHEMECOLOR_INDEX_1" val="10"/>
  <p:tag name="KSO_WM_UNIT_FILL_FORE_SCHEMECOLOR_INDEX_1_POS" val="0.04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54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TEXT_FILL_TYPE" val="1"/>
  <p:tag name="KSO_WM_UNIT_LINE_FORE_SCHEMECOLOR_INDEX_1_BRIGHTNESS" val="0.95"/>
  <p:tag name="KSO_WM_UNIT_LINE_FORE_SCHEMECOLOR_INDEX_1" val="5"/>
  <p:tag name="KSO_WM_UNIT_LINE_FORE_SCHEMECOLOR_INDEX_1_POS" val="0.09"/>
  <p:tag name="KSO_WM_UNIT_LINE_FORE_SCHEMECOLOR_INDEX_1_TRANS" val="0.3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0319_6*m_h_i*1_4_1"/>
  <p:tag name="KSO_WM_TEMPLATE_CATEGORY" val="diagram"/>
  <p:tag name="KSO_WM_TEMPLATE_INDEX" val="20230319"/>
  <p:tag name="KSO_WM_UNIT_LAYERLEVEL" val="1_1_1"/>
  <p:tag name="KSO_WM_TAG_VERSION" val="3.0"/>
  <p:tag name="KSO_WM_DIAGRAM_GROUP_CODE" val="m1-1"/>
  <p:tag name="KSO_WM_UNIT_TYPE" val="m_h_i"/>
  <p:tag name="KSO_WM_UNIT_INDEX" val="1_4_1"/>
  <p:tag name="KSO_WM_DIAGRAM_VERSION" val="3"/>
  <p:tag name="KSO_WM_DIAGRAM_COLOR_TRICK" val="2"/>
  <p:tag name="KSO_WM_DIAGRAM_COLOR_TEXT_CAN_REMOVE" val="n"/>
  <p:tag name="KSO_WM_DIAGRAM_MAX_ITEMCNT" val="8"/>
  <p:tag name="KSO_WM_DIAGRAM_MIN_ITEMCNT" val="2"/>
  <p:tag name="KSO_WM_DIAGRAM_VIRTUALLY_FRAME" val="{&quot;height&quot;:436.6999938964844,&quot;left&quot;:45.606377952755906,&quot;top&quot;:83.75000305175782,&quot;width&quot;:867.8872440944882}"/>
  <p:tag name="KSO_WM_DIAGRAM_COLOR_MATCH_VALUE" val="{&quot;shape&quot;:{&quot;fill&quot;:{&quot;gradient&quot;:[{&quot;brightness&quot;:0,&quot;colorType&quot;:1,&quot;foreColorIndex&quot;:8,&quot;pos&quot;:0.5400000214576721,&quot;transparency&quot;:0},{&quot;brightness&quot;:0.800000011920929,&quot;colorType&quot;:1,&quot;foreColorIndex&quot;:8,&quot;pos&quot;:0,&quot;transparency&quot;:0},{&quot;brightness&quot;:0,&quot;colorType&quot;:1,&quot;foreColorIndex&quot;:8,&quot;pos&quot;:0.8100000023841858,&quot;transparency&quot;:0},{&quot;brightness&quot;:0.4000000059604645,&quot;colorType&quot;:1,&quot;foreColorIndex&quot;:8,&quot;pos&quot;:1,&quot;transparency&quot;:0}],&quot;type&quot;:3},&quot;glow&quot;:{&quot;colorType&quot;:0},&quot;line&quot;:{&quot;gradient&quot;:[{&quot;brightness&quot;:0,&quot;colorType&quot;:2,&quot;pos&quot;:0.3700000047683716,&quot;rgb&quot;:&quot;#ffffff&quot;,&quot;transparency&quot;:0},{&quot;brightness&quot;:0.800000011920929,&quot;colorType&quot;:1,&quot;foreColorIndex&quot;:8,&quot;pos&quot;:0,&quot;transparency&quot;:0},{&quot;brightness&quot;:0,&quot;colorType&quot;:2,&quot;pos&quot;:1,&quot;rgb&quot;:&quot;#ffffff&quot;,&quot;transparency&quot;:0},{&quot;brightness&quot;:0.800000011920929,&quot;colorType&quot;:1,&quot;foreColorIndex&quot;:8,&quot;pos&quot;:0.7099999785423279,&quot;transparency&quot;:0}],&quot;type&quot;:2},&quot;shadow&quot;:{&quot;brightness&quot;:0,&quot;colorType&quot;:1,&quot;foreColorIndex&quot;:8,&quot;transparency&quot;:0.540000021457672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5,6,5,6,5,6]}"/>
</p:tagLst>
</file>

<file path=ppt/tags/tag93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0319_6*m_h_a*1_4_1"/>
  <p:tag name="KSO_WM_TEMPLATE_CATEGORY" val="diagram"/>
  <p:tag name="KSO_WM_TEMPLATE_INDEX" val="20230319"/>
  <p:tag name="KSO_WM_UNIT_LAYERLEVEL" val="1_1_1"/>
  <p:tag name="KSO_WM_TAG_VERSION" val="3.0"/>
  <p:tag name="KSO_WM_UNIT_ISCONTENTSTITLE" val="0"/>
  <p:tag name="KSO_WM_UNIT_ISNUMDGMTITLE" val="0"/>
  <p:tag name="KSO_WM_UNIT_NOCLEAR" val="0"/>
  <p:tag name="KSO_WM_DIAGRAM_GROUP_CODE" val="m1-1"/>
  <p:tag name="KSO_WM_UNIT_TYPE" val="m_h_a"/>
  <p:tag name="KSO_WM_UNIT_INDEX" val="1_4_1"/>
  <p:tag name="KSO_WM_DIAGRAM_VERSION" val="3"/>
  <p:tag name="KSO_WM_DIAGRAM_COLOR_TRICK" val="2"/>
  <p:tag name="KSO_WM_DIAGRAM_COLOR_TEXT_CAN_REMOVE" val="n"/>
  <p:tag name="KSO_WM_DIAGRAM_MAX_ITEMCNT" val="8"/>
  <p:tag name="KSO_WM_DIAGRAM_MIN_ITEMCNT" val="2"/>
  <p:tag name="KSO_WM_DIAGRAM_VIRTUALLY_FRAME" val="{&quot;height&quot;:436.6999938964844,&quot;left&quot;:45.606377952755906,&quot;top&quot;:83.75000305175782,&quot;width&quot;:867.8872440944882}"/>
  <p:tag name="KSO_WM_DIAGRAM_COLOR_MATCH_VALUE" val="{&quot;shape&quot;:{&quot;fill&quot;:{&quot;gradient&quot;:[{&quot;brightness&quot;:0,&quot;colorType&quot;:1,&quot;foreColorIndex&quot;:8,&quot;pos&quot;:0.47999998927116394,&quot;transparency&quot;:0},{&quot;brightness&quot;:0.4000000059604645,&quot;colorType&quot;:1,&quot;foreColorIndex&quot;:8,&quot;pos&quot;:0,&quot;transparency&quot;:0},{&quot;brightness&quot;:0,&quot;colorType&quot;:1,&quot;foreColorIndex&quot;:8,&quot;pos&quot;:0.8100000023841858,&quot;transparency&quot;:0},{&quot;brightness&quot;:0.4000000059604645,&quot;colorType&quot;:1,&quot;foreColorIndex&quot;:8,&quot;pos&quot;:1,&quot;transparency&quot;:0}],&quot;type&quot;:3},&quot;glow&quot;:{&quot;colorType&quot;:0},&quot;line&quot;:{&quot;solidLine&quot;:{&quot;brightness&quot;:0,&quot;colorType&quot;:1,&quot;foreColorIndex&quot;:8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14"/>
  <p:tag name="KSO_WM_UNIT_PRESET_TEXT" val="添加标题"/>
  <p:tag name="KSO_WM_UNIT_FILL_TYPE" val="3"/>
  <p:tag name="KSO_WM_UNIT_LINE_FORE_SCHEMECOLOR_INDEX" val="8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5,6,5,6,5,6]}"/>
</p:tagLst>
</file>

<file path=ppt/tags/tag94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0319_6*m_h_a*1_3_1"/>
  <p:tag name="KSO_WM_TEMPLATE_CATEGORY" val="diagram"/>
  <p:tag name="KSO_WM_TEMPLATE_INDEX" val="20230319"/>
  <p:tag name="KSO_WM_UNIT_LAYERLEVEL" val="1_1_1"/>
  <p:tag name="KSO_WM_TAG_VERSION" val="3.0"/>
  <p:tag name="KSO_WM_UNIT_ISCONTENTSTITLE" val="0"/>
  <p:tag name="KSO_WM_UNIT_ISNUMDGMTITLE" val="0"/>
  <p:tag name="KSO_WM_UNIT_NOCLEAR" val="0"/>
  <p:tag name="KSO_WM_DIAGRAM_GROUP_CODE" val="m1-1"/>
  <p:tag name="KSO_WM_UNIT_TYPE" val="m_h_a"/>
  <p:tag name="KSO_WM_UNIT_INDEX" val="1_3_1"/>
  <p:tag name="KSO_WM_DIAGRAM_VERSION" val="3"/>
  <p:tag name="KSO_WM_DIAGRAM_COLOR_TRICK" val="2"/>
  <p:tag name="KSO_WM_DIAGRAM_COLOR_TEXT_CAN_REMOVE" val="n"/>
  <p:tag name="KSO_WM_DIAGRAM_MAX_ITEMCNT" val="8"/>
  <p:tag name="KSO_WM_DIAGRAM_MIN_ITEMCNT" val="2"/>
  <p:tag name="KSO_WM_DIAGRAM_VIRTUALLY_FRAME" val="{&quot;height&quot;:436.6999938964844,&quot;left&quot;:45.606377952755906,&quot;top&quot;:83.75000305175782,&quot;width&quot;:867.8872440944882}"/>
  <p:tag name="KSO_WM_DIAGRAM_COLOR_MATCH_VALUE" val="{&quot;shape&quot;:{&quot;fill&quot;:{&quot;gradient&quot;:[{&quot;brightness&quot;:0,&quot;colorType&quot;:1,&quot;foreColorIndex&quot;:5,&quot;pos&quot;:0.47999998927116394,&quot;transparency&quot;:0},{&quot;brightness&quot;:0.4000000059604645,&quot;colorType&quot;:1,&quot;foreColorIndex&quot;:5,&quot;pos&quot;:0,&quot;transparency&quot;:0},{&quot;brightness&quot;:0,&quot;colorType&quot;:1,&quot;foreColorIndex&quot;:5,&quot;pos&quot;:0.8100000023841858,&quot;transparency&quot;:0},{&quot;brightness&quot;:0,&quot;colorType&quot;:1,&quot;foreColorIndex&quot;:5,&quot;pos&quot;:1,&quot;transparency&quot;:0}],&quot;type&quot;:3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14"/>
  <p:tag name="KSO_WM_UNIT_PRESET_TEXT" val="添加标题"/>
  <p:tag name="KSO_WM_UNIT_FILL_TYPE" val="3"/>
  <p:tag name="KSO_WM_UNIT_LINE_FORE_SCHEMECOLOR_INDEX" val="5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5,6,5,6,5,6]}"/>
</p:tagLst>
</file>

<file path=ppt/tags/tag95.xml><?xml version="1.0" encoding="utf-8"?>
<p:tagLst xmlns:p="http://schemas.openxmlformats.org/presentationml/2006/main">
  <p:tag name="KSO_WM_UNIT_FILL_FORE_SCHEMECOLOR_INDEX_1_BRIGHTNESS" val="0"/>
  <p:tag name="KSO_WM_UNIT_FILL_FORE_SCHEMECOLOR_INDEX_1" val="10"/>
  <p:tag name="KSO_WM_UNIT_FILL_FORE_SCHEMECOLOR_INDEX_1_POS" val="0.04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54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TEXT_FILL_TYPE" val="1"/>
  <p:tag name="KSO_WM_UNIT_LINE_FORE_SCHEMECOLOR_INDEX_1_BRIGHTNESS" val="0.95"/>
  <p:tag name="KSO_WM_UNIT_LINE_FORE_SCHEMECOLOR_INDEX_1" val="5"/>
  <p:tag name="KSO_WM_UNIT_LINE_FORE_SCHEMECOLOR_INDEX_1_POS" val="0.09"/>
  <p:tag name="KSO_WM_UNIT_LINE_FORE_SCHEMECOLOR_INDEX_1_TRANS" val="0.3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0319_6*m_h_i*1_3_1"/>
  <p:tag name="KSO_WM_TEMPLATE_CATEGORY" val="diagram"/>
  <p:tag name="KSO_WM_TEMPLATE_INDEX" val="20230319"/>
  <p:tag name="KSO_WM_UNIT_LAYERLEVEL" val="1_1_1"/>
  <p:tag name="KSO_WM_TAG_VERSION" val="3.0"/>
  <p:tag name="KSO_WM_DIAGRAM_GROUP_CODE" val="m1-1"/>
  <p:tag name="KSO_WM_UNIT_TYPE" val="m_h_i"/>
  <p:tag name="KSO_WM_UNIT_INDEX" val="1_3_1"/>
  <p:tag name="KSO_WM_DIAGRAM_VERSION" val="3"/>
  <p:tag name="KSO_WM_DIAGRAM_COLOR_TRICK" val="2"/>
  <p:tag name="KSO_WM_DIAGRAM_COLOR_TEXT_CAN_REMOVE" val="n"/>
  <p:tag name="KSO_WM_DIAGRAM_MAX_ITEMCNT" val="8"/>
  <p:tag name="KSO_WM_DIAGRAM_MIN_ITEMCNT" val="2"/>
  <p:tag name="KSO_WM_DIAGRAM_VIRTUALLY_FRAME" val="{&quot;height&quot;:436.6999938964844,&quot;left&quot;:45.606377952755906,&quot;top&quot;:83.75000305175782,&quot;width&quot;:867.8872440944882}"/>
  <p:tag name="KSO_WM_DIAGRAM_COLOR_MATCH_VALUE" val="{&quot;shape&quot;:{&quot;fill&quot;:{&quot;gradient&quot;:[{&quot;brightness&quot;:0,&quot;colorType&quot;:1,&quot;foreColorIndex&quot;:5,&quot;pos&quot;:0.5400000214576721,&quot;transparency&quot;:0},{&quot;brightness&quot;:0.4000000059604645,&quot;colorType&quot;:1,&quot;foreColorIndex&quot;:5,&quot;pos&quot;:0,&quot;transparency&quot;:0}],&quot;type&quot;:3},&quot;glow&quot;:{&quot;colorType&quot;:0},&quot;line&quot;:{&quot;gradient&quot;:[{&quot;brightness&quot;:0,&quot;colorType&quot;:2,&quot;pos&quot;:0.3700000047683716,&quot;rgb&quot;:&quot;#ffffff&quot;,&quot;transparency&quot;:0},{&quot;brightness&quot;:0.800000011920929,&quot;colorType&quot;:1,&quot;foreColorIndex&quot;:5,&quot;pos&quot;:0,&quot;transparency&quot;:0},{&quot;brightness&quot;:0,&quot;colorType&quot;:2,&quot;pos&quot;:1,&quot;rgb&quot;:&quot;#ffffff&quot;,&quot;transparency&quot;:0},{&quot;brightness&quot;:0.800000011920929,&quot;colorType&quot;:1,&quot;foreColorIndex&quot;:5,&quot;pos&quot;:0.7099999785423279,&quot;transparency&quot;:0}],&quot;type&quot;:2},&quot;shadow&quot;:{&quot;brightness&quot;:0,&quot;colorType&quot;:1,&quot;foreColorIndex&quot;:5,&quot;transparency&quot;:0.69999998807907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5,6,5,6,5,6]}"/>
</p:tagLst>
</file>

<file path=ppt/tags/tag96.xml><?xml version="1.0" encoding="utf-8"?>
<p:tagLst xmlns:p="http://schemas.openxmlformats.org/presentationml/2006/main">
  <p:tag name="KSO_WM_UNIT_FILL_FORE_SCHEMECOLOR_INDEX_1_BRIGHTNESS" val="0"/>
  <p:tag name="KSO_WM_UNIT_FILL_FORE_SCHEMECOLOR_INDEX_1" val="10"/>
  <p:tag name="KSO_WM_UNIT_FILL_FORE_SCHEMECOLOR_INDEX_1_POS" val="0.04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54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TEXT_FILL_TYPE" val="1"/>
  <p:tag name="KSO_WM_UNIT_LINE_FORE_SCHEMECOLOR_INDEX_1_BRIGHTNESS" val="0.95"/>
  <p:tag name="KSO_WM_UNIT_LINE_FORE_SCHEMECOLOR_INDEX_1" val="5"/>
  <p:tag name="KSO_WM_UNIT_LINE_FORE_SCHEMECOLOR_INDEX_1_POS" val="0.09"/>
  <p:tag name="KSO_WM_UNIT_LINE_FORE_SCHEMECOLOR_INDEX_1_TRANS" val="0.3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0319_6*m_h_i*1_6_1"/>
  <p:tag name="KSO_WM_TEMPLATE_CATEGORY" val="diagram"/>
  <p:tag name="KSO_WM_TEMPLATE_INDEX" val="20230319"/>
  <p:tag name="KSO_WM_UNIT_LAYERLEVEL" val="1_1_1"/>
  <p:tag name="KSO_WM_TAG_VERSION" val="3.0"/>
  <p:tag name="KSO_WM_DIAGRAM_GROUP_CODE" val="m1-1"/>
  <p:tag name="KSO_WM_UNIT_TYPE" val="m_h_i"/>
  <p:tag name="KSO_WM_UNIT_INDEX" val="1_6_1"/>
  <p:tag name="KSO_WM_DIAGRAM_VERSION" val="3"/>
  <p:tag name="KSO_WM_DIAGRAM_COLOR_TRICK" val="2"/>
  <p:tag name="KSO_WM_DIAGRAM_COLOR_TEXT_CAN_REMOVE" val="n"/>
  <p:tag name="KSO_WM_DIAGRAM_MAX_ITEMCNT" val="8"/>
  <p:tag name="KSO_WM_DIAGRAM_MIN_ITEMCNT" val="2"/>
  <p:tag name="KSO_WM_DIAGRAM_VIRTUALLY_FRAME" val="{&quot;height&quot;:436.6999938964844,&quot;left&quot;:45.606377952755906,&quot;top&quot;:83.75000305175782,&quot;width&quot;:867.8872440944882}"/>
  <p:tag name="KSO_WM_DIAGRAM_COLOR_MATCH_VALUE" val="{&quot;shape&quot;:{&quot;fill&quot;:{&quot;gradient&quot;:[{&quot;brightness&quot;:0,&quot;colorType&quot;:1,&quot;foreColorIndex&quot;:8,&quot;pos&quot;:0.5400000214576721,&quot;transparency&quot;:0},{&quot;brightness&quot;:0.800000011920929,&quot;colorType&quot;:1,&quot;foreColorIndex&quot;:8,&quot;pos&quot;:0,&quot;transparency&quot;:0},{&quot;brightness&quot;:0,&quot;colorType&quot;:1,&quot;foreColorIndex&quot;:8,&quot;pos&quot;:0.8100000023841858,&quot;transparency&quot;:0},{&quot;brightness&quot;:0.4000000059604645,&quot;colorType&quot;:1,&quot;foreColorIndex&quot;:8,&quot;pos&quot;:1,&quot;transparency&quot;:0}],&quot;type&quot;:3},&quot;glow&quot;:{&quot;colorType&quot;:0},&quot;line&quot;:{&quot;gradient&quot;:[{&quot;brightness&quot;:0,&quot;colorType&quot;:2,&quot;pos&quot;:0.3700000047683716,&quot;rgb&quot;:&quot;#ffffff&quot;,&quot;transparency&quot;:0},{&quot;brightness&quot;:0.800000011920929,&quot;colorType&quot;:1,&quot;foreColorIndex&quot;:8,&quot;pos&quot;:0,&quot;transparency&quot;:0},{&quot;brightness&quot;:0,&quot;colorType&quot;:2,&quot;pos&quot;:1,&quot;rgb&quot;:&quot;#ffffff&quot;,&quot;transparency&quot;:0},{&quot;brightness&quot;:0.800000011920929,&quot;colorType&quot;:1,&quot;foreColorIndex&quot;:8,&quot;pos&quot;:0.7099999785423279,&quot;transparency&quot;:0}],&quot;type&quot;:2},&quot;shadow&quot;:{&quot;brightness&quot;:0,&quot;colorType&quot;:1,&quot;foreColorIndex&quot;:8,&quot;transparency&quot;:0.540000021457672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5,6,5,6,5,6]}"/>
</p:tagLst>
</file>

<file path=ppt/tags/tag97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0319_6*m_h_a*1_6_1"/>
  <p:tag name="KSO_WM_TEMPLATE_CATEGORY" val="diagram"/>
  <p:tag name="KSO_WM_TEMPLATE_INDEX" val="20230319"/>
  <p:tag name="KSO_WM_UNIT_LAYERLEVEL" val="1_1_1"/>
  <p:tag name="KSO_WM_TAG_VERSION" val="3.0"/>
  <p:tag name="KSO_WM_UNIT_ISCONTENTSTITLE" val="0"/>
  <p:tag name="KSO_WM_UNIT_ISNUMDGMTITLE" val="0"/>
  <p:tag name="KSO_WM_UNIT_NOCLEAR" val="0"/>
  <p:tag name="KSO_WM_DIAGRAM_GROUP_CODE" val="m1-1"/>
  <p:tag name="KSO_WM_UNIT_TYPE" val="m_h_a"/>
  <p:tag name="KSO_WM_UNIT_INDEX" val="1_6_1"/>
  <p:tag name="KSO_WM_DIAGRAM_VERSION" val="3"/>
  <p:tag name="KSO_WM_DIAGRAM_COLOR_TRICK" val="2"/>
  <p:tag name="KSO_WM_DIAGRAM_COLOR_TEXT_CAN_REMOVE" val="n"/>
  <p:tag name="KSO_WM_DIAGRAM_MAX_ITEMCNT" val="8"/>
  <p:tag name="KSO_WM_DIAGRAM_MIN_ITEMCNT" val="2"/>
  <p:tag name="KSO_WM_DIAGRAM_VIRTUALLY_FRAME" val="{&quot;height&quot;:436.6999938964844,&quot;left&quot;:45.606377952755906,&quot;top&quot;:83.75000305175782,&quot;width&quot;:867.8872440944882}"/>
  <p:tag name="KSO_WM_DIAGRAM_COLOR_MATCH_VALUE" val="{&quot;shape&quot;:{&quot;fill&quot;:{&quot;gradient&quot;:[{&quot;brightness&quot;:0,&quot;colorType&quot;:1,&quot;foreColorIndex&quot;:8,&quot;pos&quot;:0.47999998927116394,&quot;transparency&quot;:0},{&quot;brightness&quot;:0.4000000059604645,&quot;colorType&quot;:1,&quot;foreColorIndex&quot;:8,&quot;pos&quot;:0,&quot;transparency&quot;:0},{&quot;brightness&quot;:0,&quot;colorType&quot;:1,&quot;foreColorIndex&quot;:8,&quot;pos&quot;:0.8100000023841858,&quot;transparency&quot;:0},{&quot;brightness&quot;:0.4000000059604645,&quot;colorType&quot;:1,&quot;foreColorIndex&quot;:8,&quot;pos&quot;:1,&quot;transparency&quot;:0}],&quot;type&quot;:3},&quot;glow&quot;:{&quot;colorType&quot;:0},&quot;line&quot;:{&quot;solidLine&quot;:{&quot;brightness&quot;:0,&quot;colorType&quot;:1,&quot;foreColorIndex&quot;:8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14"/>
  <p:tag name="KSO_WM_UNIT_PRESET_TEXT" val="添加标题"/>
  <p:tag name="KSO_WM_UNIT_FILL_TYPE" val="3"/>
  <p:tag name="KSO_WM_UNIT_LINE_FORE_SCHEMECOLOR_INDEX" val="8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5,6,5,6,5,6]}"/>
</p:tagLst>
</file>

<file path=ppt/tags/tag98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0319_6*m_h_a*1_7_1"/>
  <p:tag name="KSO_WM_TEMPLATE_CATEGORY" val="diagram"/>
  <p:tag name="KSO_WM_TEMPLATE_INDEX" val="20230319"/>
  <p:tag name="KSO_WM_UNIT_LAYERLEVEL" val="1_1_1"/>
  <p:tag name="KSO_WM_TAG_VERSION" val="3.0"/>
  <p:tag name="KSO_WM_UNIT_ISCONTENTSTITLE" val="0"/>
  <p:tag name="KSO_WM_UNIT_ISNUMDGMTITLE" val="0"/>
  <p:tag name="KSO_WM_UNIT_NOCLEAR" val="0"/>
  <p:tag name="KSO_WM_DIAGRAM_GROUP_CODE" val="m1-1"/>
  <p:tag name="KSO_WM_UNIT_TYPE" val="m_h_a"/>
  <p:tag name="KSO_WM_UNIT_INDEX" val="1_7_1"/>
  <p:tag name="KSO_WM_DIAGRAM_VERSION" val="3"/>
  <p:tag name="KSO_WM_DIAGRAM_COLOR_TRICK" val="2"/>
  <p:tag name="KSO_WM_DIAGRAM_COLOR_TEXT_CAN_REMOVE" val="n"/>
  <p:tag name="KSO_WM_DIAGRAM_MAX_ITEMCNT" val="8"/>
  <p:tag name="KSO_WM_DIAGRAM_MIN_ITEMCNT" val="2"/>
  <p:tag name="KSO_WM_DIAGRAM_VIRTUALLY_FRAME" val="{&quot;height&quot;:436.6999938964844,&quot;left&quot;:45.606377952755906,&quot;top&quot;:83.75000305175782,&quot;width&quot;:867.8872440944882}"/>
  <p:tag name="KSO_WM_DIAGRAM_COLOR_MATCH_VALUE" val="{&quot;shape&quot;:{&quot;fill&quot;:{&quot;gradient&quot;:[{&quot;brightness&quot;:0,&quot;colorType&quot;:1,&quot;foreColorIndex&quot;:5,&quot;pos&quot;:0.47999998927116394,&quot;transparency&quot;:0},{&quot;brightness&quot;:0.4000000059604645,&quot;colorType&quot;:1,&quot;foreColorIndex&quot;:5,&quot;pos&quot;:0,&quot;transparency&quot;:0},{&quot;brightness&quot;:0,&quot;colorType&quot;:1,&quot;foreColorIndex&quot;:5,&quot;pos&quot;:0.8100000023841858,&quot;transparency&quot;:0},{&quot;brightness&quot;:0,&quot;colorType&quot;:1,&quot;foreColorIndex&quot;:5,&quot;pos&quot;:1,&quot;transparency&quot;:0}],&quot;type&quot;:3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14"/>
  <p:tag name="KSO_WM_UNIT_PRESET_TEXT" val="添加标题"/>
  <p:tag name="KSO_WM_UNIT_FILL_TYPE" val="3"/>
  <p:tag name="KSO_WM_UNIT_LINE_FORE_SCHEMECOLOR_INDEX" val="5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5,6,5,6,5,6]}"/>
</p:tagLst>
</file>

<file path=ppt/tags/tag99.xml><?xml version="1.0" encoding="utf-8"?>
<p:tagLst xmlns:p="http://schemas.openxmlformats.org/presentationml/2006/main">
  <p:tag name="KSO_WM_UNIT_FILL_FORE_SCHEMECOLOR_INDEX_1_BRIGHTNESS" val="0"/>
  <p:tag name="KSO_WM_UNIT_FILL_FORE_SCHEMECOLOR_INDEX_1" val="10"/>
  <p:tag name="KSO_WM_UNIT_FILL_FORE_SCHEMECOLOR_INDEX_1_POS" val="0.04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54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TEXT_FILL_TYPE" val="1"/>
  <p:tag name="KSO_WM_UNIT_LINE_FORE_SCHEMECOLOR_INDEX_1_BRIGHTNESS" val="0.95"/>
  <p:tag name="KSO_WM_UNIT_LINE_FORE_SCHEMECOLOR_INDEX_1" val="5"/>
  <p:tag name="KSO_WM_UNIT_LINE_FORE_SCHEMECOLOR_INDEX_1_POS" val="0.09"/>
  <p:tag name="KSO_WM_UNIT_LINE_FORE_SCHEMECOLOR_INDEX_1_TRANS" val="0.3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0319_6*m_h_i*1_7_1"/>
  <p:tag name="KSO_WM_TEMPLATE_CATEGORY" val="diagram"/>
  <p:tag name="KSO_WM_TEMPLATE_INDEX" val="20230319"/>
  <p:tag name="KSO_WM_UNIT_LAYERLEVEL" val="1_1_1"/>
  <p:tag name="KSO_WM_TAG_VERSION" val="3.0"/>
  <p:tag name="KSO_WM_DIAGRAM_GROUP_CODE" val="m1-1"/>
  <p:tag name="KSO_WM_UNIT_TYPE" val="m_h_i"/>
  <p:tag name="KSO_WM_UNIT_INDEX" val="1_7_1"/>
  <p:tag name="KSO_WM_DIAGRAM_VERSION" val="3"/>
  <p:tag name="KSO_WM_DIAGRAM_COLOR_TRICK" val="2"/>
  <p:tag name="KSO_WM_DIAGRAM_COLOR_TEXT_CAN_REMOVE" val="n"/>
  <p:tag name="KSO_WM_DIAGRAM_MAX_ITEMCNT" val="8"/>
  <p:tag name="KSO_WM_DIAGRAM_MIN_ITEMCNT" val="2"/>
  <p:tag name="KSO_WM_DIAGRAM_VIRTUALLY_FRAME" val="{&quot;height&quot;:436.6999938964844,&quot;left&quot;:45.606377952755906,&quot;top&quot;:83.75000305175782,&quot;width&quot;:867.8872440944882}"/>
  <p:tag name="KSO_WM_DIAGRAM_COLOR_MATCH_VALUE" val="{&quot;shape&quot;:{&quot;fill&quot;:{&quot;gradient&quot;:[{&quot;brightness&quot;:0,&quot;colorType&quot;:1,&quot;foreColorIndex&quot;:5,&quot;pos&quot;:0.5400000214576721,&quot;transparency&quot;:0},{&quot;brightness&quot;:0.4000000059604645,&quot;colorType&quot;:1,&quot;foreColorIndex&quot;:5,&quot;pos&quot;:0,&quot;transparency&quot;:0}],&quot;type&quot;:3},&quot;glow&quot;:{&quot;colorType&quot;:0},&quot;line&quot;:{&quot;gradient&quot;:[{&quot;brightness&quot;:0,&quot;colorType&quot;:2,&quot;pos&quot;:0.3700000047683716,&quot;rgb&quot;:&quot;#ffffff&quot;,&quot;transparency&quot;:0},{&quot;brightness&quot;:0.800000011920929,&quot;colorType&quot;:1,&quot;foreColorIndex&quot;:5,&quot;pos&quot;:0,&quot;transparency&quot;:0},{&quot;brightness&quot;:0,&quot;colorType&quot;:2,&quot;pos&quot;:1,&quot;rgb&quot;:&quot;#ffffff&quot;,&quot;transparency&quot;:0},{&quot;brightness&quot;:0.800000011920929,&quot;colorType&quot;:1,&quot;foreColorIndex&quot;:5,&quot;pos&quot;:0.7099999785423279,&quot;transparency&quot;:0}],&quot;type&quot;:2},&quot;shadow&quot;:{&quot;brightness&quot;:0,&quot;colorType&quot;:1,&quot;foreColorIndex&quot;:5,&quot;transparency&quot;:0.69999998807907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5,6,5,6,5,6]}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0D2039"/>
      </a:dk2>
      <a:lt2>
        <a:srgbClr val="FAFCFF"/>
      </a:lt2>
      <a:accent1>
        <a:srgbClr val="4E7CAF"/>
      </a:accent1>
      <a:accent2>
        <a:srgbClr val="5EAA82"/>
      </a:accent2>
      <a:accent3>
        <a:srgbClr val="6874C9"/>
      </a:accent3>
      <a:accent4>
        <a:srgbClr val="5EAB9B"/>
      </a:accent4>
      <a:accent5>
        <a:srgbClr val="7A6BCF"/>
      </a:accent5>
      <a:accent6>
        <a:srgbClr val="5EA1AB"/>
      </a:accent6>
      <a:hlink>
        <a:srgbClr val="4B3BA8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596</Words>
  <Application>WPS 演示</Application>
  <PresentationFormat>宽屏</PresentationFormat>
  <Paragraphs>149</Paragraphs>
  <Slides>14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Arial</vt:lpstr>
      <vt:lpstr>宋体</vt:lpstr>
      <vt:lpstr>Wingdings</vt:lpstr>
      <vt:lpstr>Wingdings</vt:lpstr>
      <vt:lpstr>微软雅黑</vt:lpstr>
      <vt:lpstr>思源黑体 Bold</vt:lpstr>
      <vt:lpstr>黑体</vt:lpstr>
      <vt:lpstr>思源黑体 Light</vt:lpstr>
      <vt:lpstr>思源黑体 Regular</vt:lpstr>
      <vt:lpstr>Arial Unicode MS</vt:lpstr>
      <vt:lpstr>Calibri</vt:lpstr>
      <vt:lpstr>1_WPS</vt:lpstr>
      <vt:lpstr>公司宣传介绍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我是我的未来</cp:lastModifiedBy>
  <cp:revision>179</cp:revision>
  <dcterms:created xsi:type="dcterms:W3CDTF">2019-06-19T02:08:00Z</dcterms:created>
  <dcterms:modified xsi:type="dcterms:W3CDTF">2025-01-30T15:08:14Z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04F5297B32A646CBBB6863BC93956B64_11</vt:lpwstr>
  </property>
</Properties>
</file>